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76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5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62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7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59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5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6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5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76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3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9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758ECF-CAD6-4ECD-89CF-6BFB431F2B6F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2C1322-526F-430B-99A8-554342459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00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Специализированная 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 </a:t>
            </a:r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Юрий Козуляев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33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267" y="1137304"/>
            <a:ext cx="7154690" cy="1024006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Специализированная </a:t>
            </a:r>
            <a:r>
              <a:rPr lang="ru-RU" dirty="0" smtClean="0"/>
              <a:t>ЭВМ</a:t>
            </a:r>
            <a:br>
              <a:rPr lang="ru-RU" dirty="0" smtClean="0"/>
            </a:br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267" y="2161310"/>
            <a:ext cx="8534400" cy="3615267"/>
          </a:xfrm>
        </p:spPr>
        <p:txBody>
          <a:bodyPr/>
          <a:lstStyle/>
          <a:p>
            <a:r>
              <a:rPr lang="ru-RU" dirty="0" smtClean="0"/>
              <a:t>Что это такое</a:t>
            </a:r>
          </a:p>
          <a:p>
            <a:r>
              <a:rPr lang="ru-RU" dirty="0" smtClean="0"/>
              <a:t>Особенности </a:t>
            </a:r>
            <a:r>
              <a:rPr lang="ru-RU" dirty="0"/>
              <a:t>и различия</a:t>
            </a:r>
          </a:p>
          <a:p>
            <a:r>
              <a:rPr lang="ru-RU" dirty="0" smtClean="0"/>
              <a:t>Где используется</a:t>
            </a:r>
          </a:p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2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73273" y="1936867"/>
            <a:ext cx="5201201" cy="4109874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Вычислительная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машина, предназначенная для решения одной задачи или узкого круга задач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Такие машины, как правило, работают в режиме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реального времени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 и используются для управления динамическими объектами, летательными аппаратами и т. п.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97129" y="480598"/>
            <a:ext cx="7154690" cy="1024006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Специализированная </a:t>
            </a:r>
            <a:r>
              <a:rPr lang="ru-RU" dirty="0" smtClean="0"/>
              <a:t>ЭВМ</a:t>
            </a:r>
            <a:br>
              <a:rPr lang="ru-RU" dirty="0" smtClean="0"/>
            </a:br>
            <a:r>
              <a:rPr lang="ru-RU" dirty="0" smtClean="0"/>
              <a:t>Что это такое</a:t>
            </a:r>
            <a:endParaRPr lang="ru-RU" dirty="0"/>
          </a:p>
        </p:txBody>
      </p:sp>
      <p:pic>
        <p:nvPicPr>
          <p:cNvPr id="9" name="Picture 2" descr="https://habrastorage.org/r/w1560/files/c55/9fa/34b/c559fa34b7ae4fd7beed09a2b1c5cd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639" y="1936867"/>
            <a:ext cx="2434359" cy="30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4"/>
          <p:cNvSpPr>
            <a:spLocks noGrp="1"/>
          </p:cNvSpPr>
          <p:nvPr>
            <p:ph sz="half" idx="1"/>
          </p:nvPr>
        </p:nvSpPr>
        <p:spPr>
          <a:xfrm>
            <a:off x="7705821" y="5221338"/>
            <a:ext cx="3291993" cy="4772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200" dirty="0"/>
              <a:t>мобильный вычислительный комплекс «Бета-3М»</a:t>
            </a:r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73273" y="1936867"/>
            <a:ext cx="5201201" cy="4109874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Четко стали различать два класса ЭВМ: стационарные и мобильные. 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Развитию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мобильных типов ЭВМ содействовали разные требования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заказчиков.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Стационарные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работали в помещениях, а мобильные, следовательно, должны были быть транспортабельными.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197129" y="480598"/>
            <a:ext cx="7154690" cy="1024006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Специализированная </a:t>
            </a:r>
            <a:r>
              <a:rPr lang="ru-RU" dirty="0" smtClean="0"/>
              <a:t>ЭВМ</a:t>
            </a:r>
            <a:br>
              <a:rPr lang="ru-RU" dirty="0" smtClean="0"/>
            </a:br>
            <a:r>
              <a:rPr lang="ru-RU" dirty="0"/>
              <a:t>Особенности и </a:t>
            </a:r>
            <a:r>
              <a:rPr lang="ru-RU" dirty="0" smtClean="0"/>
              <a:t>различия</a:t>
            </a:r>
            <a:endParaRPr lang="ru-RU" dirty="0"/>
          </a:p>
        </p:txBody>
      </p:sp>
      <p:pic>
        <p:nvPicPr>
          <p:cNvPr id="10" name="Picture 2" descr="https://mmaxsystems.ru/upload/iblock/2ce/m_max-500_pr_75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63" y="1936867"/>
            <a:ext cx="3493712" cy="273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8490044" y="479499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M-Max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500 PR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 txBox="1">
            <a:spLocks/>
          </p:cNvSpPr>
          <p:nvPr/>
        </p:nvSpPr>
        <p:spPr>
          <a:xfrm>
            <a:off x="573273" y="1936867"/>
            <a:ext cx="5201201" cy="4109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 самых различных видах деятельности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Военная, научная, инженерная и т.д.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Но самое востребованное назначение, это – военное.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Военные ЭВМ как правило были чаще всего мобильными.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97129" y="480598"/>
            <a:ext cx="7154690" cy="10240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Специализированная ЭВМ</a:t>
            </a:r>
            <a:br>
              <a:rPr lang="ru-RU" dirty="0" smtClean="0"/>
            </a:br>
            <a:r>
              <a:rPr lang="ru-RU" dirty="0"/>
              <a:t>Где используется</a:t>
            </a:r>
          </a:p>
        </p:txBody>
      </p:sp>
      <p:pic>
        <p:nvPicPr>
          <p:cNvPr id="3074" name="Picture 2" descr="https://habrastorage.org/files/a83/08a/6f0/a8308a6f061e4da9a244355475c8d8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87" y="1936867"/>
            <a:ext cx="4955795" cy="263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343416" y="4822002"/>
            <a:ext cx="3318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Американский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Мобидик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”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7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 txBox="1">
            <a:spLocks/>
          </p:cNvSpPr>
          <p:nvPr/>
        </p:nvSpPr>
        <p:spPr>
          <a:xfrm>
            <a:off x="573273" y="1936867"/>
            <a:ext cx="5201201" cy="4109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Очевидно специализированные ЭВМ не пользуются такой популярностью как обычные. Но всё же он нашёл свою нишу в мире, и активно используется там где обычные ЭВМ не подходят.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97129" y="480598"/>
            <a:ext cx="7154690" cy="10240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Специализированная ЭВМ</a:t>
            </a:r>
            <a:br>
              <a:rPr lang="ru-RU" dirty="0" smtClean="0"/>
            </a:br>
            <a:r>
              <a:rPr lang="ru-RU" dirty="0" smtClean="0"/>
              <a:t>ВЫВОД</a:t>
            </a:r>
            <a:endParaRPr lang="ru-RU" dirty="0"/>
          </a:p>
        </p:txBody>
      </p:sp>
      <p:pic>
        <p:nvPicPr>
          <p:cNvPr id="4098" name="Picture 2" descr="https://vuzopedia.ru/storage/app/uploads/public/5cf/947/a71/5cf947a71d4244452096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91" y="1936867"/>
            <a:ext cx="4694614" cy="312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505984" y="5129540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t>Люди работают за ЭВМ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0870480" cy="5848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 smtClean="0">
                <a:solidFill>
                  <a:schemeClr val="tx1"/>
                </a:solidFill>
              </a:rPr>
              <a:t>Спасибо за внимание!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5427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201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Специализированная ЭВМ</vt:lpstr>
      <vt:lpstr>Специализированная ЭВМ Содержание</vt:lpstr>
      <vt:lpstr>Специализированная ЭВМ Что это такое</vt:lpstr>
      <vt:lpstr>Специализированная ЭВМ Особенности и различия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Специализированная ЭВМ</dc:title>
  <dc:creator>Админ</dc:creator>
  <cp:lastModifiedBy>Админ</cp:lastModifiedBy>
  <cp:revision>5</cp:revision>
  <dcterms:created xsi:type="dcterms:W3CDTF">2022-01-24T03:40:05Z</dcterms:created>
  <dcterms:modified xsi:type="dcterms:W3CDTF">2022-01-24T04:22:07Z</dcterms:modified>
</cp:coreProperties>
</file>