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8906E5-E1E6-4D7D-93E0-433DAA8689C5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8906E5-E1E6-4D7D-93E0-433DAA8689C5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06E5-E1E6-4D7D-93E0-433DAA8689C5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08906E5-E1E6-4D7D-93E0-433DAA8689C5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D39B1C6-382A-44C4-8283-EC65729AB9F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 студент группы П3-20</a:t>
            </a:r>
          </a:p>
          <a:p>
            <a:r>
              <a:rPr lang="ru-RU" dirty="0" smtClean="0"/>
              <a:t>Михалев Юрий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Бытовой </a:t>
            </a:r>
            <a:r>
              <a:rPr lang="ru-RU" dirty="0" err="1" smtClean="0"/>
              <a:t>эвм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25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0999" y="1719071"/>
            <a:ext cx="3542929" cy="4407408"/>
          </a:xfrm>
        </p:spPr>
        <p:txBody>
          <a:bodyPr/>
          <a:lstStyle/>
          <a:p>
            <a:r>
              <a:rPr lang="ru-RU" b="1" dirty="0" err="1"/>
              <a:t>Персона́льный</a:t>
            </a:r>
            <a:r>
              <a:rPr lang="ru-RU" b="1" dirty="0"/>
              <a:t> </a:t>
            </a:r>
            <a:r>
              <a:rPr lang="ru-RU" b="1" dirty="0" err="1" smtClean="0"/>
              <a:t>компью́тер</a:t>
            </a:r>
            <a:r>
              <a:rPr lang="ru-RU" dirty="0" smtClean="0"/>
              <a:t> (</a:t>
            </a:r>
            <a:r>
              <a:rPr lang="ru-RU" b="1" dirty="0" smtClean="0"/>
              <a:t>ПК)</a:t>
            </a:r>
            <a:r>
              <a:rPr lang="en-US" b="1" dirty="0" smtClean="0"/>
              <a:t>,</a:t>
            </a:r>
            <a:r>
              <a:rPr lang="ru-RU" dirty="0"/>
              <a:t> </a:t>
            </a:r>
            <a:r>
              <a:rPr lang="ru-RU" b="1" dirty="0" smtClean="0"/>
              <a:t>персональная </a:t>
            </a:r>
            <a:r>
              <a:rPr lang="ru-RU" b="1" dirty="0"/>
              <a:t>электронно-вычислительная </a:t>
            </a:r>
            <a:r>
              <a:rPr lang="ru-RU" b="1" dirty="0" smtClean="0"/>
              <a:t>машина (ПЭВМ)</a:t>
            </a:r>
            <a:r>
              <a:rPr lang="ru-RU" dirty="0"/>
              <a:t> — однопользовательская </a:t>
            </a:r>
            <a:r>
              <a:rPr lang="ru-RU" dirty="0" smtClean="0"/>
              <a:t>ЭВМ</a:t>
            </a:r>
            <a:r>
              <a:rPr lang="ru-RU" dirty="0"/>
              <a:t>, имеющая эксплуатационные характеристики бытового прибора и универсальные функциональные возможности.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и применение</a:t>
            </a:r>
            <a:endParaRPr lang="ru-RU" dirty="0"/>
          </a:p>
        </p:txBody>
      </p:sp>
      <p:pic>
        <p:nvPicPr>
          <p:cNvPr id="1026" name="Picture 2" descr="Домашний персональный компьютер и комплектующие для компьюте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47916"/>
            <a:ext cx="5211663" cy="34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06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ru-RU" dirty="0" err="1" smtClean="0"/>
              <a:t>пк</a:t>
            </a:r>
            <a:endParaRPr lang="ru-RU" dirty="0"/>
          </a:p>
        </p:txBody>
      </p:sp>
      <p:pic>
        <p:nvPicPr>
          <p:cNvPr id="1026" name="Picture 2" descr="Управляющий комплекс СМ2M.Управляющие ЭВМ и искусственный интеллект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54404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пециализированные микропроцессоры. Аппаратные средства микроконтроллер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04" y="3861048"/>
            <a:ext cx="3591090" cy="274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013176"/>
            <a:ext cx="42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62330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6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Xerox Alto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275430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ple I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05064"/>
            <a:ext cx="3416814" cy="25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34842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61339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4" name="Picture 6" descr="Apple II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24944"/>
            <a:ext cx="2792669" cy="372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9811" y="62070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2056" name="Picture 8" descr="TRS-80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582"/>
            <a:ext cx="2160240" cy="26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79912" y="245233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8" name="Picture 10" descr="Commodore PET 2001 — домашний компьютер из прошлого / Хаб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48" y="269359"/>
            <a:ext cx="2895286" cy="23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6300" y="3326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" name="AutoShape 12" descr="Моноблок HP 200 G4 AIO (2Z363EA) купить по цене 57090 руб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7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Стационарные </a:t>
            </a:r>
            <a:r>
              <a:rPr lang="ru-RU" dirty="0" smtClean="0"/>
              <a:t>ПК</a:t>
            </a:r>
            <a:endParaRPr lang="ru-RU" dirty="0"/>
          </a:p>
        </p:txBody>
      </p:sp>
      <p:pic>
        <p:nvPicPr>
          <p:cNvPr id="3074" name="Picture 2" descr="Что такое Десктоп ? / Глоссарий / Полезности / ТехноПорта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4032448" cy="239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39117" y="42210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3076" name="Picture 4" descr="Amazon.com: Deco Gear Mid-Tower PC Gaming Computer Case 3-Sided Tempered  Glass and LED Lighting - Mini-ITX, Micro-ATX, ATX - Includes 4 120mm Double  Ring Fans w/Expansion for More, 7 Expansion Slots,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00" y="908719"/>
            <a:ext cx="2179957" cy="31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9223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" name="AutoShape 6" descr="Моноблок Lenovo IdeaCentre AIO 3 24ITL6 F0G0001RRK - цена в официальном  интернет-магазине Leno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Моноблок Lenovo IdeaCentre AIO 3 24ITL6 F0G0001RRK - цена в официальном  интернет-магазине Lenov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Моноблок Lenovo IdeaCentre AIO 3 24ITL6 F0G0001RRK - цена в официальном  интернет-магазине Lenov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Моноблок HP 200 G4 AIO (2Z363EA) купить по цене 57090 руб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Моноблок HP 200 G4 AIO (2Z363EA) купить по цене 57090 руб.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6" descr="Моноблок HP 200 G4 AIO (2Z363EA) купить по цене 57090 руб.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Моноблок HP 200 G4 AIO (2Z363EA) купить по цене 57090 руб.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Моноблок HP 200 G4 AIO (2Z363EA) купить по цене 57090 руб.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94" name="Picture 22" descr="Моноблок ASUS V241ICGK-WA012T - отзывы покупателей, владельцев в интернет  магазине М.Видео - Москва - Москв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48480"/>
            <a:ext cx="46805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427984" y="60932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40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Мобильные (носимые) ПК</a:t>
            </a:r>
            <a:endParaRPr lang="ru-RU" b="1" dirty="0"/>
          </a:p>
        </p:txBody>
      </p:sp>
      <p:pic>
        <p:nvPicPr>
          <p:cNvPr id="4098" name="Picture 2" descr="ASUS представила экстремально мощный игровой ноутбук — Ferra.r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293096"/>
            <a:ext cx="3700375" cy="246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4371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4100" name="Picture 4" descr="Lenovo Miix 520 — планшетный ПК на Kaby Lake-R (8 фото + 2 видео) »  24Gadget.Ru :: Гаджеты и технологи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0" y="1700808"/>
            <a:ext cx="3618251" cy="251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83968" y="17728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89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https://ru.wikipedia.org/wiki/</a:t>
            </a:r>
            <a:r>
              <a:rPr lang="ru-RU" dirty="0" err="1"/>
              <a:t>Персональный_компьютер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2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Сетк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129</TotalTime>
  <Words>43</Words>
  <Application>Microsoft Office PowerPoint</Application>
  <PresentationFormat>Экран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Сетка</vt:lpstr>
      <vt:lpstr>Бытовой эвм</vt:lpstr>
      <vt:lpstr>Определение и применение</vt:lpstr>
      <vt:lpstr>История пк</vt:lpstr>
      <vt:lpstr>Презентация PowerPoint</vt:lpstr>
      <vt:lpstr>Стационарные ПК</vt:lpstr>
      <vt:lpstr>Мобильные (носимые) ПК</vt:lpstr>
      <vt:lpstr>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Бытовой эвм</dc:title>
  <dc:creator>Юрий Михалев</dc:creator>
  <cp:lastModifiedBy>Юрий Михалев</cp:lastModifiedBy>
  <cp:revision>8</cp:revision>
  <dcterms:created xsi:type="dcterms:W3CDTF">2022-01-20T15:35:59Z</dcterms:created>
  <dcterms:modified xsi:type="dcterms:W3CDTF">2022-01-26T14:51:45Z</dcterms:modified>
</cp:coreProperties>
</file>