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B14A1-810E-F031-D3D7-7BB247BD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D1ED65-3C14-47D9-92A6-5345057A2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0D2FB-BE19-81EB-F1D1-7DF0511B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F7D11-2D40-26BD-770C-5653AFCA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1CA14-49F7-9500-32F1-61A9AB94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8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E4F45-B36E-3558-C85B-298B2872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239A3-D89A-598D-488C-65C887F5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A96AB-8CBE-700D-3909-0594A56B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A5CF9-F30B-FCC3-9F87-8AF2F9D2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F5DF5-56E6-2DA9-66C3-3E70D63A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2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B619ED-802A-460B-8FDC-E5EF2B04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FFDBD9-0FFA-A5EA-0465-7836A126F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90CFE-F092-8966-A584-E0E7DFFD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DAA45-C472-D0D5-CEC2-6C941EE5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9A976-36E3-907D-1C8B-300130E0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9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34A82-90B4-D9BF-CBB7-2205BA1B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2A9D1-7185-A480-0469-4921C625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E4C90-4457-A998-BB6D-F96CC7AE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C0722-7016-3E89-D142-4B0EFC36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640E7-44C5-F8D4-4326-B0004149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10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6E371-6BC1-18CF-65DD-B02F3054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AA8E3-E6F6-F43E-B5E2-8DC732E1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3CABD-30AC-7109-4E20-65147A74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9E81A-36F6-C14C-588B-CF994584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2DB8C-4374-54C1-108E-FA4E2DA0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FE1B3-0B54-96F4-1DDF-CB40B7AB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A607A-EA7A-23DD-62BD-DEB06042A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2B51A-274D-2D96-3B5D-F1CE3FDF7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FEBA1-CD01-177F-EC8F-1C196B3E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5632A-86EF-F605-8D35-0D4F6A10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E95C9-8762-320F-B2DE-E1C8641F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90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36D60-500C-989A-4811-8F459F9F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57310-5302-D0FB-B0E9-80128CCB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F2D3C9-2A25-50E6-D26A-B51230519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D0201A-7470-C88F-52DA-F2246F195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AC8D2-C0D4-CD40-866F-168028FA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9236F6-E77D-4115-F5D6-A0D3DB4C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D4C8C-F092-3AB0-E7DA-E95DFA88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29D302-55A6-7A3F-ADF4-27763F7F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CD5C6-B8A6-FC5C-FA5D-8834C6D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87035-1CF0-5243-074F-216A62FB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02EE49-63CC-607E-F623-05E3659F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104A-40AE-A259-58F1-78336920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6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4416C6-1DB0-E278-CC7F-3ABDA8AF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FA0786-096D-6D35-9C20-B6686997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8CD63-B70C-D9F4-BA6D-0989A1EA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9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85E8F-749E-CCD1-367B-219F4BA1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7879D-3C7C-53E7-D3F2-85DEA7F1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607F9-57E3-898C-064A-2A97A2ABA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B5CD6-16C7-060D-FE24-00FF3D42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1C6E2-921D-F583-EFE6-CC7BFB1A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415813-61E3-43C1-587E-3B49AF86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BEB76-5C4E-7CF3-278C-DA3AF27E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D40DB0-08B3-B0D9-4C6F-B52E39596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CF20B-61C0-8220-CB1F-4EB49892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60419-0DDA-2290-0899-7A50BC17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8556B7-CF09-CE37-3228-C38C5FFB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615034-6201-D093-1844-BDB554E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A5E094-B940-1E63-609D-F646AA49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AFFC5-F7E7-5CE4-C8D8-143CDCCA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6388D-8EE4-6E01-3046-45FF54AA9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B7F43-B521-4378-A231-25399B46B4C8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970BBA-EDF8-FC5A-3413-86E666BFC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ED696F-E174-F077-83E7-9A51A72CC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9F174-79CE-4F65-B201-22FF32917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4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2BC115-8EB3-C70B-7D9B-0EC07DC7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1" y="732503"/>
            <a:ext cx="12063278" cy="53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35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FF8F6B-CE43-C726-4C30-B1C3BAB1A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0" y="119960"/>
            <a:ext cx="11661060" cy="66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3F21A7-499C-DDB5-A250-40E9986D6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1" y="329381"/>
            <a:ext cx="12032018" cy="61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2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B9F598-9506-6D49-B150-9E7B51CB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92306"/>
            <a:ext cx="11071122" cy="66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26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25ED3A-CAAA-2398-37D3-CC83CD52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338489"/>
            <a:ext cx="10402530" cy="618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674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00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42E878-BC54-7C98-B619-5ED13A00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973" y="565355"/>
            <a:ext cx="12509946" cy="57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86877F-AD7E-271E-B06F-C989CF55C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578873"/>
            <a:ext cx="9220999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39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D16812-3E26-3B85-ADD8-67412991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-93554"/>
            <a:ext cx="10894142" cy="70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2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0F8927-A538-334D-E22F-46B1F07E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6" y="-111431"/>
            <a:ext cx="10913808" cy="70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3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7525B7-8D75-2D1B-3DF7-A11747CE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2293521"/>
            <a:ext cx="11773920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23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F5909-DBFB-64BC-DCBA-2CFCEEE7671C}"/>
              </a:ext>
            </a:extLst>
          </p:cNvPr>
          <p:cNvSpPr txBox="1"/>
          <p:nvPr/>
        </p:nvSpPr>
        <p:spPr>
          <a:xfrm>
            <a:off x="2094271" y="11123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지난해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(2023)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 온라인 쇼핑을 통한 식품 거래액은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40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6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812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억원으로 사상 처음으로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40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조원을 넘어섰다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53272-33AD-1C72-9846-0C49AFDB7D41}"/>
              </a:ext>
            </a:extLst>
          </p:cNvPr>
          <p:cNvSpPr txBox="1"/>
          <p:nvPr/>
        </p:nvSpPr>
        <p:spPr>
          <a:xfrm>
            <a:off x="1150374" y="405947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2019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17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조원이던 온라인 식품 거래액은 팬데믹 기간 매년 약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5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조원씩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 성장했다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2020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25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2021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31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천억원으로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30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조원을 돌파했고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2022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36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천억원을 거쳐 지난해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40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조원 벽을 넘었다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74D62-89B5-BC08-9458-EE0A728B44DE}"/>
              </a:ext>
            </a:extLst>
          </p:cNvPr>
          <p:cNvSpPr txBox="1"/>
          <p:nvPr/>
        </p:nvSpPr>
        <p:spPr>
          <a:xfrm>
            <a:off x="1622323" y="197992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커피와 음료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식용유 같은 공산품과 김치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장류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 등을 포함한 음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식료품 거래액은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2019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13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4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천억원에서 지난해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29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천억원까지 늘었다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육류와 어류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채소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과일 등 신선 농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축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·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수산물 거래액은 같은 기간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7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10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조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천억원으로 증가했다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D7544-CE4F-889D-44B9-3DC5EB00DDE0}"/>
              </a:ext>
            </a:extLst>
          </p:cNvPr>
          <p:cNvSpPr txBox="1"/>
          <p:nvPr/>
        </p:nvSpPr>
        <p:spPr>
          <a:xfrm>
            <a:off x="2389239" y="57010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특히 전체 온라인 식품 구매액 중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75%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가 모바일에서 나왔다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poqa Han Sans 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182E99-4B96-33D9-CD59-1D6C373E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34" y="801329"/>
            <a:ext cx="9374732" cy="5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6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129</Words>
  <Application>Microsoft Office PowerPoint</Application>
  <PresentationFormat>와이드스크린</PresentationFormat>
  <Paragraphs>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Spoqa Han Sans 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campus4 D037</dc:creator>
  <cp:lastModifiedBy>campus4 D037</cp:lastModifiedBy>
  <cp:revision>5</cp:revision>
  <dcterms:created xsi:type="dcterms:W3CDTF">2024-07-25T07:42:49Z</dcterms:created>
  <dcterms:modified xsi:type="dcterms:W3CDTF">2024-07-25T08:47:37Z</dcterms:modified>
</cp:coreProperties>
</file>