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4" r:id="rId7"/>
    <p:sldId id="337" r:id="rId8"/>
    <p:sldId id="338" r:id="rId9"/>
    <p:sldId id="339" r:id="rId10"/>
    <p:sldId id="340" r:id="rId11"/>
    <p:sldId id="335" r:id="rId12"/>
    <p:sldId id="30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630" y="7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Relationship Id="rId9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.svg"/><Relationship Id="rId3" Type="http://schemas.openxmlformats.org/officeDocument/2006/relationships/image" Target="../media/image37.svg"/><Relationship Id="rId7" Type="http://schemas.openxmlformats.org/officeDocument/2006/relationships/image" Target="../media/image97.svg"/><Relationship Id="rId12" Type="http://schemas.openxmlformats.org/officeDocument/2006/relationships/image" Target="../media/image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6.png"/><Relationship Id="rId11" Type="http://schemas.openxmlformats.org/officeDocument/2006/relationships/image" Target="../media/image5.png"/><Relationship Id="rId5" Type="http://schemas.openxmlformats.org/officeDocument/2006/relationships/image" Target="../media/image95.svg"/><Relationship Id="rId10" Type="http://schemas.openxmlformats.org/officeDocument/2006/relationships/image" Target="../media/image99.svg"/><Relationship Id="rId4" Type="http://schemas.openxmlformats.org/officeDocument/2006/relationships/image" Target="../media/image94.png"/><Relationship Id="rId9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2.svg"/><Relationship Id="rId21" Type="http://schemas.openxmlformats.org/officeDocument/2006/relationships/image" Target="../media/image35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19" Type="http://schemas.openxmlformats.org/officeDocument/2006/relationships/image" Target="../media/image33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47.png"/><Relationship Id="rId18" Type="http://schemas.openxmlformats.org/officeDocument/2006/relationships/image" Target="../media/image2.svg"/><Relationship Id="rId3" Type="http://schemas.openxmlformats.org/officeDocument/2006/relationships/image" Target="../media/image37.svg"/><Relationship Id="rId21" Type="http://schemas.openxmlformats.org/officeDocument/2006/relationships/image" Target="../media/image5.png"/><Relationship Id="rId7" Type="http://schemas.openxmlformats.org/officeDocument/2006/relationships/image" Target="../media/image41.png"/><Relationship Id="rId12" Type="http://schemas.openxmlformats.org/officeDocument/2006/relationships/image" Target="../media/image46.svg"/><Relationship Id="rId17" Type="http://schemas.openxmlformats.org/officeDocument/2006/relationships/image" Target="../media/image1.png"/><Relationship Id="rId2" Type="http://schemas.openxmlformats.org/officeDocument/2006/relationships/image" Target="../media/image36.png"/><Relationship Id="rId16" Type="http://schemas.openxmlformats.org/officeDocument/2006/relationships/image" Target="../media/image50.svg"/><Relationship Id="rId20" Type="http://schemas.openxmlformats.org/officeDocument/2006/relationships/image" Target="../media/image5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23" Type="http://schemas.openxmlformats.org/officeDocument/2006/relationships/image" Target="../media/image7.svg"/><Relationship Id="rId10" Type="http://schemas.openxmlformats.org/officeDocument/2006/relationships/image" Target="../media/image44.svg"/><Relationship Id="rId19" Type="http://schemas.openxmlformats.org/officeDocument/2006/relationships/image" Target="../media/image51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sv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18" Type="http://schemas.openxmlformats.org/officeDocument/2006/relationships/image" Target="../media/image64.svg"/><Relationship Id="rId26" Type="http://schemas.openxmlformats.org/officeDocument/2006/relationships/image" Target="../media/image41.png"/><Relationship Id="rId3" Type="http://schemas.openxmlformats.org/officeDocument/2006/relationships/image" Target="../media/image37.sv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17" Type="http://schemas.openxmlformats.org/officeDocument/2006/relationships/image" Target="../media/image63.png"/><Relationship Id="rId25" Type="http://schemas.openxmlformats.org/officeDocument/2006/relationships/image" Target="../media/image7.svg"/><Relationship Id="rId2" Type="http://schemas.openxmlformats.org/officeDocument/2006/relationships/image" Target="../media/image36.png"/><Relationship Id="rId16" Type="http://schemas.openxmlformats.org/officeDocument/2006/relationships/image" Target="../media/image62.svg"/><Relationship Id="rId20" Type="http://schemas.openxmlformats.org/officeDocument/2006/relationships/image" Target="../media/image66.svg"/><Relationship Id="rId29" Type="http://schemas.openxmlformats.org/officeDocument/2006/relationships/image" Target="../media/image7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svg"/><Relationship Id="rId11" Type="http://schemas.openxmlformats.org/officeDocument/2006/relationships/image" Target="../media/image57.png"/><Relationship Id="rId24" Type="http://schemas.openxmlformats.org/officeDocument/2006/relationships/image" Target="../media/image6.png"/><Relationship Id="rId5" Type="http://schemas.openxmlformats.org/officeDocument/2006/relationships/image" Target="../media/image39.png"/><Relationship Id="rId15" Type="http://schemas.openxmlformats.org/officeDocument/2006/relationships/image" Target="../media/image61.png"/><Relationship Id="rId23" Type="http://schemas.openxmlformats.org/officeDocument/2006/relationships/image" Target="../media/image5.png"/><Relationship Id="rId28" Type="http://schemas.openxmlformats.org/officeDocument/2006/relationships/image" Target="../media/image69.png"/><Relationship Id="rId10" Type="http://schemas.openxmlformats.org/officeDocument/2006/relationships/image" Target="../media/image56.svg"/><Relationship Id="rId19" Type="http://schemas.openxmlformats.org/officeDocument/2006/relationships/image" Target="../media/image65.png"/><Relationship Id="rId4" Type="http://schemas.openxmlformats.org/officeDocument/2006/relationships/image" Target="../media/image38.png"/><Relationship Id="rId9" Type="http://schemas.openxmlformats.org/officeDocument/2006/relationships/image" Target="../media/image55.png"/><Relationship Id="rId14" Type="http://schemas.openxmlformats.org/officeDocument/2006/relationships/image" Target="../media/image60.svg"/><Relationship Id="rId22" Type="http://schemas.openxmlformats.org/officeDocument/2006/relationships/image" Target="../media/image68.svg"/><Relationship Id="rId27" Type="http://schemas.openxmlformats.org/officeDocument/2006/relationships/image" Target="../media/image4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75.svg"/><Relationship Id="rId3" Type="http://schemas.openxmlformats.org/officeDocument/2006/relationships/image" Target="../media/image37.svg"/><Relationship Id="rId7" Type="http://schemas.openxmlformats.org/officeDocument/2006/relationships/image" Target="../media/image73.svg"/><Relationship Id="rId12" Type="http://schemas.openxmlformats.org/officeDocument/2006/relationships/image" Target="../media/image7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11" Type="http://schemas.openxmlformats.org/officeDocument/2006/relationships/image" Target="../media/image7.svg"/><Relationship Id="rId5" Type="http://schemas.openxmlformats.org/officeDocument/2006/relationships/image" Target="../media/image72.svg"/><Relationship Id="rId15" Type="http://schemas.openxmlformats.org/officeDocument/2006/relationships/image" Target="../media/image77.svg"/><Relationship Id="rId10" Type="http://schemas.openxmlformats.org/officeDocument/2006/relationships/image" Target="../media/image6.png"/><Relationship Id="rId4" Type="http://schemas.openxmlformats.org/officeDocument/2006/relationships/image" Target="../media/image71.png"/><Relationship Id="rId9" Type="http://schemas.openxmlformats.org/officeDocument/2006/relationships/image" Target="../media/image5.png"/><Relationship Id="rId1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svg"/><Relationship Id="rId13" Type="http://schemas.openxmlformats.org/officeDocument/2006/relationships/image" Target="../media/image83.png"/><Relationship Id="rId3" Type="http://schemas.openxmlformats.org/officeDocument/2006/relationships/image" Target="../media/image37.svg"/><Relationship Id="rId7" Type="http://schemas.openxmlformats.org/officeDocument/2006/relationships/image" Target="../media/image39.png"/><Relationship Id="rId12" Type="http://schemas.openxmlformats.org/officeDocument/2006/relationships/image" Target="../media/image33.svg"/><Relationship Id="rId17" Type="http://schemas.openxmlformats.org/officeDocument/2006/relationships/image" Target="../media/image7.svg"/><Relationship Id="rId2" Type="http://schemas.openxmlformats.org/officeDocument/2006/relationships/image" Target="../media/image36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32.png"/><Relationship Id="rId5" Type="http://schemas.openxmlformats.org/officeDocument/2006/relationships/image" Target="../media/image79.svg"/><Relationship Id="rId15" Type="http://schemas.openxmlformats.org/officeDocument/2006/relationships/image" Target="../media/image5.png"/><Relationship Id="rId10" Type="http://schemas.openxmlformats.org/officeDocument/2006/relationships/image" Target="../media/image82.svg"/><Relationship Id="rId4" Type="http://schemas.openxmlformats.org/officeDocument/2006/relationships/image" Target="../media/image78.png"/><Relationship Id="rId9" Type="http://schemas.openxmlformats.org/officeDocument/2006/relationships/image" Target="../media/image81.png"/><Relationship Id="rId14" Type="http://schemas.openxmlformats.org/officeDocument/2006/relationships/image" Target="../media/image8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openxmlformats.org/officeDocument/2006/relationships/image" Target="../media/image8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88.png"/><Relationship Id="rId5" Type="http://schemas.openxmlformats.org/officeDocument/2006/relationships/image" Target="../media/image5.png"/><Relationship Id="rId10" Type="http://schemas.openxmlformats.org/officeDocument/2006/relationships/image" Target="../media/image87.png"/><Relationship Id="rId4" Type="http://schemas.openxmlformats.org/officeDocument/2006/relationships/image" Target="../media/image38.png"/><Relationship Id="rId9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12" Type="http://schemas.microsoft.com/office/2007/relationships/diagramDrawing" Target="../diagrams/drawing1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5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8.png"/><Relationship Id="rId9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37.svg"/><Relationship Id="rId7" Type="http://schemas.openxmlformats.org/officeDocument/2006/relationships/image" Target="../media/image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8.png"/><Relationship Id="rId9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훈련기관명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857</Words>
  <Application>Microsoft Office PowerPoint</Application>
  <PresentationFormat>와이드스크린</PresentationFormat>
  <Paragraphs>171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안소현</cp:lastModifiedBy>
  <cp:revision>18</cp:revision>
  <dcterms:created xsi:type="dcterms:W3CDTF">2023-12-20T03:00:25Z</dcterms:created>
  <dcterms:modified xsi:type="dcterms:W3CDTF">2024-07-23T01:55:38Z</dcterms:modified>
</cp:coreProperties>
</file>