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4A191-7434-1F44-3D79-B7C1873B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9B4610-390F-E9A0-D4AA-E8D184B2A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BA21C-D0B2-1B37-E630-3C3BD923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CF630-F3F0-ED16-FD85-2DF8EE0A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A6EAD-BE89-0042-0112-78D9155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7D4D-3CFC-6305-5E70-733FAE0D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24DCE-9B17-C73D-2D3F-716EBB57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8E22B-F952-F8D2-9E8A-B88DA1F4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AB0E-D596-CBED-3CD8-92D7E83B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877D0-785D-084A-5C9D-F568005F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8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851E1E-A906-837C-2927-78218B608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814FFA-357B-E944-B2F8-895ED45B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53AB53-F219-57C0-15DE-2098261A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CEFFF-13DC-2F4F-DC29-9FACC725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16BD9-603A-59BB-4FE5-ADDC6587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8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6C73-CB0D-D0F0-1543-B8E6BA0E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7D18B-39F1-18FF-83FB-8C438A44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7CA9B-242A-FFEE-06C5-F53E230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65E6C-190E-B623-6BC8-A7D26B64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20EA29-417D-0B10-ABD8-D97C1DA6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4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9CEC7-7084-BD02-66A6-40192898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BA7FE-33A8-C6C4-5F0A-CFEF5C0D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F3B3F-8721-61D3-A7B7-1284DA23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96F4A-90C2-4C0C-8159-06C03B20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5281C-971B-CDCF-0B3A-F8728AD4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9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23B4-EB13-6ED2-309E-AFA0DCED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C4056-1786-F196-1264-D56E2D942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E6F56-19F0-1977-30E6-9F598D9B8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2B2F2-6342-9273-EF6D-73BFB63F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FA012-C4C0-B303-D59E-E442F3A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AC00C-78CE-5814-9D8B-9BBC717D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60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4E2A1-8BEF-E9F0-5E72-AC1803DF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B0D21D-89E6-36C5-F323-EE5D0357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831F03-A5E6-DBC5-6C81-8B30E8A61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902B3C-7DB9-8DE1-9AAB-788266420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819959-E5E4-19D0-0B51-91CB51FD1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179E8F-37FE-302C-8235-5D08FCA0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63119-3327-A705-B040-0B3F492F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271FC3-2934-0B07-ACF1-5BF2DBAB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8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48D1B-640B-8903-CC58-4608195A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AB3A6-6116-13BD-78C7-66512D78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0F4B00-1159-81B4-7E8A-64317C93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7430EC-C1D2-31F5-624A-51138050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13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9A1415-B3DC-6CD8-0F36-45B618FE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4A564-C8DA-2EC5-FBB6-F99E22A7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914C8-CCF8-527F-7A5A-79A7AFC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7B33A-7EF4-FA9D-F444-FA84346E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9DD11-B219-184A-7AA9-5174A0E8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A48452-40E0-A002-C8B1-E2A3DCF3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1B2DA-3D54-AD58-E9D6-5AEF93B4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92AD2-FB6D-7985-BCC7-9DE43541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B48F-0A26-DD2B-5056-00BF207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9B137-2BCA-C206-1C51-3CCBDD06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70E875-19B9-9AB3-0439-63D51A5448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A863E-E3D9-01A0-AE76-C0A7CDA4E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3CC14-DD98-AB45-5BD1-B819D505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74DCA8-8154-AD67-5A9F-F4E76FAF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3D326-78CA-916A-B119-0B9FB8B1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7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536EE-02C4-2175-D3C0-709BEF10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4BE65-3738-F6B4-1479-642AD75F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1C93A-AFC6-0AEB-E5BF-A01899FCD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79526-709C-47CC-94ED-38AA40C21A69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C3675-441C-AFF1-A816-203F56A8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80C79-89CE-C367-1BD1-39707DE16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17573-48B8-45C1-AC66-1A9586F28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B80938-D857-1F3D-EDDF-092AFFBA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43" y="1071498"/>
            <a:ext cx="954868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E722CF-1D50-3DA8-6425-17FD5A6C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933233"/>
            <a:ext cx="9548687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A8BE8B-1904-9275-1A5D-F3EC9938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5" y="906561"/>
            <a:ext cx="9579170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56D4FB-B2D9-B0CD-1C42-29AAED1E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56" y="910371"/>
            <a:ext cx="9548687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567279-DE23-4A8E-DD13-9F82E6CA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347662"/>
            <a:ext cx="1192530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2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F3C074-F698-8B8F-B20B-5743931BC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914182"/>
            <a:ext cx="9541067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4</cp:revision>
  <dcterms:created xsi:type="dcterms:W3CDTF">2024-07-25T01:09:25Z</dcterms:created>
  <dcterms:modified xsi:type="dcterms:W3CDTF">2024-07-25T01:12:55Z</dcterms:modified>
</cp:coreProperties>
</file>