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328" r:id="rId3"/>
    <p:sldId id="270" r:id="rId4"/>
    <p:sldId id="293" r:id="rId5"/>
    <p:sldId id="272" r:id="rId6"/>
    <p:sldId id="273" r:id="rId7"/>
    <p:sldId id="274" r:id="rId8"/>
    <p:sldId id="275" r:id="rId9"/>
    <p:sldId id="276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295" r:id="rId24"/>
    <p:sldId id="296" r:id="rId25"/>
    <p:sldId id="297" r:id="rId26"/>
    <p:sldId id="298" r:id="rId27"/>
    <p:sldId id="300" r:id="rId28"/>
    <p:sldId id="302" r:id="rId29"/>
    <p:sldId id="303" r:id="rId30"/>
    <p:sldId id="326" r:id="rId31"/>
    <p:sldId id="304" r:id="rId32"/>
    <p:sldId id="305" r:id="rId33"/>
    <p:sldId id="306" r:id="rId34"/>
    <p:sldId id="30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71" r:id="rId51"/>
    <p:sldId id="267" r:id="rId52"/>
    <p:sldId id="268" r:id="rId53"/>
    <p:sldId id="269" r:id="rId54"/>
    <p:sldId id="327" r:id="rId55"/>
    <p:sldId id="329" r:id="rId56"/>
    <p:sldId id="330" r:id="rId57"/>
    <p:sldId id="331" r:id="rId58"/>
    <p:sldId id="332" r:id="rId59"/>
    <p:sldId id="333" r:id="rId60"/>
    <p:sldId id="334" r:id="rId61"/>
    <p:sldId id="335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762"/>
  </p:normalViewPr>
  <p:slideViewPr>
    <p:cSldViewPr snapToGrid="0">
      <p:cViewPr>
        <p:scale>
          <a:sx n="62" d="100"/>
          <a:sy n="62" d="100"/>
        </p:scale>
        <p:origin x="119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2024. 8. 28.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5F8ED7EE-946E-E875-C963-05E409D0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0" y="1347952"/>
            <a:ext cx="5660513" cy="385396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8B8795F-AFEB-60AA-E4A2-894CAA9774A4}"/>
              </a:ext>
            </a:extLst>
          </p:cNvPr>
          <p:cNvGrpSpPr/>
          <p:nvPr/>
        </p:nvGrpSpPr>
        <p:grpSpPr>
          <a:xfrm rot="21236019">
            <a:off x="6289653" y="3017236"/>
            <a:ext cx="707702" cy="464750"/>
            <a:chOff x="9122255" y="3042627"/>
            <a:chExt cx="926976" cy="431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E618BB-43FA-E74D-65CE-A5C184BAE699}"/>
                </a:ext>
              </a:extLst>
            </p:cNvPr>
            <p:cNvSpPr/>
            <p:nvPr/>
          </p:nvSpPr>
          <p:spPr>
            <a:xfrm>
              <a:off x="9122255" y="3042627"/>
              <a:ext cx="926976" cy="431510"/>
            </a:xfrm>
            <a:custGeom>
              <a:avLst/>
              <a:gdLst>
                <a:gd name="connsiteX0" fmla="*/ 0 w 707702"/>
                <a:gd name="connsiteY0" fmla="*/ 0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0 w 707702"/>
                <a:gd name="connsiteY4" fmla="*/ 0 h 464750"/>
                <a:gd name="connsiteX0" fmla="*/ 45345 w 707702"/>
                <a:gd name="connsiteY0" fmla="*/ 23976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45345 w 707702"/>
                <a:gd name="connsiteY4" fmla="*/ 23976 h 46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702" h="464750">
                  <a:moveTo>
                    <a:pt x="45345" y="23976"/>
                  </a:moveTo>
                  <a:lnTo>
                    <a:pt x="707702" y="0"/>
                  </a:lnTo>
                  <a:lnTo>
                    <a:pt x="707702" y="464750"/>
                  </a:lnTo>
                  <a:lnTo>
                    <a:pt x="0" y="464750"/>
                  </a:lnTo>
                  <a:lnTo>
                    <a:pt x="45345" y="23976"/>
                  </a:lnTo>
                  <a:close/>
                </a:path>
              </a:pathLst>
            </a:custGeom>
            <a:solidFill>
              <a:srgbClr val="E93A29"/>
            </a:solidFill>
            <a:ln w="222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58704FA-E1BA-1A40-D255-9DA8C0C7464C}"/>
                </a:ext>
              </a:extLst>
            </p:cNvPr>
            <p:cNvGrpSpPr/>
            <p:nvPr/>
          </p:nvGrpSpPr>
          <p:grpSpPr>
            <a:xfrm>
              <a:off x="9133638" y="3134103"/>
              <a:ext cx="907705" cy="200038"/>
              <a:chOff x="9163047" y="2343528"/>
              <a:chExt cx="907705" cy="20003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37F2F-C1C7-F287-7E54-894C83D7A4CD}"/>
                  </a:ext>
                </a:extLst>
              </p:cNvPr>
              <p:cNvSpPr txBox="1"/>
              <p:nvPr/>
            </p:nvSpPr>
            <p:spPr>
              <a:xfrm>
                <a:off x="9163049" y="2343531"/>
                <a:ext cx="907702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85725">
                      <a:solidFill>
                        <a:srgbClr val="F7DF08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85725">
                    <a:solidFill>
                      <a:srgbClr val="F7DF08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B215D2-F62D-BC3B-B146-9F09C6005458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635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63500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BE0193-DCCF-AC81-F7C7-9BC675A5FF04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1905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028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07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73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542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Eclipse IDE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설정 및 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변수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08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41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10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연산자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7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7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513954" y="3336403"/>
              <a:ext cx="7030490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표준입출력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80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03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서브메뉴만들기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94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59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95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0BB8FB-B918-DB1E-4516-CEC8C100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54" y="1201150"/>
            <a:ext cx="4255425" cy="3731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00346-57F4-C24D-A8B0-070D0260F8B1}"/>
              </a:ext>
            </a:extLst>
          </p:cNvPr>
          <p:cNvSpPr txBox="1"/>
          <p:nvPr/>
        </p:nvSpPr>
        <p:spPr>
          <a:xfrm>
            <a:off x="4918779" y="3193576"/>
            <a:ext cx="1652894" cy="19236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50" spc="-50" dirty="0"/>
              <a:t>47,400</a:t>
            </a:r>
            <a:r>
              <a:rPr kumimoji="1" lang="ko-KR" altLang="en-US" sz="1250" spc="-50" dirty="0"/>
              <a:t>원을 보냈어요</a:t>
            </a:r>
            <a:r>
              <a:rPr kumimoji="1" lang="en-US" altLang="ko-KR" sz="1250" spc="-50" dirty="0"/>
              <a:t>.</a:t>
            </a:r>
            <a:endParaRPr kumimoji="1" lang="ko-KR" altLang="en-US" sz="1250" spc="-50" dirty="0"/>
          </a:p>
        </p:txBody>
      </p:sp>
    </p:spTree>
    <p:extLst>
      <p:ext uri="{BB962C8B-B14F-4D97-AF65-F5344CB8AC3E}">
        <p14:creationId xmlns:p14="http://schemas.microsoft.com/office/powerpoint/2010/main" val="233437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17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구현하기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78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게시판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33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319644" y="3336403"/>
              <a:ext cx="7419110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Static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필드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High Cohesion)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386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Object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12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23669" y="3336403"/>
              <a:ext cx="7211061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String, Wrapper),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LinkedList)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1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23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인터페이스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260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24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42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상속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96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추상클래스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678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4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423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701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878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리팩토링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945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31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DIP, Stack, Queue)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3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(Iterator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334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중첩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353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Composite)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98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람다식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930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 레퍼런스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596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68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 2)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75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OT, 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WebApplication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6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Generic)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694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892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(Decorator)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783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(Observer)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385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45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921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682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(Thread)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677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DDL)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174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52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(DNL, DQL)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415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(DB)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86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git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776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(Foreign Ket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19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43A01C3-75D7-CEF4-9A06-955DF6ED173D}"/>
              </a:ext>
            </a:extLst>
          </p:cNvPr>
          <p:cNvGrpSpPr/>
          <p:nvPr/>
        </p:nvGrpSpPr>
        <p:grpSpPr>
          <a:xfrm>
            <a:off x="1143000" y="1238490"/>
            <a:ext cx="7772400" cy="3777325"/>
            <a:chOff x="1143000" y="1238490"/>
            <a:chExt cx="7772400" cy="3777325"/>
          </a:xfrm>
        </p:grpSpPr>
        <p:pic>
          <p:nvPicPr>
            <p:cNvPr id="5" name="그림 4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80E5AF78-A18A-B84D-6175-24388DFE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C70131-2A0F-D582-388D-5AB1E95FE6C4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55</a:t>
              </a:r>
            </a:p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 (Join,</a:t>
              </a:r>
              <a:r>
                <a:rPr kumimoji="1" lang="ko-KR" altLang="en-US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Foreign Key)</a:t>
              </a:r>
              <a:endPara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83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581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94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캡슐화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683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reflect),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Mybatis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4374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Mybatis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),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Annotation)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22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61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Proxy 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Patterm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Server)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512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DB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커넥션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3648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웹프로그래밍 기초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3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03</a:t>
              </a:r>
            </a:p>
            <a:p>
              <a:r>
                <a:rPr lang="en" altLang="ko-KR" sz="4400" dirty="0">
                  <a:solidFill>
                    <a:srgbClr val="BCBEC4"/>
                  </a:solidFill>
                  <a:effectLst/>
                </a:rPr>
                <a:t>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기초및설치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6271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Web Component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823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Servlet)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64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04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기본설정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Gradle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6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05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Bytecode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작성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class,main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37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패키지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자료형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73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1119</Words>
  <Application>Microsoft Macintosh PowerPoint</Application>
  <PresentationFormat>와이드스크린</PresentationFormat>
  <Paragraphs>300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5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16</cp:revision>
  <dcterms:created xsi:type="dcterms:W3CDTF">2024-08-16T03:13:23Z</dcterms:created>
  <dcterms:modified xsi:type="dcterms:W3CDTF">2024-08-28T12:39:55Z</dcterms:modified>
</cp:coreProperties>
</file>