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830"/>
  </p:normalViewPr>
  <p:slideViewPr>
    <p:cSldViewPr snapToGrid="0">
      <p:cViewPr>
        <p:scale>
          <a:sx n="88" d="100"/>
          <a:sy n="88" d="100"/>
        </p:scale>
        <p:origin x="185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19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D2Coding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18</cp:revision>
  <dcterms:created xsi:type="dcterms:W3CDTF">2024-08-16T03:13:23Z</dcterms:created>
  <dcterms:modified xsi:type="dcterms:W3CDTF">2024-09-02T10:13:40Z</dcterms:modified>
</cp:coreProperties>
</file>