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6" r:id="rId2"/>
    <p:sldId id="270" r:id="rId3"/>
    <p:sldId id="293" r:id="rId4"/>
    <p:sldId id="272" r:id="rId5"/>
    <p:sldId id="273" r:id="rId6"/>
    <p:sldId id="274" r:id="rId7"/>
    <p:sldId id="275" r:id="rId8"/>
    <p:sldId id="276" r:id="rId9"/>
    <p:sldId id="313" r:id="rId10"/>
    <p:sldId id="314" r:id="rId11"/>
    <p:sldId id="315" r:id="rId12"/>
    <p:sldId id="316" r:id="rId13"/>
    <p:sldId id="317" r:id="rId14"/>
    <p:sldId id="318" r:id="rId15"/>
    <p:sldId id="319" r:id="rId16"/>
    <p:sldId id="320" r:id="rId17"/>
    <p:sldId id="321" r:id="rId18"/>
    <p:sldId id="322" r:id="rId19"/>
    <p:sldId id="323" r:id="rId20"/>
    <p:sldId id="324" r:id="rId21"/>
    <p:sldId id="325" r:id="rId22"/>
    <p:sldId id="294" r:id="rId23"/>
    <p:sldId id="295" r:id="rId24"/>
    <p:sldId id="296" r:id="rId25"/>
    <p:sldId id="297" r:id="rId26"/>
    <p:sldId id="298" r:id="rId27"/>
    <p:sldId id="299" r:id="rId28"/>
    <p:sldId id="300" r:id="rId29"/>
    <p:sldId id="301" r:id="rId30"/>
    <p:sldId id="302" r:id="rId31"/>
    <p:sldId id="303" r:id="rId32"/>
    <p:sldId id="304" r:id="rId33"/>
    <p:sldId id="305" r:id="rId34"/>
    <p:sldId id="306" r:id="rId35"/>
    <p:sldId id="307" r:id="rId36"/>
    <p:sldId id="277" r:id="rId37"/>
    <p:sldId id="278" r:id="rId38"/>
    <p:sldId id="279" r:id="rId39"/>
    <p:sldId id="280" r:id="rId40"/>
    <p:sldId id="281" r:id="rId41"/>
    <p:sldId id="282" r:id="rId42"/>
    <p:sldId id="283" r:id="rId43"/>
    <p:sldId id="284" r:id="rId44"/>
    <p:sldId id="285" r:id="rId45"/>
    <p:sldId id="286" r:id="rId46"/>
    <p:sldId id="287" r:id="rId47"/>
    <p:sldId id="288" r:id="rId48"/>
    <p:sldId id="289" r:id="rId49"/>
    <p:sldId id="290" r:id="rId50"/>
    <p:sldId id="291" r:id="rId51"/>
    <p:sldId id="292" r:id="rId52"/>
    <p:sldId id="271" r:id="rId53"/>
    <p:sldId id="267" r:id="rId54"/>
    <p:sldId id="268" r:id="rId55"/>
    <p:sldId id="269" r:id="rId5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C7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04"/>
    <p:restoredTop sz="94716"/>
  </p:normalViewPr>
  <p:slideViewPr>
    <p:cSldViewPr snapToGrid="0">
      <p:cViewPr varScale="1">
        <p:scale>
          <a:sx n="57" d="100"/>
          <a:sy n="57" d="100"/>
        </p:scale>
        <p:origin x="192" y="2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43CF22-D5CE-D5B1-1E59-B450CE70E1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83E0BD4-7E13-7F91-AC12-C4A4B39812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010BD2-702D-F3E3-0E69-58F69E68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18C7-182E-9E43-B6DC-1727F16BCC9F}" type="datetimeFigureOut">
              <a:rPr kumimoji="1" lang="ko-KR" altLang="en-US" smtClean="0"/>
              <a:t>2024. 8. 18.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0E7C7D-010F-0226-B57E-471B28507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5A9D55-3C69-C128-5AEE-02F61E479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DA434-4D06-BA44-88A0-5E45CBCC507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22936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6C972A-BFDB-6D3D-5EE2-49B5E5DC5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9915EF9-6B13-6CD5-8759-EF0C9EAC40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95D093-71CF-63DE-C616-63102146B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18C7-182E-9E43-B6DC-1727F16BCC9F}" type="datetimeFigureOut">
              <a:rPr kumimoji="1" lang="ko-KR" altLang="en-US" smtClean="0"/>
              <a:t>2024. 8. 18.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160F74-3137-7CF3-A931-E2323B03A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F4A945-8694-32E4-14DA-0D676AA1F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DA434-4D06-BA44-88A0-5E45CBCC507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82542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E345CCB-CF16-D616-B2DD-1ADB825C46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5AA1434-00C5-6C00-7C55-701AD40154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28FF18-ECC5-989B-B76F-DB50067DB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18C7-182E-9E43-B6DC-1727F16BCC9F}" type="datetimeFigureOut">
              <a:rPr kumimoji="1" lang="ko-KR" altLang="en-US" smtClean="0"/>
              <a:t>2024. 8. 18.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0ECE91-C49E-C208-002B-F9D8EDB32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90BD5F-EBEA-F742-29FC-676FD7BA9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DA434-4D06-BA44-88A0-5E45CBCC507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47737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1701D5-F0F0-6457-8035-A7D828AB5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CADF26-E6C6-07E9-719A-E091FE3A99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11ABEF-D3D2-C995-6476-59FC954E2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18C7-182E-9E43-B6DC-1727F16BCC9F}" type="datetimeFigureOut">
              <a:rPr kumimoji="1" lang="ko-KR" altLang="en-US" smtClean="0"/>
              <a:t>2024. 8. 18.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730A2B-FB48-62B5-F809-2BDE0EC4A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E66FEB-85CB-704C-5213-6A64586B4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DA434-4D06-BA44-88A0-5E45CBCC507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62841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E35D6B-EFEB-AE6B-B19C-E92B040E7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B67D059-A6C5-A0D5-9ED9-89328D7F20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E22ECC-7C7D-34AB-01B0-A939D374A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18C7-182E-9E43-B6DC-1727F16BCC9F}" type="datetimeFigureOut">
              <a:rPr kumimoji="1" lang="ko-KR" altLang="en-US" smtClean="0"/>
              <a:t>2024. 8. 18.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9A8EF3-AAAF-C68F-1318-E92614E6D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C72FD5-23D2-51A2-EB16-024E11639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DA434-4D06-BA44-88A0-5E45CBCC507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98449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573246-D5DC-9C0B-2138-507C70EEE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3B71EC-1180-F639-73DB-C9F8C30AC0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F1B094F-CF98-5171-D9AB-F8B97CA895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79E9D05-2055-D481-4987-C23CF1F1B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18C7-182E-9E43-B6DC-1727F16BCC9F}" type="datetimeFigureOut">
              <a:rPr kumimoji="1" lang="ko-KR" altLang="en-US" smtClean="0"/>
              <a:t>2024. 8. 18.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D1C1C1F-8E8E-CE1D-39A1-96A736CD8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4F5DE52-D144-AFBC-0665-58AFF779D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DA434-4D06-BA44-88A0-5E45CBCC507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5423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877C01-DCD2-785A-64AE-78126FF4D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F513FF6-EB0F-DDBB-98FD-BB6E92613C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4DCCF84-EA02-4542-9BAD-CE24E8B178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44DAFCD-FD79-F927-C3F6-4028D42164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508292E-2989-2E8B-F41B-8A00BCD0C0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BDDC545-59CF-07F8-07AC-A53D5894C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18C7-182E-9E43-B6DC-1727F16BCC9F}" type="datetimeFigureOut">
              <a:rPr kumimoji="1" lang="ko-KR" altLang="en-US" smtClean="0"/>
              <a:t>2024. 8. 18.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8BE8A76-DAAD-44AE-DC1A-F63707C14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D503D41-D8B0-291A-40D7-44366181F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DA434-4D06-BA44-88A0-5E45CBCC507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75860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748A7C-0CE9-EE49-581A-1BB89AEF6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AC1CC2F-5714-078C-64D5-00DAFA7CA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18C7-182E-9E43-B6DC-1727F16BCC9F}" type="datetimeFigureOut">
              <a:rPr kumimoji="1" lang="ko-KR" altLang="en-US" smtClean="0"/>
              <a:t>2024. 8. 18.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2E87665-BEAE-66D4-19FB-E3D16E2AD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74EB930-BA95-3A91-2794-622C37FC3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DA434-4D06-BA44-88A0-5E45CBCC507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23838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8C5713E-37F7-0A48-5DF1-1CE092AD6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18C7-182E-9E43-B6DC-1727F16BCC9F}" type="datetimeFigureOut">
              <a:rPr kumimoji="1" lang="ko-KR" altLang="en-US" smtClean="0"/>
              <a:t>2024. 8. 18.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208D7AF-E79D-64E7-4DAD-3FB60D003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2934579-92F1-3EE7-A628-1EB5A361B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DA434-4D06-BA44-88A0-5E45CBCC507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31079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63B92E-29ED-4466-D8D2-CAB939170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A6DD6D-A357-3232-1E20-1BD7EB0E28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1B7B4D1-AEFC-C8BB-AAD5-7A547F27D6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16748F0-0D12-E80E-16B2-3758C1C1A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18C7-182E-9E43-B6DC-1727F16BCC9F}" type="datetimeFigureOut">
              <a:rPr kumimoji="1" lang="ko-KR" altLang="en-US" smtClean="0"/>
              <a:t>2024. 8. 18.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3BFA715-B580-920E-EEBB-0EE62FBB8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E4711D5-4EE6-530B-69A0-248E321E7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DA434-4D06-BA44-88A0-5E45CBCC507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87621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34EAEF-262B-2182-09E6-1C66912DA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3C9609C-32E5-7375-1BF1-489B680052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D4D9BE-03E8-AF91-443D-2F707BE14C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CC8D6D6-7222-01AD-3251-F836575CD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18C7-182E-9E43-B6DC-1727F16BCC9F}" type="datetimeFigureOut">
              <a:rPr kumimoji="1" lang="ko-KR" altLang="en-US" smtClean="0"/>
              <a:t>2024. 8. 18.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BACF165-DB64-CDE7-3DA4-BC38C7C1A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781F749-EAB2-47AE-28C9-22669F0F6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DA434-4D06-BA44-88A0-5E45CBCC507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26032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69433A3-8C3B-6A4B-D390-C758D3B76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BA99408-9CA0-F4B2-16F8-6422697D0B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7BDF52-9A94-FAF9-FA5E-AFBA6207DE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3D718C7-182E-9E43-B6DC-1727F16BCC9F}" type="datetimeFigureOut">
              <a:rPr kumimoji="1" lang="ko-KR" altLang="en-US" smtClean="0"/>
              <a:t>2024. 8. 18.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1216E2-09CB-24BA-79AE-FA07E3FFC7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410457-C2D5-6B18-8730-9C2D806CDD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E1DA434-4D06-BA44-88A0-5E45CBCC507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3894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만화 영화, 클립아트이(가) 표시된 사진&#10;&#10;자동 생성된 설명">
            <a:extLst>
              <a:ext uri="{FF2B5EF4-FFF2-40B4-BE49-F238E27FC236}">
                <a16:creationId xmlns:a16="http://schemas.microsoft.com/office/drawing/2014/main" id="{5F8ED7EE-946E-E875-C963-05E409D03C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8070" y="1347952"/>
            <a:ext cx="5660513" cy="3853966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08B8795F-AFEB-60AA-E4A2-894CAA9774A4}"/>
              </a:ext>
            </a:extLst>
          </p:cNvPr>
          <p:cNvGrpSpPr/>
          <p:nvPr/>
        </p:nvGrpSpPr>
        <p:grpSpPr>
          <a:xfrm rot="21236019">
            <a:off x="6289653" y="3017236"/>
            <a:ext cx="707702" cy="464750"/>
            <a:chOff x="9122255" y="3042627"/>
            <a:chExt cx="926976" cy="43151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43E618BB-43FA-E74D-65CE-A5C184BAE699}"/>
                </a:ext>
              </a:extLst>
            </p:cNvPr>
            <p:cNvSpPr/>
            <p:nvPr/>
          </p:nvSpPr>
          <p:spPr>
            <a:xfrm>
              <a:off x="9122255" y="3042627"/>
              <a:ext cx="926976" cy="431510"/>
            </a:xfrm>
            <a:custGeom>
              <a:avLst/>
              <a:gdLst>
                <a:gd name="connsiteX0" fmla="*/ 0 w 707702"/>
                <a:gd name="connsiteY0" fmla="*/ 0 h 464750"/>
                <a:gd name="connsiteX1" fmla="*/ 707702 w 707702"/>
                <a:gd name="connsiteY1" fmla="*/ 0 h 464750"/>
                <a:gd name="connsiteX2" fmla="*/ 707702 w 707702"/>
                <a:gd name="connsiteY2" fmla="*/ 464750 h 464750"/>
                <a:gd name="connsiteX3" fmla="*/ 0 w 707702"/>
                <a:gd name="connsiteY3" fmla="*/ 464750 h 464750"/>
                <a:gd name="connsiteX4" fmla="*/ 0 w 707702"/>
                <a:gd name="connsiteY4" fmla="*/ 0 h 464750"/>
                <a:gd name="connsiteX0" fmla="*/ 45345 w 707702"/>
                <a:gd name="connsiteY0" fmla="*/ 23976 h 464750"/>
                <a:gd name="connsiteX1" fmla="*/ 707702 w 707702"/>
                <a:gd name="connsiteY1" fmla="*/ 0 h 464750"/>
                <a:gd name="connsiteX2" fmla="*/ 707702 w 707702"/>
                <a:gd name="connsiteY2" fmla="*/ 464750 h 464750"/>
                <a:gd name="connsiteX3" fmla="*/ 0 w 707702"/>
                <a:gd name="connsiteY3" fmla="*/ 464750 h 464750"/>
                <a:gd name="connsiteX4" fmla="*/ 45345 w 707702"/>
                <a:gd name="connsiteY4" fmla="*/ 23976 h 464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7702" h="464750">
                  <a:moveTo>
                    <a:pt x="45345" y="23976"/>
                  </a:moveTo>
                  <a:lnTo>
                    <a:pt x="707702" y="0"/>
                  </a:lnTo>
                  <a:lnTo>
                    <a:pt x="707702" y="464750"/>
                  </a:lnTo>
                  <a:lnTo>
                    <a:pt x="0" y="464750"/>
                  </a:lnTo>
                  <a:lnTo>
                    <a:pt x="45345" y="23976"/>
                  </a:lnTo>
                  <a:close/>
                </a:path>
              </a:pathLst>
            </a:custGeom>
            <a:solidFill>
              <a:srgbClr val="E93A29"/>
            </a:solidFill>
            <a:ln w="2222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400" dirty="0">
                <a:ln w="12700">
                  <a:solidFill>
                    <a:schemeClr val="tx1"/>
                  </a:solidFill>
                </a:ln>
              </a:endParaRPr>
            </a:p>
          </p:txBody>
        </p: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958704FA-E1BA-1A40-D255-9DA8C0C7464C}"/>
                </a:ext>
              </a:extLst>
            </p:cNvPr>
            <p:cNvGrpSpPr/>
            <p:nvPr/>
          </p:nvGrpSpPr>
          <p:grpSpPr>
            <a:xfrm>
              <a:off x="9133638" y="3134103"/>
              <a:ext cx="907705" cy="200038"/>
              <a:chOff x="9163047" y="2343528"/>
              <a:chExt cx="907705" cy="200038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3037F2F-C1C7-F287-7E54-894C83D7A4CD}"/>
                  </a:ext>
                </a:extLst>
              </p:cNvPr>
              <p:cNvSpPr txBox="1"/>
              <p:nvPr/>
            </p:nvSpPr>
            <p:spPr>
              <a:xfrm>
                <a:off x="9163049" y="2343531"/>
                <a:ext cx="907702" cy="20003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kumimoji="1" lang="en-US" altLang="ko-KR" sz="1400" b="1" i="1" dirty="0">
                    <a:ln w="85725">
                      <a:solidFill>
                        <a:srgbClr val="F7DF08"/>
                      </a:solidFill>
                    </a:ln>
                    <a:solidFill>
                      <a:schemeClr val="bg1"/>
                    </a:solidFill>
                  </a:rPr>
                  <a:t>project</a:t>
                </a:r>
                <a:endParaRPr kumimoji="1" lang="ko-KR" altLang="en-US" sz="1400" b="1" i="1" dirty="0">
                  <a:ln w="85725">
                    <a:solidFill>
                      <a:srgbClr val="F7DF08"/>
                    </a:solidFill>
                  </a:ln>
                  <a:solidFill>
                    <a:schemeClr val="bg1"/>
                  </a:solidFill>
                </a:endParaRPr>
              </a:p>
            </p:txBody>
          </p: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DB215D2-F62D-BC3B-B146-9F09C6005458}"/>
                  </a:ext>
                </a:extLst>
              </p:cNvPr>
              <p:cNvSpPr txBox="1"/>
              <p:nvPr/>
            </p:nvSpPr>
            <p:spPr>
              <a:xfrm>
                <a:off x="9163047" y="2343528"/>
                <a:ext cx="907705" cy="20003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kumimoji="1" lang="en-US" altLang="ko-KR" sz="1400" b="1" i="1" dirty="0">
                    <a:ln w="63500">
                      <a:solidFill>
                        <a:schemeClr val="tx1"/>
                      </a:solidFill>
                    </a:ln>
                    <a:solidFill>
                      <a:schemeClr val="bg1"/>
                    </a:solidFill>
                  </a:rPr>
                  <a:t>project</a:t>
                </a:r>
                <a:endParaRPr kumimoji="1" lang="ko-KR" altLang="en-US" sz="1400" b="1" i="1" dirty="0">
                  <a:ln w="63500">
                    <a:solidFill>
                      <a:schemeClr val="tx1"/>
                    </a:solidFill>
                  </a:ln>
                  <a:solidFill>
                    <a:schemeClr val="bg1"/>
                  </a:solidFill>
                </a:endParaRPr>
              </a:p>
            </p:txBody>
          </p: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7BE0193-DCCF-AC81-F7C7-9BC675A5FF04}"/>
                  </a:ext>
                </a:extLst>
              </p:cNvPr>
              <p:cNvSpPr txBox="1"/>
              <p:nvPr/>
            </p:nvSpPr>
            <p:spPr>
              <a:xfrm>
                <a:off x="9163047" y="2343528"/>
                <a:ext cx="907705" cy="20003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kumimoji="1" lang="en-US" altLang="ko-KR" sz="1400" b="1" i="1" dirty="0">
                    <a:ln w="19050"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</a:rPr>
                  <a:t>project</a:t>
                </a:r>
                <a:endParaRPr kumimoji="1" lang="ko-KR" altLang="en-US" sz="1400" b="1" i="1" dirty="0">
                  <a:ln w="19050">
                    <a:solidFill>
                      <a:schemeClr val="bg1"/>
                    </a:solidFill>
                  </a:ln>
                  <a:solidFill>
                    <a:schemeClr val="bg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802871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C70131-2A0F-D582-388D-5AB1E95FE6C4}"/>
              </a:ext>
            </a:extLst>
          </p:cNvPr>
          <p:cNvSpPr txBox="1"/>
          <p:nvPr/>
        </p:nvSpPr>
        <p:spPr>
          <a:xfrm>
            <a:off x="1021294" y="3808909"/>
            <a:ext cx="10149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Day 56</a:t>
            </a: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프로그래밍 기초</a:t>
            </a:r>
            <a:endParaRPr kumimoji="1" lang="en-US" altLang="ko-KR"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JDBC – 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라이브러리 설치 및 등록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CB49D7F-A40B-2950-C3BB-13981C78020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1143000" y="1238490"/>
            <a:chExt cx="7772400" cy="3777325"/>
          </a:xfrm>
        </p:grpSpPr>
        <p:pic>
          <p:nvPicPr>
            <p:cNvPr id="4" name="그림 3" descr="폰트, 로고, 그래픽, 화이트이(가) 표시된 사진&#10;&#10;자동 생성된 설명">
              <a:extLst>
                <a:ext uri="{FF2B5EF4-FFF2-40B4-BE49-F238E27FC236}">
                  <a16:creationId xmlns:a16="http://schemas.microsoft.com/office/drawing/2014/main" id="{B742D47A-36C2-B9F0-BC20-0E30F4A6A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650"/>
            <a:stretch/>
          </p:blipFill>
          <p:spPr>
            <a:xfrm>
              <a:off x="1143000" y="1238490"/>
              <a:ext cx="7772400" cy="37773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D8B992-313F-AA19-ECC1-9BA2DED76D4E}"/>
                </a:ext>
              </a:extLst>
            </p:cNvPr>
            <p:cNvSpPr txBox="1"/>
            <p:nvPr/>
          </p:nvSpPr>
          <p:spPr>
            <a:xfrm>
              <a:off x="1794075" y="3336403"/>
              <a:ext cx="6470249" cy="796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Day 08</a:t>
              </a:r>
            </a:p>
            <a:p>
              <a:pPr algn="ctr"/>
              <a:r>
                <a:rPr kumimoji="1" lang="en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Java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프로그래밍 기초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(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문자집합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,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 수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580895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C70131-2A0F-D582-388D-5AB1E95FE6C4}"/>
              </a:ext>
            </a:extLst>
          </p:cNvPr>
          <p:cNvSpPr txBox="1"/>
          <p:nvPr/>
        </p:nvSpPr>
        <p:spPr>
          <a:xfrm>
            <a:off x="1021294" y="3808909"/>
            <a:ext cx="10149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Day 56</a:t>
            </a: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프로그래밍 기초</a:t>
            </a:r>
            <a:endParaRPr kumimoji="1" lang="en-US" altLang="ko-KR"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JDBC – 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라이브러리 설치 및 등록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CB49D7F-A40B-2950-C3BB-13981C78020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1143000" y="1238490"/>
            <a:chExt cx="7772400" cy="3777325"/>
          </a:xfrm>
        </p:grpSpPr>
        <p:pic>
          <p:nvPicPr>
            <p:cNvPr id="4" name="그림 3" descr="폰트, 로고, 그래픽, 화이트이(가) 표시된 사진&#10;&#10;자동 생성된 설명">
              <a:extLst>
                <a:ext uri="{FF2B5EF4-FFF2-40B4-BE49-F238E27FC236}">
                  <a16:creationId xmlns:a16="http://schemas.microsoft.com/office/drawing/2014/main" id="{B742D47A-36C2-B9F0-BC20-0E30F4A6A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650"/>
            <a:stretch/>
          </p:blipFill>
          <p:spPr>
            <a:xfrm>
              <a:off x="1143000" y="1238490"/>
              <a:ext cx="7772400" cy="37773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D8B992-313F-AA19-ECC1-9BA2DED76D4E}"/>
                </a:ext>
              </a:extLst>
            </p:cNvPr>
            <p:cNvSpPr txBox="1"/>
            <p:nvPr/>
          </p:nvSpPr>
          <p:spPr>
            <a:xfrm>
              <a:off x="1794075" y="3336403"/>
              <a:ext cx="6470249" cy="796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Day 09</a:t>
              </a:r>
            </a:p>
            <a:p>
              <a:pPr algn="ctr"/>
              <a:r>
                <a:rPr kumimoji="1" lang="en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Java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프로그래밍 기초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(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문자집합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,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 수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314141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C70131-2A0F-D582-388D-5AB1E95FE6C4}"/>
              </a:ext>
            </a:extLst>
          </p:cNvPr>
          <p:cNvSpPr txBox="1"/>
          <p:nvPr/>
        </p:nvSpPr>
        <p:spPr>
          <a:xfrm>
            <a:off x="1021294" y="3808909"/>
            <a:ext cx="10149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Day 56</a:t>
            </a: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프로그래밍 기초</a:t>
            </a:r>
            <a:endParaRPr kumimoji="1" lang="en-US" altLang="ko-KR"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JDBC – 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라이브러리 설치 및 등록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CB49D7F-A40B-2950-C3BB-13981C78020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1143000" y="1238490"/>
            <a:chExt cx="7772400" cy="3777325"/>
          </a:xfrm>
        </p:grpSpPr>
        <p:pic>
          <p:nvPicPr>
            <p:cNvPr id="4" name="그림 3" descr="폰트, 로고, 그래픽, 화이트이(가) 표시된 사진&#10;&#10;자동 생성된 설명">
              <a:extLst>
                <a:ext uri="{FF2B5EF4-FFF2-40B4-BE49-F238E27FC236}">
                  <a16:creationId xmlns:a16="http://schemas.microsoft.com/office/drawing/2014/main" id="{B742D47A-36C2-B9F0-BC20-0E30F4A6A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650"/>
            <a:stretch/>
          </p:blipFill>
          <p:spPr>
            <a:xfrm>
              <a:off x="1143000" y="1238490"/>
              <a:ext cx="7772400" cy="37773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D8B992-313F-AA19-ECC1-9BA2DED76D4E}"/>
                </a:ext>
              </a:extLst>
            </p:cNvPr>
            <p:cNvSpPr txBox="1"/>
            <p:nvPr/>
          </p:nvSpPr>
          <p:spPr>
            <a:xfrm>
              <a:off x="1794075" y="3336403"/>
              <a:ext cx="6470249" cy="796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Day 10</a:t>
              </a:r>
            </a:p>
            <a:p>
              <a:pPr algn="ctr"/>
              <a:r>
                <a:rPr kumimoji="1" lang="en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Java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프로그래밍 기초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(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문자집합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,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 수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54747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C70131-2A0F-D582-388D-5AB1E95FE6C4}"/>
              </a:ext>
            </a:extLst>
          </p:cNvPr>
          <p:cNvSpPr txBox="1"/>
          <p:nvPr/>
        </p:nvSpPr>
        <p:spPr>
          <a:xfrm>
            <a:off x="1021294" y="3808909"/>
            <a:ext cx="10149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Day 56</a:t>
            </a: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프로그래밍 기초</a:t>
            </a:r>
            <a:endParaRPr kumimoji="1" lang="en-US" altLang="ko-KR"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JDBC – 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라이브러리 설치 및 등록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CB49D7F-A40B-2950-C3BB-13981C78020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1143000" y="1238490"/>
            <a:chExt cx="7772400" cy="3777325"/>
          </a:xfrm>
        </p:grpSpPr>
        <p:pic>
          <p:nvPicPr>
            <p:cNvPr id="4" name="그림 3" descr="폰트, 로고, 그래픽, 화이트이(가) 표시된 사진&#10;&#10;자동 생성된 설명">
              <a:extLst>
                <a:ext uri="{FF2B5EF4-FFF2-40B4-BE49-F238E27FC236}">
                  <a16:creationId xmlns:a16="http://schemas.microsoft.com/office/drawing/2014/main" id="{B742D47A-36C2-B9F0-BC20-0E30F4A6A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650"/>
            <a:stretch/>
          </p:blipFill>
          <p:spPr>
            <a:xfrm>
              <a:off x="1143000" y="1238490"/>
              <a:ext cx="7772400" cy="37773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D8B992-313F-AA19-ECC1-9BA2DED76D4E}"/>
                </a:ext>
              </a:extLst>
            </p:cNvPr>
            <p:cNvSpPr txBox="1"/>
            <p:nvPr/>
          </p:nvSpPr>
          <p:spPr>
            <a:xfrm>
              <a:off x="1794075" y="3336403"/>
              <a:ext cx="6470249" cy="796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Day 11</a:t>
              </a:r>
            </a:p>
            <a:p>
              <a:pPr algn="ctr"/>
              <a:r>
                <a:rPr kumimoji="1" lang="en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Java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프로그래밍 기초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(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문자집합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,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 수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03792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C70131-2A0F-D582-388D-5AB1E95FE6C4}"/>
              </a:ext>
            </a:extLst>
          </p:cNvPr>
          <p:cNvSpPr txBox="1"/>
          <p:nvPr/>
        </p:nvSpPr>
        <p:spPr>
          <a:xfrm>
            <a:off x="1021294" y="3808909"/>
            <a:ext cx="10149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Day 56</a:t>
            </a: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프로그래밍 기초</a:t>
            </a:r>
            <a:endParaRPr kumimoji="1" lang="en-US" altLang="ko-KR"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JDBC – 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라이브러리 설치 및 등록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CB49D7F-A40B-2950-C3BB-13981C78020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1143000" y="1238490"/>
            <a:chExt cx="7772400" cy="3777325"/>
          </a:xfrm>
        </p:grpSpPr>
        <p:pic>
          <p:nvPicPr>
            <p:cNvPr id="4" name="그림 3" descr="폰트, 로고, 그래픽, 화이트이(가) 표시된 사진&#10;&#10;자동 생성된 설명">
              <a:extLst>
                <a:ext uri="{FF2B5EF4-FFF2-40B4-BE49-F238E27FC236}">
                  <a16:creationId xmlns:a16="http://schemas.microsoft.com/office/drawing/2014/main" id="{B742D47A-36C2-B9F0-BC20-0E30F4A6A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650"/>
            <a:stretch/>
          </p:blipFill>
          <p:spPr>
            <a:xfrm>
              <a:off x="1143000" y="1238490"/>
              <a:ext cx="7772400" cy="37773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D8B992-313F-AA19-ECC1-9BA2DED76D4E}"/>
                </a:ext>
              </a:extLst>
            </p:cNvPr>
            <p:cNvSpPr txBox="1"/>
            <p:nvPr/>
          </p:nvSpPr>
          <p:spPr>
            <a:xfrm>
              <a:off x="1794075" y="3336403"/>
              <a:ext cx="6470249" cy="796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Day 12</a:t>
              </a:r>
            </a:p>
            <a:p>
              <a:pPr algn="ctr"/>
              <a:r>
                <a:rPr kumimoji="1" lang="en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Java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프로그래밍 기초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(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문자집합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,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 수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528031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C70131-2A0F-D582-388D-5AB1E95FE6C4}"/>
              </a:ext>
            </a:extLst>
          </p:cNvPr>
          <p:cNvSpPr txBox="1"/>
          <p:nvPr/>
        </p:nvSpPr>
        <p:spPr>
          <a:xfrm>
            <a:off x="1021294" y="3808909"/>
            <a:ext cx="10149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Day 56</a:t>
            </a: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프로그래밍 기초</a:t>
            </a:r>
            <a:endParaRPr kumimoji="1" lang="en-US" altLang="ko-KR"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JDBC – 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라이브러리 설치 및 등록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CB49D7F-A40B-2950-C3BB-13981C78020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1143000" y="1238490"/>
            <a:chExt cx="7772400" cy="3777325"/>
          </a:xfrm>
        </p:grpSpPr>
        <p:pic>
          <p:nvPicPr>
            <p:cNvPr id="4" name="그림 3" descr="폰트, 로고, 그래픽, 화이트이(가) 표시된 사진&#10;&#10;자동 생성된 설명">
              <a:extLst>
                <a:ext uri="{FF2B5EF4-FFF2-40B4-BE49-F238E27FC236}">
                  <a16:creationId xmlns:a16="http://schemas.microsoft.com/office/drawing/2014/main" id="{B742D47A-36C2-B9F0-BC20-0E30F4A6A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650"/>
            <a:stretch/>
          </p:blipFill>
          <p:spPr>
            <a:xfrm>
              <a:off x="1143000" y="1238490"/>
              <a:ext cx="7772400" cy="37773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D8B992-313F-AA19-ECC1-9BA2DED76D4E}"/>
                </a:ext>
              </a:extLst>
            </p:cNvPr>
            <p:cNvSpPr txBox="1"/>
            <p:nvPr/>
          </p:nvSpPr>
          <p:spPr>
            <a:xfrm>
              <a:off x="1794075" y="3336403"/>
              <a:ext cx="6470249" cy="796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Day 13</a:t>
              </a:r>
            </a:p>
            <a:p>
              <a:pPr algn="ctr"/>
              <a:r>
                <a:rPr kumimoji="1" lang="en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Java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프로그래밍 기초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(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문자집합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,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 수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760324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C70131-2A0F-D582-388D-5AB1E95FE6C4}"/>
              </a:ext>
            </a:extLst>
          </p:cNvPr>
          <p:cNvSpPr txBox="1"/>
          <p:nvPr/>
        </p:nvSpPr>
        <p:spPr>
          <a:xfrm>
            <a:off x="1021294" y="3808909"/>
            <a:ext cx="10149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Day 56</a:t>
            </a: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프로그래밍 기초</a:t>
            </a:r>
            <a:endParaRPr kumimoji="1" lang="en-US" altLang="ko-KR"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JDBC – 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라이브러리 설치 및 등록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CB49D7F-A40B-2950-C3BB-13981C78020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1143000" y="1238490"/>
            <a:chExt cx="7772400" cy="3777325"/>
          </a:xfrm>
        </p:grpSpPr>
        <p:pic>
          <p:nvPicPr>
            <p:cNvPr id="4" name="그림 3" descr="폰트, 로고, 그래픽, 화이트이(가) 표시된 사진&#10;&#10;자동 생성된 설명">
              <a:extLst>
                <a:ext uri="{FF2B5EF4-FFF2-40B4-BE49-F238E27FC236}">
                  <a16:creationId xmlns:a16="http://schemas.microsoft.com/office/drawing/2014/main" id="{B742D47A-36C2-B9F0-BC20-0E30F4A6A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650"/>
            <a:stretch/>
          </p:blipFill>
          <p:spPr>
            <a:xfrm>
              <a:off x="1143000" y="1238490"/>
              <a:ext cx="7772400" cy="37773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D8B992-313F-AA19-ECC1-9BA2DED76D4E}"/>
                </a:ext>
              </a:extLst>
            </p:cNvPr>
            <p:cNvSpPr txBox="1"/>
            <p:nvPr/>
          </p:nvSpPr>
          <p:spPr>
            <a:xfrm>
              <a:off x="1794075" y="3336403"/>
              <a:ext cx="6470249" cy="796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Day 14</a:t>
              </a:r>
            </a:p>
            <a:p>
              <a:pPr algn="ctr"/>
              <a:r>
                <a:rPr kumimoji="1" lang="en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Java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프로그래밍 기초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(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문자집합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,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 수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349487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C70131-2A0F-D582-388D-5AB1E95FE6C4}"/>
              </a:ext>
            </a:extLst>
          </p:cNvPr>
          <p:cNvSpPr txBox="1"/>
          <p:nvPr/>
        </p:nvSpPr>
        <p:spPr>
          <a:xfrm>
            <a:off x="1021294" y="3808909"/>
            <a:ext cx="10149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Day 56</a:t>
            </a: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프로그래밍 기초</a:t>
            </a:r>
            <a:endParaRPr kumimoji="1" lang="en-US" altLang="ko-KR"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JDBC – 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라이브러리 설치 및 등록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CB49D7F-A40B-2950-C3BB-13981C78020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1143000" y="1238490"/>
            <a:chExt cx="7772400" cy="3777325"/>
          </a:xfrm>
        </p:grpSpPr>
        <p:pic>
          <p:nvPicPr>
            <p:cNvPr id="4" name="그림 3" descr="폰트, 로고, 그래픽, 화이트이(가) 표시된 사진&#10;&#10;자동 생성된 설명">
              <a:extLst>
                <a:ext uri="{FF2B5EF4-FFF2-40B4-BE49-F238E27FC236}">
                  <a16:creationId xmlns:a16="http://schemas.microsoft.com/office/drawing/2014/main" id="{B742D47A-36C2-B9F0-BC20-0E30F4A6A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650"/>
            <a:stretch/>
          </p:blipFill>
          <p:spPr>
            <a:xfrm>
              <a:off x="1143000" y="1238490"/>
              <a:ext cx="7772400" cy="37773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D8B992-313F-AA19-ECC1-9BA2DED76D4E}"/>
                </a:ext>
              </a:extLst>
            </p:cNvPr>
            <p:cNvSpPr txBox="1"/>
            <p:nvPr/>
          </p:nvSpPr>
          <p:spPr>
            <a:xfrm>
              <a:off x="1794075" y="3336403"/>
              <a:ext cx="6470249" cy="796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Day 15</a:t>
              </a:r>
            </a:p>
            <a:p>
              <a:pPr algn="ctr"/>
              <a:r>
                <a:rPr kumimoji="1" lang="en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Java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프로그래밍 기초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(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문자집합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,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 수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795961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C70131-2A0F-D582-388D-5AB1E95FE6C4}"/>
              </a:ext>
            </a:extLst>
          </p:cNvPr>
          <p:cNvSpPr txBox="1"/>
          <p:nvPr/>
        </p:nvSpPr>
        <p:spPr>
          <a:xfrm>
            <a:off x="1021294" y="3808909"/>
            <a:ext cx="10149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Day 56</a:t>
            </a: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프로그래밍 기초</a:t>
            </a:r>
            <a:endParaRPr kumimoji="1" lang="en-US" altLang="ko-KR"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JDBC – 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라이브러리 설치 및 등록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CB49D7F-A40B-2950-C3BB-13981C78020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1143000" y="1238490"/>
            <a:chExt cx="7772400" cy="3777325"/>
          </a:xfrm>
        </p:grpSpPr>
        <p:pic>
          <p:nvPicPr>
            <p:cNvPr id="4" name="그림 3" descr="폰트, 로고, 그래픽, 화이트이(가) 표시된 사진&#10;&#10;자동 생성된 설명">
              <a:extLst>
                <a:ext uri="{FF2B5EF4-FFF2-40B4-BE49-F238E27FC236}">
                  <a16:creationId xmlns:a16="http://schemas.microsoft.com/office/drawing/2014/main" id="{B742D47A-36C2-B9F0-BC20-0E30F4A6A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650"/>
            <a:stretch/>
          </p:blipFill>
          <p:spPr>
            <a:xfrm>
              <a:off x="1143000" y="1238490"/>
              <a:ext cx="7772400" cy="37773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D8B992-313F-AA19-ECC1-9BA2DED76D4E}"/>
                </a:ext>
              </a:extLst>
            </p:cNvPr>
            <p:cNvSpPr txBox="1"/>
            <p:nvPr/>
          </p:nvSpPr>
          <p:spPr>
            <a:xfrm>
              <a:off x="1794075" y="3336403"/>
              <a:ext cx="6470249" cy="796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Day 16</a:t>
              </a:r>
            </a:p>
            <a:p>
              <a:pPr algn="ctr"/>
              <a:r>
                <a:rPr kumimoji="1" lang="en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Java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프로그래밍 기초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(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문자집합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,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 수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419574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C70131-2A0F-D582-388D-5AB1E95FE6C4}"/>
              </a:ext>
            </a:extLst>
          </p:cNvPr>
          <p:cNvSpPr txBox="1"/>
          <p:nvPr/>
        </p:nvSpPr>
        <p:spPr>
          <a:xfrm>
            <a:off x="1021294" y="3808909"/>
            <a:ext cx="10149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Day 56</a:t>
            </a: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프로그래밍 기초</a:t>
            </a:r>
            <a:endParaRPr kumimoji="1" lang="en-US" altLang="ko-KR"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JDBC – 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라이브러리 설치 및 등록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CB49D7F-A40B-2950-C3BB-13981C78020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1143000" y="1238490"/>
            <a:chExt cx="7772400" cy="3777325"/>
          </a:xfrm>
        </p:grpSpPr>
        <p:pic>
          <p:nvPicPr>
            <p:cNvPr id="4" name="그림 3" descr="폰트, 로고, 그래픽, 화이트이(가) 표시된 사진&#10;&#10;자동 생성된 설명">
              <a:extLst>
                <a:ext uri="{FF2B5EF4-FFF2-40B4-BE49-F238E27FC236}">
                  <a16:creationId xmlns:a16="http://schemas.microsoft.com/office/drawing/2014/main" id="{B742D47A-36C2-B9F0-BC20-0E30F4A6A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650"/>
            <a:stretch/>
          </p:blipFill>
          <p:spPr>
            <a:xfrm>
              <a:off x="1143000" y="1238490"/>
              <a:ext cx="7772400" cy="37773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D8B992-313F-AA19-ECC1-9BA2DED76D4E}"/>
                </a:ext>
              </a:extLst>
            </p:cNvPr>
            <p:cNvSpPr txBox="1"/>
            <p:nvPr/>
          </p:nvSpPr>
          <p:spPr>
            <a:xfrm>
              <a:off x="1794075" y="3336403"/>
              <a:ext cx="6470249" cy="796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Day 17</a:t>
              </a:r>
            </a:p>
            <a:p>
              <a:pPr algn="ctr"/>
              <a:r>
                <a:rPr kumimoji="1" lang="en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Java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프로그래밍 기초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(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문자집합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,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 수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52784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C70131-2A0F-D582-388D-5AB1E95FE6C4}"/>
              </a:ext>
            </a:extLst>
          </p:cNvPr>
          <p:cNvSpPr txBox="1"/>
          <p:nvPr/>
        </p:nvSpPr>
        <p:spPr>
          <a:xfrm>
            <a:off x="1021294" y="3808909"/>
            <a:ext cx="10149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Day 56</a:t>
            </a: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프로그래밍 기초</a:t>
            </a:r>
            <a:endParaRPr kumimoji="1" lang="en-US" altLang="ko-KR"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JDBC – 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라이브러리 설치 및 등록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CB49D7F-A40B-2950-C3BB-13981C78020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1143000" y="1238490"/>
            <a:chExt cx="7772400" cy="3777325"/>
          </a:xfrm>
        </p:grpSpPr>
        <p:pic>
          <p:nvPicPr>
            <p:cNvPr id="4" name="그림 3" descr="폰트, 로고, 그래픽, 화이트이(가) 표시된 사진&#10;&#10;자동 생성된 설명">
              <a:extLst>
                <a:ext uri="{FF2B5EF4-FFF2-40B4-BE49-F238E27FC236}">
                  <a16:creationId xmlns:a16="http://schemas.microsoft.com/office/drawing/2014/main" id="{B742D47A-36C2-B9F0-BC20-0E30F4A6A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650"/>
            <a:stretch/>
          </p:blipFill>
          <p:spPr>
            <a:xfrm>
              <a:off x="1143000" y="1238490"/>
              <a:ext cx="7772400" cy="37773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D8B992-313F-AA19-ECC1-9BA2DED76D4E}"/>
                </a:ext>
              </a:extLst>
            </p:cNvPr>
            <p:cNvSpPr txBox="1"/>
            <p:nvPr/>
          </p:nvSpPr>
          <p:spPr>
            <a:xfrm>
              <a:off x="1794075" y="3336403"/>
              <a:ext cx="6470249" cy="4238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Day 00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817010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C70131-2A0F-D582-388D-5AB1E95FE6C4}"/>
              </a:ext>
            </a:extLst>
          </p:cNvPr>
          <p:cNvSpPr txBox="1"/>
          <p:nvPr/>
        </p:nvSpPr>
        <p:spPr>
          <a:xfrm>
            <a:off x="1021294" y="3808909"/>
            <a:ext cx="10149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Day 56</a:t>
            </a: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프로그래밍 기초</a:t>
            </a:r>
            <a:endParaRPr kumimoji="1" lang="en-US" altLang="ko-KR"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JDBC – 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라이브러리 설치 및 등록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CB49D7F-A40B-2950-C3BB-13981C78020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1143000" y="1238490"/>
            <a:chExt cx="7772400" cy="3777325"/>
          </a:xfrm>
        </p:grpSpPr>
        <p:pic>
          <p:nvPicPr>
            <p:cNvPr id="4" name="그림 3" descr="폰트, 로고, 그래픽, 화이트이(가) 표시된 사진&#10;&#10;자동 생성된 설명">
              <a:extLst>
                <a:ext uri="{FF2B5EF4-FFF2-40B4-BE49-F238E27FC236}">
                  <a16:creationId xmlns:a16="http://schemas.microsoft.com/office/drawing/2014/main" id="{B742D47A-36C2-B9F0-BC20-0E30F4A6A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650"/>
            <a:stretch/>
          </p:blipFill>
          <p:spPr>
            <a:xfrm>
              <a:off x="1143000" y="1238490"/>
              <a:ext cx="7772400" cy="37773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D8B992-313F-AA19-ECC1-9BA2DED76D4E}"/>
                </a:ext>
              </a:extLst>
            </p:cNvPr>
            <p:cNvSpPr txBox="1"/>
            <p:nvPr/>
          </p:nvSpPr>
          <p:spPr>
            <a:xfrm>
              <a:off x="1794075" y="3336403"/>
              <a:ext cx="6470249" cy="796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Day 18</a:t>
              </a:r>
            </a:p>
            <a:p>
              <a:pPr algn="ctr"/>
              <a:r>
                <a:rPr kumimoji="1" lang="en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Java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프로그래밍 기초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(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문자집합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,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 수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29334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C70131-2A0F-D582-388D-5AB1E95FE6C4}"/>
              </a:ext>
            </a:extLst>
          </p:cNvPr>
          <p:cNvSpPr txBox="1"/>
          <p:nvPr/>
        </p:nvSpPr>
        <p:spPr>
          <a:xfrm>
            <a:off x="1021294" y="3808909"/>
            <a:ext cx="10149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Day 56</a:t>
            </a: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프로그래밍 기초</a:t>
            </a:r>
            <a:endParaRPr kumimoji="1" lang="en-US" altLang="ko-KR"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JDBC – 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라이브러리 설치 및 등록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CB49D7F-A40B-2950-C3BB-13981C78020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1143000" y="1238490"/>
            <a:chExt cx="7772400" cy="3777325"/>
          </a:xfrm>
        </p:grpSpPr>
        <p:pic>
          <p:nvPicPr>
            <p:cNvPr id="4" name="그림 3" descr="폰트, 로고, 그래픽, 화이트이(가) 표시된 사진&#10;&#10;자동 생성된 설명">
              <a:extLst>
                <a:ext uri="{FF2B5EF4-FFF2-40B4-BE49-F238E27FC236}">
                  <a16:creationId xmlns:a16="http://schemas.microsoft.com/office/drawing/2014/main" id="{B742D47A-36C2-B9F0-BC20-0E30F4A6A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650"/>
            <a:stretch/>
          </p:blipFill>
          <p:spPr>
            <a:xfrm>
              <a:off x="1143000" y="1238490"/>
              <a:ext cx="7772400" cy="37773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D8B992-313F-AA19-ECC1-9BA2DED76D4E}"/>
                </a:ext>
              </a:extLst>
            </p:cNvPr>
            <p:cNvSpPr txBox="1"/>
            <p:nvPr/>
          </p:nvSpPr>
          <p:spPr>
            <a:xfrm>
              <a:off x="1794075" y="3336403"/>
              <a:ext cx="6470249" cy="796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Day 19</a:t>
              </a:r>
            </a:p>
            <a:p>
              <a:pPr algn="ctr"/>
              <a:r>
                <a:rPr kumimoji="1" lang="en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Java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프로그래밍 기초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(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문자집합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,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 수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183865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C70131-2A0F-D582-388D-5AB1E95FE6C4}"/>
              </a:ext>
            </a:extLst>
          </p:cNvPr>
          <p:cNvSpPr txBox="1"/>
          <p:nvPr/>
        </p:nvSpPr>
        <p:spPr>
          <a:xfrm>
            <a:off x="1021294" y="3808909"/>
            <a:ext cx="10149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Day 56</a:t>
            </a: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프로그래밍 기초</a:t>
            </a:r>
            <a:endParaRPr kumimoji="1" lang="en-US" altLang="ko-KR"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JDBC – 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라이브러리 설치 및 등록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CB49D7F-A40B-2950-C3BB-13981C78020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1143000" y="1238490"/>
            <a:chExt cx="7772400" cy="3777325"/>
          </a:xfrm>
        </p:grpSpPr>
        <p:pic>
          <p:nvPicPr>
            <p:cNvPr id="4" name="그림 3" descr="폰트, 로고, 그래픽, 화이트이(가) 표시된 사진&#10;&#10;자동 생성된 설명">
              <a:extLst>
                <a:ext uri="{FF2B5EF4-FFF2-40B4-BE49-F238E27FC236}">
                  <a16:creationId xmlns:a16="http://schemas.microsoft.com/office/drawing/2014/main" id="{B742D47A-36C2-B9F0-BC20-0E30F4A6A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650"/>
            <a:stretch/>
          </p:blipFill>
          <p:spPr>
            <a:xfrm>
              <a:off x="1143000" y="1238490"/>
              <a:ext cx="7772400" cy="37773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D8B992-313F-AA19-ECC1-9BA2DED76D4E}"/>
                </a:ext>
              </a:extLst>
            </p:cNvPr>
            <p:cNvSpPr txBox="1"/>
            <p:nvPr/>
          </p:nvSpPr>
          <p:spPr>
            <a:xfrm>
              <a:off x="1794075" y="3336403"/>
              <a:ext cx="6470249" cy="796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Day 20</a:t>
              </a:r>
            </a:p>
            <a:p>
              <a:pPr algn="ctr"/>
              <a:r>
                <a:rPr kumimoji="1" lang="en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Java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프로그래밍 기초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(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문자집합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,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 수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03736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C70131-2A0F-D582-388D-5AB1E95FE6C4}"/>
              </a:ext>
            </a:extLst>
          </p:cNvPr>
          <p:cNvSpPr txBox="1"/>
          <p:nvPr/>
        </p:nvSpPr>
        <p:spPr>
          <a:xfrm>
            <a:off x="1021294" y="3808909"/>
            <a:ext cx="10149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Day 56</a:t>
            </a: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프로그래밍 기초</a:t>
            </a:r>
            <a:endParaRPr kumimoji="1" lang="en-US" altLang="ko-KR"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JDBC – 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라이브러리 설치 및 등록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CB49D7F-A40B-2950-C3BB-13981C78020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1143000" y="1238490"/>
            <a:chExt cx="7772400" cy="3777325"/>
          </a:xfrm>
        </p:grpSpPr>
        <p:pic>
          <p:nvPicPr>
            <p:cNvPr id="4" name="그림 3" descr="폰트, 로고, 그래픽, 화이트이(가) 표시된 사진&#10;&#10;자동 생성된 설명">
              <a:extLst>
                <a:ext uri="{FF2B5EF4-FFF2-40B4-BE49-F238E27FC236}">
                  <a16:creationId xmlns:a16="http://schemas.microsoft.com/office/drawing/2014/main" id="{B742D47A-36C2-B9F0-BC20-0E30F4A6A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650"/>
            <a:stretch/>
          </p:blipFill>
          <p:spPr>
            <a:xfrm>
              <a:off x="1143000" y="1238490"/>
              <a:ext cx="7772400" cy="37773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D8B992-313F-AA19-ECC1-9BA2DED76D4E}"/>
                </a:ext>
              </a:extLst>
            </p:cNvPr>
            <p:cNvSpPr txBox="1"/>
            <p:nvPr/>
          </p:nvSpPr>
          <p:spPr>
            <a:xfrm>
              <a:off x="1794075" y="3336403"/>
              <a:ext cx="6470249" cy="796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Day 21</a:t>
              </a:r>
            </a:p>
            <a:p>
              <a:pPr algn="ctr"/>
              <a:r>
                <a:rPr kumimoji="1" lang="en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Java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프로그래밍 기초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(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문자집합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,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 수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592124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C70131-2A0F-D582-388D-5AB1E95FE6C4}"/>
              </a:ext>
            </a:extLst>
          </p:cNvPr>
          <p:cNvSpPr txBox="1"/>
          <p:nvPr/>
        </p:nvSpPr>
        <p:spPr>
          <a:xfrm>
            <a:off x="1021294" y="3808909"/>
            <a:ext cx="10149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Day 56</a:t>
            </a: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프로그래밍 기초</a:t>
            </a:r>
            <a:endParaRPr kumimoji="1" lang="en-US" altLang="ko-KR"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JDBC – 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라이브러리 설치 및 등록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CB49D7F-A40B-2950-C3BB-13981C78020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1143000" y="1238490"/>
            <a:chExt cx="7772400" cy="3777325"/>
          </a:xfrm>
        </p:grpSpPr>
        <p:pic>
          <p:nvPicPr>
            <p:cNvPr id="4" name="그림 3" descr="폰트, 로고, 그래픽, 화이트이(가) 표시된 사진&#10;&#10;자동 생성된 설명">
              <a:extLst>
                <a:ext uri="{FF2B5EF4-FFF2-40B4-BE49-F238E27FC236}">
                  <a16:creationId xmlns:a16="http://schemas.microsoft.com/office/drawing/2014/main" id="{B742D47A-36C2-B9F0-BC20-0E30F4A6A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650"/>
            <a:stretch/>
          </p:blipFill>
          <p:spPr>
            <a:xfrm>
              <a:off x="1143000" y="1238490"/>
              <a:ext cx="7772400" cy="37773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D8B992-313F-AA19-ECC1-9BA2DED76D4E}"/>
                </a:ext>
              </a:extLst>
            </p:cNvPr>
            <p:cNvSpPr txBox="1"/>
            <p:nvPr/>
          </p:nvSpPr>
          <p:spPr>
            <a:xfrm>
              <a:off x="1794075" y="3336403"/>
              <a:ext cx="6470249" cy="796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Day 22</a:t>
              </a:r>
            </a:p>
            <a:p>
              <a:pPr algn="ctr"/>
              <a:r>
                <a:rPr kumimoji="1" lang="en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Java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프로그래밍 기초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(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문자집합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,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 수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07162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C70131-2A0F-D582-388D-5AB1E95FE6C4}"/>
              </a:ext>
            </a:extLst>
          </p:cNvPr>
          <p:cNvSpPr txBox="1"/>
          <p:nvPr/>
        </p:nvSpPr>
        <p:spPr>
          <a:xfrm>
            <a:off x="1021294" y="3808909"/>
            <a:ext cx="10149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Day 56</a:t>
            </a: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프로그래밍 기초</a:t>
            </a:r>
            <a:endParaRPr kumimoji="1" lang="en-US" altLang="ko-KR"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JDBC – 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라이브러리 설치 및 등록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CB49D7F-A40B-2950-C3BB-13981C78020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1143000" y="1238490"/>
            <a:chExt cx="7772400" cy="3777325"/>
          </a:xfrm>
        </p:grpSpPr>
        <p:pic>
          <p:nvPicPr>
            <p:cNvPr id="4" name="그림 3" descr="폰트, 로고, 그래픽, 화이트이(가) 표시된 사진&#10;&#10;자동 생성된 설명">
              <a:extLst>
                <a:ext uri="{FF2B5EF4-FFF2-40B4-BE49-F238E27FC236}">
                  <a16:creationId xmlns:a16="http://schemas.microsoft.com/office/drawing/2014/main" id="{B742D47A-36C2-B9F0-BC20-0E30F4A6A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650"/>
            <a:stretch/>
          </p:blipFill>
          <p:spPr>
            <a:xfrm>
              <a:off x="1143000" y="1238490"/>
              <a:ext cx="7772400" cy="37773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D8B992-313F-AA19-ECC1-9BA2DED76D4E}"/>
                </a:ext>
              </a:extLst>
            </p:cNvPr>
            <p:cNvSpPr txBox="1"/>
            <p:nvPr/>
          </p:nvSpPr>
          <p:spPr>
            <a:xfrm>
              <a:off x="1794075" y="3336403"/>
              <a:ext cx="6470249" cy="796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Day 23</a:t>
              </a:r>
            </a:p>
            <a:p>
              <a:pPr algn="ctr"/>
              <a:r>
                <a:rPr kumimoji="1" lang="en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Java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프로그래밍 기초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(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문자집합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,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 수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352607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C70131-2A0F-D582-388D-5AB1E95FE6C4}"/>
              </a:ext>
            </a:extLst>
          </p:cNvPr>
          <p:cNvSpPr txBox="1"/>
          <p:nvPr/>
        </p:nvSpPr>
        <p:spPr>
          <a:xfrm>
            <a:off x="1021294" y="3808909"/>
            <a:ext cx="10149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Day 56</a:t>
            </a: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프로그래밍 기초</a:t>
            </a:r>
            <a:endParaRPr kumimoji="1" lang="en-US" altLang="ko-KR"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JDBC – 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라이브러리 설치 및 등록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CB49D7F-A40B-2950-C3BB-13981C78020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1143000" y="1238490"/>
            <a:chExt cx="7772400" cy="3777325"/>
          </a:xfrm>
        </p:grpSpPr>
        <p:pic>
          <p:nvPicPr>
            <p:cNvPr id="4" name="그림 3" descr="폰트, 로고, 그래픽, 화이트이(가) 표시된 사진&#10;&#10;자동 생성된 설명">
              <a:extLst>
                <a:ext uri="{FF2B5EF4-FFF2-40B4-BE49-F238E27FC236}">
                  <a16:creationId xmlns:a16="http://schemas.microsoft.com/office/drawing/2014/main" id="{B742D47A-36C2-B9F0-BC20-0E30F4A6A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650"/>
            <a:stretch/>
          </p:blipFill>
          <p:spPr>
            <a:xfrm>
              <a:off x="1143000" y="1238490"/>
              <a:ext cx="7772400" cy="37773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D8B992-313F-AA19-ECC1-9BA2DED76D4E}"/>
                </a:ext>
              </a:extLst>
            </p:cNvPr>
            <p:cNvSpPr txBox="1"/>
            <p:nvPr/>
          </p:nvSpPr>
          <p:spPr>
            <a:xfrm>
              <a:off x="1794075" y="3336403"/>
              <a:ext cx="6470249" cy="796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Day 24</a:t>
              </a:r>
            </a:p>
            <a:p>
              <a:pPr algn="ctr"/>
              <a:r>
                <a:rPr kumimoji="1" lang="en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Java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프로그래밍 기초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(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문자집합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,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 수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374290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C70131-2A0F-D582-388D-5AB1E95FE6C4}"/>
              </a:ext>
            </a:extLst>
          </p:cNvPr>
          <p:cNvSpPr txBox="1"/>
          <p:nvPr/>
        </p:nvSpPr>
        <p:spPr>
          <a:xfrm>
            <a:off x="1021294" y="3808909"/>
            <a:ext cx="10149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Day 56</a:t>
            </a: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프로그래밍 기초</a:t>
            </a:r>
            <a:endParaRPr kumimoji="1" lang="en-US" altLang="ko-KR"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JDBC – 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라이브러리 설치 및 등록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CB49D7F-A40B-2950-C3BB-13981C78020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1143000" y="1238490"/>
            <a:chExt cx="7772400" cy="3777325"/>
          </a:xfrm>
        </p:grpSpPr>
        <p:pic>
          <p:nvPicPr>
            <p:cNvPr id="4" name="그림 3" descr="폰트, 로고, 그래픽, 화이트이(가) 표시된 사진&#10;&#10;자동 생성된 설명">
              <a:extLst>
                <a:ext uri="{FF2B5EF4-FFF2-40B4-BE49-F238E27FC236}">
                  <a16:creationId xmlns:a16="http://schemas.microsoft.com/office/drawing/2014/main" id="{B742D47A-36C2-B9F0-BC20-0E30F4A6A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650"/>
            <a:stretch/>
          </p:blipFill>
          <p:spPr>
            <a:xfrm>
              <a:off x="1143000" y="1238490"/>
              <a:ext cx="7772400" cy="37773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D8B992-313F-AA19-ECC1-9BA2DED76D4E}"/>
                </a:ext>
              </a:extLst>
            </p:cNvPr>
            <p:cNvSpPr txBox="1"/>
            <p:nvPr/>
          </p:nvSpPr>
          <p:spPr>
            <a:xfrm>
              <a:off x="1794075" y="3336403"/>
              <a:ext cx="6470249" cy="796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Day 25</a:t>
              </a:r>
            </a:p>
            <a:p>
              <a:pPr algn="ctr"/>
              <a:r>
                <a:rPr kumimoji="1" lang="en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Java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프로그래밍 기초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(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문자집합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,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 수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87569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C70131-2A0F-D582-388D-5AB1E95FE6C4}"/>
              </a:ext>
            </a:extLst>
          </p:cNvPr>
          <p:cNvSpPr txBox="1"/>
          <p:nvPr/>
        </p:nvSpPr>
        <p:spPr>
          <a:xfrm>
            <a:off x="1021294" y="3808909"/>
            <a:ext cx="10149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Day 56</a:t>
            </a: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프로그래밍 기초</a:t>
            </a:r>
            <a:endParaRPr kumimoji="1" lang="en-US" altLang="ko-KR"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JDBC – 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라이브러리 설치 및 등록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CB49D7F-A40B-2950-C3BB-13981C78020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1143000" y="1238490"/>
            <a:chExt cx="7772400" cy="3777325"/>
          </a:xfrm>
        </p:grpSpPr>
        <p:pic>
          <p:nvPicPr>
            <p:cNvPr id="4" name="그림 3" descr="폰트, 로고, 그래픽, 화이트이(가) 표시된 사진&#10;&#10;자동 생성된 설명">
              <a:extLst>
                <a:ext uri="{FF2B5EF4-FFF2-40B4-BE49-F238E27FC236}">
                  <a16:creationId xmlns:a16="http://schemas.microsoft.com/office/drawing/2014/main" id="{B742D47A-36C2-B9F0-BC20-0E30F4A6A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650"/>
            <a:stretch/>
          </p:blipFill>
          <p:spPr>
            <a:xfrm>
              <a:off x="1143000" y="1238490"/>
              <a:ext cx="7772400" cy="37773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D8B992-313F-AA19-ECC1-9BA2DED76D4E}"/>
                </a:ext>
              </a:extLst>
            </p:cNvPr>
            <p:cNvSpPr txBox="1"/>
            <p:nvPr/>
          </p:nvSpPr>
          <p:spPr>
            <a:xfrm>
              <a:off x="1794075" y="3336403"/>
              <a:ext cx="6470249" cy="796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Day 26</a:t>
              </a:r>
            </a:p>
            <a:p>
              <a:pPr algn="ctr"/>
              <a:r>
                <a:rPr kumimoji="1" lang="en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Java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프로그래밍 기초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(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문자집합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,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 수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149613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C70131-2A0F-D582-388D-5AB1E95FE6C4}"/>
              </a:ext>
            </a:extLst>
          </p:cNvPr>
          <p:cNvSpPr txBox="1"/>
          <p:nvPr/>
        </p:nvSpPr>
        <p:spPr>
          <a:xfrm>
            <a:off x="1021294" y="3808909"/>
            <a:ext cx="10149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Day 56</a:t>
            </a: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프로그래밍 기초</a:t>
            </a:r>
            <a:endParaRPr kumimoji="1" lang="en-US" altLang="ko-KR"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JDBC – 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라이브러리 설치 및 등록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CB49D7F-A40B-2950-C3BB-13981C78020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1143000" y="1238490"/>
            <a:chExt cx="7772400" cy="3777325"/>
          </a:xfrm>
        </p:grpSpPr>
        <p:pic>
          <p:nvPicPr>
            <p:cNvPr id="4" name="그림 3" descr="폰트, 로고, 그래픽, 화이트이(가) 표시된 사진&#10;&#10;자동 생성된 설명">
              <a:extLst>
                <a:ext uri="{FF2B5EF4-FFF2-40B4-BE49-F238E27FC236}">
                  <a16:creationId xmlns:a16="http://schemas.microsoft.com/office/drawing/2014/main" id="{B742D47A-36C2-B9F0-BC20-0E30F4A6A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650"/>
            <a:stretch/>
          </p:blipFill>
          <p:spPr>
            <a:xfrm>
              <a:off x="1143000" y="1238490"/>
              <a:ext cx="7772400" cy="37773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D8B992-313F-AA19-ECC1-9BA2DED76D4E}"/>
                </a:ext>
              </a:extLst>
            </p:cNvPr>
            <p:cNvSpPr txBox="1"/>
            <p:nvPr/>
          </p:nvSpPr>
          <p:spPr>
            <a:xfrm>
              <a:off x="1794075" y="3336403"/>
              <a:ext cx="6470249" cy="796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Day 27</a:t>
              </a:r>
            </a:p>
            <a:p>
              <a:pPr algn="ctr"/>
              <a:r>
                <a:rPr kumimoji="1" lang="en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Java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프로그래밍 기초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(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문자집합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,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 수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66740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C70131-2A0F-D582-388D-5AB1E95FE6C4}"/>
              </a:ext>
            </a:extLst>
          </p:cNvPr>
          <p:cNvSpPr txBox="1"/>
          <p:nvPr/>
        </p:nvSpPr>
        <p:spPr>
          <a:xfrm>
            <a:off x="1021294" y="3808909"/>
            <a:ext cx="10149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Day 56</a:t>
            </a: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프로그래밍 기초</a:t>
            </a:r>
            <a:endParaRPr kumimoji="1" lang="en-US" altLang="ko-KR"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JDBC – 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라이브러리 설치 및 등록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CB49D7F-A40B-2950-C3BB-13981C78020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1143000" y="1238490"/>
            <a:chExt cx="7772400" cy="3777325"/>
          </a:xfrm>
        </p:grpSpPr>
        <p:pic>
          <p:nvPicPr>
            <p:cNvPr id="4" name="그림 3" descr="폰트, 로고, 그래픽, 화이트이(가) 표시된 사진&#10;&#10;자동 생성된 설명">
              <a:extLst>
                <a:ext uri="{FF2B5EF4-FFF2-40B4-BE49-F238E27FC236}">
                  <a16:creationId xmlns:a16="http://schemas.microsoft.com/office/drawing/2014/main" id="{B742D47A-36C2-B9F0-BC20-0E30F4A6A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650"/>
            <a:stretch/>
          </p:blipFill>
          <p:spPr>
            <a:xfrm>
              <a:off x="1143000" y="1238490"/>
              <a:ext cx="7772400" cy="37773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D8B992-313F-AA19-ECC1-9BA2DED76D4E}"/>
                </a:ext>
              </a:extLst>
            </p:cNvPr>
            <p:cNvSpPr txBox="1"/>
            <p:nvPr/>
          </p:nvSpPr>
          <p:spPr>
            <a:xfrm>
              <a:off x="1794075" y="3336403"/>
              <a:ext cx="6470249" cy="796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Day 01</a:t>
              </a:r>
            </a:p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OT, </a:t>
              </a:r>
              <a:r>
                <a:rPr kumimoji="1" lang="en-US" altLang="ko-KR" sz="4400" b="1" dirty="0" err="1">
                  <a:latin typeface="D2Coding" panose="020B0609020101020101" pitchFamily="49" charset="-127"/>
                  <a:ea typeface="D2Coding" panose="020B0609020101020101" pitchFamily="49" charset="-127"/>
                </a:rPr>
                <a:t>WebApplication</a:t>
              </a:r>
              <a:endParaRPr kumimoji="1" lang="ko-KR" altLang="en-US" sz="4400" b="1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846462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C70131-2A0F-D582-388D-5AB1E95FE6C4}"/>
              </a:ext>
            </a:extLst>
          </p:cNvPr>
          <p:cNvSpPr txBox="1"/>
          <p:nvPr/>
        </p:nvSpPr>
        <p:spPr>
          <a:xfrm>
            <a:off x="1021294" y="3808909"/>
            <a:ext cx="10149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Day 56</a:t>
            </a: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프로그래밍 기초</a:t>
            </a:r>
            <a:endParaRPr kumimoji="1" lang="en-US" altLang="ko-KR"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JDBC – 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라이브러리 설치 및 등록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CB49D7F-A40B-2950-C3BB-13981C78020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1143000" y="1238490"/>
            <a:chExt cx="7772400" cy="3777325"/>
          </a:xfrm>
        </p:grpSpPr>
        <p:pic>
          <p:nvPicPr>
            <p:cNvPr id="4" name="그림 3" descr="폰트, 로고, 그래픽, 화이트이(가) 표시된 사진&#10;&#10;자동 생성된 설명">
              <a:extLst>
                <a:ext uri="{FF2B5EF4-FFF2-40B4-BE49-F238E27FC236}">
                  <a16:creationId xmlns:a16="http://schemas.microsoft.com/office/drawing/2014/main" id="{B742D47A-36C2-B9F0-BC20-0E30F4A6A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650"/>
            <a:stretch/>
          </p:blipFill>
          <p:spPr>
            <a:xfrm>
              <a:off x="1143000" y="1238490"/>
              <a:ext cx="7772400" cy="37773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D8B992-313F-AA19-ECC1-9BA2DED76D4E}"/>
                </a:ext>
              </a:extLst>
            </p:cNvPr>
            <p:cNvSpPr txBox="1"/>
            <p:nvPr/>
          </p:nvSpPr>
          <p:spPr>
            <a:xfrm>
              <a:off x="1794075" y="3336403"/>
              <a:ext cx="6470249" cy="796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Day 28</a:t>
              </a:r>
            </a:p>
            <a:p>
              <a:pPr algn="ctr"/>
              <a:r>
                <a:rPr kumimoji="1" lang="en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Java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프로그래밍 기초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(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문자집합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,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 수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716782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C70131-2A0F-D582-388D-5AB1E95FE6C4}"/>
              </a:ext>
            </a:extLst>
          </p:cNvPr>
          <p:cNvSpPr txBox="1"/>
          <p:nvPr/>
        </p:nvSpPr>
        <p:spPr>
          <a:xfrm>
            <a:off x="1021294" y="3808909"/>
            <a:ext cx="10149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Day 56</a:t>
            </a: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프로그래밍 기초</a:t>
            </a:r>
            <a:endParaRPr kumimoji="1" lang="en-US" altLang="ko-KR"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JDBC – 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라이브러리 설치 및 등록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CB49D7F-A40B-2950-C3BB-13981C78020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1143000" y="1238490"/>
            <a:chExt cx="7772400" cy="3777325"/>
          </a:xfrm>
        </p:grpSpPr>
        <p:pic>
          <p:nvPicPr>
            <p:cNvPr id="4" name="그림 3" descr="폰트, 로고, 그래픽, 화이트이(가) 표시된 사진&#10;&#10;자동 생성된 설명">
              <a:extLst>
                <a:ext uri="{FF2B5EF4-FFF2-40B4-BE49-F238E27FC236}">
                  <a16:creationId xmlns:a16="http://schemas.microsoft.com/office/drawing/2014/main" id="{B742D47A-36C2-B9F0-BC20-0E30F4A6A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650"/>
            <a:stretch/>
          </p:blipFill>
          <p:spPr>
            <a:xfrm>
              <a:off x="1143000" y="1238490"/>
              <a:ext cx="7772400" cy="37773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D8B992-313F-AA19-ECC1-9BA2DED76D4E}"/>
                </a:ext>
              </a:extLst>
            </p:cNvPr>
            <p:cNvSpPr txBox="1"/>
            <p:nvPr/>
          </p:nvSpPr>
          <p:spPr>
            <a:xfrm>
              <a:off x="1794075" y="3336403"/>
              <a:ext cx="6470249" cy="796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Day 29</a:t>
              </a:r>
            </a:p>
            <a:p>
              <a:pPr algn="ctr"/>
              <a:r>
                <a:rPr kumimoji="1" lang="en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Java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프로그래밍 기초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(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문자집합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,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 수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794477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C70131-2A0F-D582-388D-5AB1E95FE6C4}"/>
              </a:ext>
            </a:extLst>
          </p:cNvPr>
          <p:cNvSpPr txBox="1"/>
          <p:nvPr/>
        </p:nvSpPr>
        <p:spPr>
          <a:xfrm>
            <a:off x="1021294" y="3808909"/>
            <a:ext cx="10149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Day 56</a:t>
            </a: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프로그래밍 기초</a:t>
            </a:r>
            <a:endParaRPr kumimoji="1" lang="en-US" altLang="ko-KR"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JDBC – 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라이브러리 설치 및 등록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CB49D7F-A40B-2950-C3BB-13981C78020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1143000" y="1238490"/>
            <a:chExt cx="7772400" cy="3777325"/>
          </a:xfrm>
        </p:grpSpPr>
        <p:pic>
          <p:nvPicPr>
            <p:cNvPr id="4" name="그림 3" descr="폰트, 로고, 그래픽, 화이트이(가) 표시된 사진&#10;&#10;자동 생성된 설명">
              <a:extLst>
                <a:ext uri="{FF2B5EF4-FFF2-40B4-BE49-F238E27FC236}">
                  <a16:creationId xmlns:a16="http://schemas.microsoft.com/office/drawing/2014/main" id="{B742D47A-36C2-B9F0-BC20-0E30F4A6A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650"/>
            <a:stretch/>
          </p:blipFill>
          <p:spPr>
            <a:xfrm>
              <a:off x="1143000" y="1238490"/>
              <a:ext cx="7772400" cy="37773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D8B992-313F-AA19-ECC1-9BA2DED76D4E}"/>
                </a:ext>
              </a:extLst>
            </p:cNvPr>
            <p:cNvSpPr txBox="1"/>
            <p:nvPr/>
          </p:nvSpPr>
          <p:spPr>
            <a:xfrm>
              <a:off x="1794075" y="3336403"/>
              <a:ext cx="6470249" cy="796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Day 30</a:t>
              </a:r>
            </a:p>
            <a:p>
              <a:pPr algn="ctr"/>
              <a:r>
                <a:rPr kumimoji="1" lang="en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Java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프로그래밍 기초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(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문자집합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,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 수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769453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C70131-2A0F-D582-388D-5AB1E95FE6C4}"/>
              </a:ext>
            </a:extLst>
          </p:cNvPr>
          <p:cNvSpPr txBox="1"/>
          <p:nvPr/>
        </p:nvSpPr>
        <p:spPr>
          <a:xfrm>
            <a:off x="1021294" y="3808909"/>
            <a:ext cx="10149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Day 56</a:t>
            </a: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프로그래밍 기초</a:t>
            </a:r>
            <a:endParaRPr kumimoji="1" lang="en-US" altLang="ko-KR"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JDBC – 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라이브러리 설치 및 등록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CB49D7F-A40B-2950-C3BB-13981C78020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1143000" y="1238490"/>
            <a:chExt cx="7772400" cy="3777325"/>
          </a:xfrm>
        </p:grpSpPr>
        <p:pic>
          <p:nvPicPr>
            <p:cNvPr id="4" name="그림 3" descr="폰트, 로고, 그래픽, 화이트이(가) 표시된 사진&#10;&#10;자동 생성된 설명">
              <a:extLst>
                <a:ext uri="{FF2B5EF4-FFF2-40B4-BE49-F238E27FC236}">
                  <a16:creationId xmlns:a16="http://schemas.microsoft.com/office/drawing/2014/main" id="{B742D47A-36C2-B9F0-BC20-0E30F4A6A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650"/>
            <a:stretch/>
          </p:blipFill>
          <p:spPr>
            <a:xfrm>
              <a:off x="1143000" y="1238490"/>
              <a:ext cx="7772400" cy="37773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D8B992-313F-AA19-ECC1-9BA2DED76D4E}"/>
                </a:ext>
              </a:extLst>
            </p:cNvPr>
            <p:cNvSpPr txBox="1"/>
            <p:nvPr/>
          </p:nvSpPr>
          <p:spPr>
            <a:xfrm>
              <a:off x="1794075" y="3336403"/>
              <a:ext cx="6470249" cy="796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Day 31</a:t>
              </a:r>
            </a:p>
            <a:p>
              <a:pPr algn="ctr"/>
              <a:r>
                <a:rPr kumimoji="1" lang="en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Java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프로그래밍 기초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(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문자집합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,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 수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454331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C70131-2A0F-D582-388D-5AB1E95FE6C4}"/>
              </a:ext>
            </a:extLst>
          </p:cNvPr>
          <p:cNvSpPr txBox="1"/>
          <p:nvPr/>
        </p:nvSpPr>
        <p:spPr>
          <a:xfrm>
            <a:off x="1021294" y="3808909"/>
            <a:ext cx="10149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Day 56</a:t>
            </a: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프로그래밍 기초</a:t>
            </a:r>
            <a:endParaRPr kumimoji="1" lang="en-US" altLang="ko-KR"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JDBC – 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라이브러리 설치 및 등록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CB49D7F-A40B-2950-C3BB-13981C78020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1143000" y="1238490"/>
            <a:chExt cx="7772400" cy="3777325"/>
          </a:xfrm>
        </p:grpSpPr>
        <p:pic>
          <p:nvPicPr>
            <p:cNvPr id="4" name="그림 3" descr="폰트, 로고, 그래픽, 화이트이(가) 표시된 사진&#10;&#10;자동 생성된 설명">
              <a:extLst>
                <a:ext uri="{FF2B5EF4-FFF2-40B4-BE49-F238E27FC236}">
                  <a16:creationId xmlns:a16="http://schemas.microsoft.com/office/drawing/2014/main" id="{B742D47A-36C2-B9F0-BC20-0E30F4A6A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650"/>
            <a:stretch/>
          </p:blipFill>
          <p:spPr>
            <a:xfrm>
              <a:off x="1143000" y="1238490"/>
              <a:ext cx="7772400" cy="37773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D8B992-313F-AA19-ECC1-9BA2DED76D4E}"/>
                </a:ext>
              </a:extLst>
            </p:cNvPr>
            <p:cNvSpPr txBox="1"/>
            <p:nvPr/>
          </p:nvSpPr>
          <p:spPr>
            <a:xfrm>
              <a:off x="1794075" y="3336403"/>
              <a:ext cx="6470249" cy="796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Day 32</a:t>
              </a:r>
            </a:p>
            <a:p>
              <a:pPr algn="ctr"/>
              <a:r>
                <a:rPr kumimoji="1" lang="en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Java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프로그래밍 기초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(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문자집합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,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 수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213343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C70131-2A0F-D582-388D-5AB1E95FE6C4}"/>
              </a:ext>
            </a:extLst>
          </p:cNvPr>
          <p:cNvSpPr txBox="1"/>
          <p:nvPr/>
        </p:nvSpPr>
        <p:spPr>
          <a:xfrm>
            <a:off x="1021294" y="3808909"/>
            <a:ext cx="10149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Day 56</a:t>
            </a: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프로그래밍 기초</a:t>
            </a:r>
            <a:endParaRPr kumimoji="1" lang="en-US" altLang="ko-KR"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JDBC – 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라이브러리 설치 및 등록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CB49D7F-A40B-2950-C3BB-13981C78020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1143000" y="1238490"/>
            <a:chExt cx="7772400" cy="3777325"/>
          </a:xfrm>
        </p:grpSpPr>
        <p:pic>
          <p:nvPicPr>
            <p:cNvPr id="4" name="그림 3" descr="폰트, 로고, 그래픽, 화이트이(가) 표시된 사진&#10;&#10;자동 생성된 설명">
              <a:extLst>
                <a:ext uri="{FF2B5EF4-FFF2-40B4-BE49-F238E27FC236}">
                  <a16:creationId xmlns:a16="http://schemas.microsoft.com/office/drawing/2014/main" id="{B742D47A-36C2-B9F0-BC20-0E30F4A6A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650"/>
            <a:stretch/>
          </p:blipFill>
          <p:spPr>
            <a:xfrm>
              <a:off x="1143000" y="1238490"/>
              <a:ext cx="7772400" cy="37773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D8B992-313F-AA19-ECC1-9BA2DED76D4E}"/>
                </a:ext>
              </a:extLst>
            </p:cNvPr>
            <p:cNvSpPr txBox="1"/>
            <p:nvPr/>
          </p:nvSpPr>
          <p:spPr>
            <a:xfrm>
              <a:off x="1794075" y="3336403"/>
              <a:ext cx="6470249" cy="796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Day 33</a:t>
              </a:r>
            </a:p>
            <a:p>
              <a:pPr algn="ctr"/>
              <a:r>
                <a:rPr kumimoji="1" lang="en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Java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프로그래밍 기초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(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문자집합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,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 수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2835353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C70131-2A0F-D582-388D-5AB1E95FE6C4}"/>
              </a:ext>
            </a:extLst>
          </p:cNvPr>
          <p:cNvSpPr txBox="1"/>
          <p:nvPr/>
        </p:nvSpPr>
        <p:spPr>
          <a:xfrm>
            <a:off x="1021294" y="3808909"/>
            <a:ext cx="10149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Day 56</a:t>
            </a: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프로그래밍 기초</a:t>
            </a:r>
            <a:endParaRPr kumimoji="1" lang="en-US" altLang="ko-KR"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JDBC – 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라이브러리 설치 및 등록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CB49D7F-A40B-2950-C3BB-13981C78020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1143000" y="1238490"/>
            <a:chExt cx="7772400" cy="3777325"/>
          </a:xfrm>
        </p:grpSpPr>
        <p:pic>
          <p:nvPicPr>
            <p:cNvPr id="4" name="그림 3" descr="폰트, 로고, 그래픽, 화이트이(가) 표시된 사진&#10;&#10;자동 생성된 설명">
              <a:extLst>
                <a:ext uri="{FF2B5EF4-FFF2-40B4-BE49-F238E27FC236}">
                  <a16:creationId xmlns:a16="http://schemas.microsoft.com/office/drawing/2014/main" id="{B742D47A-36C2-B9F0-BC20-0E30F4A6A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650"/>
            <a:stretch/>
          </p:blipFill>
          <p:spPr>
            <a:xfrm>
              <a:off x="1143000" y="1238490"/>
              <a:ext cx="7772400" cy="37773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D8B992-313F-AA19-ECC1-9BA2DED76D4E}"/>
                </a:ext>
              </a:extLst>
            </p:cNvPr>
            <p:cNvSpPr txBox="1"/>
            <p:nvPr/>
          </p:nvSpPr>
          <p:spPr>
            <a:xfrm>
              <a:off x="1794075" y="3336403"/>
              <a:ext cx="6470249" cy="796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Day 34</a:t>
              </a:r>
            </a:p>
            <a:p>
              <a:pPr algn="ctr"/>
              <a:r>
                <a:rPr kumimoji="1" lang="en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Java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프로그래밍 기초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(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문자집합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,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 수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9606700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C70131-2A0F-D582-388D-5AB1E95FE6C4}"/>
              </a:ext>
            </a:extLst>
          </p:cNvPr>
          <p:cNvSpPr txBox="1"/>
          <p:nvPr/>
        </p:nvSpPr>
        <p:spPr>
          <a:xfrm>
            <a:off x="1021294" y="3808909"/>
            <a:ext cx="10149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Day 56</a:t>
            </a: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프로그래밍 기초</a:t>
            </a:r>
            <a:endParaRPr kumimoji="1" lang="en-US" altLang="ko-KR"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JDBC – 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라이브러리 설치 및 등록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CB49D7F-A40B-2950-C3BB-13981C78020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1143000" y="1238490"/>
            <a:chExt cx="7772400" cy="3777325"/>
          </a:xfrm>
        </p:grpSpPr>
        <p:pic>
          <p:nvPicPr>
            <p:cNvPr id="4" name="그림 3" descr="폰트, 로고, 그래픽, 화이트이(가) 표시된 사진&#10;&#10;자동 생성된 설명">
              <a:extLst>
                <a:ext uri="{FF2B5EF4-FFF2-40B4-BE49-F238E27FC236}">
                  <a16:creationId xmlns:a16="http://schemas.microsoft.com/office/drawing/2014/main" id="{B742D47A-36C2-B9F0-BC20-0E30F4A6A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650"/>
            <a:stretch/>
          </p:blipFill>
          <p:spPr>
            <a:xfrm>
              <a:off x="1143000" y="1238490"/>
              <a:ext cx="7772400" cy="37773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D8B992-313F-AA19-ECC1-9BA2DED76D4E}"/>
                </a:ext>
              </a:extLst>
            </p:cNvPr>
            <p:cNvSpPr txBox="1"/>
            <p:nvPr/>
          </p:nvSpPr>
          <p:spPr>
            <a:xfrm>
              <a:off x="1794075" y="3336403"/>
              <a:ext cx="6470249" cy="796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Day 35</a:t>
              </a:r>
            </a:p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Java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프로그래밍 기초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(Network)</a:t>
              </a:r>
              <a:endParaRPr kumimoji="1" lang="ko-KR" altLang="en-US" sz="4400" b="1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099873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C70131-2A0F-D582-388D-5AB1E95FE6C4}"/>
              </a:ext>
            </a:extLst>
          </p:cNvPr>
          <p:cNvSpPr txBox="1"/>
          <p:nvPr/>
        </p:nvSpPr>
        <p:spPr>
          <a:xfrm>
            <a:off x="1021294" y="3808909"/>
            <a:ext cx="10149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Day 56</a:t>
            </a: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프로그래밍 기초</a:t>
            </a:r>
            <a:endParaRPr kumimoji="1" lang="en-US" altLang="ko-KR"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JDBC – 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라이브러리 설치 및 등록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CB49D7F-A40B-2950-C3BB-13981C78020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1143000" y="1238490"/>
            <a:chExt cx="7772400" cy="3777325"/>
          </a:xfrm>
        </p:grpSpPr>
        <p:pic>
          <p:nvPicPr>
            <p:cNvPr id="4" name="그림 3" descr="폰트, 로고, 그래픽, 화이트이(가) 표시된 사진&#10;&#10;자동 생성된 설명">
              <a:extLst>
                <a:ext uri="{FF2B5EF4-FFF2-40B4-BE49-F238E27FC236}">
                  <a16:creationId xmlns:a16="http://schemas.microsoft.com/office/drawing/2014/main" id="{B742D47A-36C2-B9F0-BC20-0E30F4A6A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650"/>
            <a:stretch/>
          </p:blipFill>
          <p:spPr>
            <a:xfrm>
              <a:off x="1143000" y="1238490"/>
              <a:ext cx="7772400" cy="37773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D8B992-313F-AA19-ECC1-9BA2DED76D4E}"/>
                </a:ext>
              </a:extLst>
            </p:cNvPr>
            <p:cNvSpPr txBox="1"/>
            <p:nvPr/>
          </p:nvSpPr>
          <p:spPr>
            <a:xfrm>
              <a:off x="1794075" y="3336403"/>
              <a:ext cx="6470249" cy="796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Day 36</a:t>
              </a:r>
            </a:p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Java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프로그래밍 기초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(Network)</a:t>
              </a:r>
              <a:endParaRPr kumimoji="1" lang="ko-KR" altLang="en-US" sz="4400" b="1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5393098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C70131-2A0F-D582-388D-5AB1E95FE6C4}"/>
              </a:ext>
            </a:extLst>
          </p:cNvPr>
          <p:cNvSpPr txBox="1"/>
          <p:nvPr/>
        </p:nvSpPr>
        <p:spPr>
          <a:xfrm>
            <a:off x="1021294" y="3808909"/>
            <a:ext cx="10149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Day 56</a:t>
            </a: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프로그래밍 기초</a:t>
            </a:r>
            <a:endParaRPr kumimoji="1" lang="en-US" altLang="ko-KR"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JDBC – 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라이브러리 설치 및 등록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CB49D7F-A40B-2950-C3BB-13981C78020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1143000" y="1238490"/>
            <a:chExt cx="7772400" cy="3777325"/>
          </a:xfrm>
        </p:grpSpPr>
        <p:pic>
          <p:nvPicPr>
            <p:cNvPr id="4" name="그림 3" descr="폰트, 로고, 그래픽, 화이트이(가) 표시된 사진&#10;&#10;자동 생성된 설명">
              <a:extLst>
                <a:ext uri="{FF2B5EF4-FFF2-40B4-BE49-F238E27FC236}">
                  <a16:creationId xmlns:a16="http://schemas.microsoft.com/office/drawing/2014/main" id="{B742D47A-36C2-B9F0-BC20-0E30F4A6A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650"/>
            <a:stretch/>
          </p:blipFill>
          <p:spPr>
            <a:xfrm>
              <a:off x="1143000" y="1238490"/>
              <a:ext cx="7772400" cy="37773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D8B992-313F-AA19-ECC1-9BA2DED76D4E}"/>
                </a:ext>
              </a:extLst>
            </p:cNvPr>
            <p:cNvSpPr txBox="1"/>
            <p:nvPr/>
          </p:nvSpPr>
          <p:spPr>
            <a:xfrm>
              <a:off x="1794075" y="3336403"/>
              <a:ext cx="6470249" cy="796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Day 37</a:t>
              </a:r>
            </a:p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Java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프로그래밍 기초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(Network)</a:t>
              </a:r>
              <a:endParaRPr kumimoji="1" lang="ko-KR" altLang="en-US" sz="4400" b="1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14596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C70131-2A0F-D582-388D-5AB1E95FE6C4}"/>
              </a:ext>
            </a:extLst>
          </p:cNvPr>
          <p:cNvSpPr txBox="1"/>
          <p:nvPr/>
        </p:nvSpPr>
        <p:spPr>
          <a:xfrm>
            <a:off x="1021294" y="3808909"/>
            <a:ext cx="10149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Day 56</a:t>
            </a: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프로그래밍 기초</a:t>
            </a:r>
            <a:endParaRPr kumimoji="1" lang="en-US" altLang="ko-KR"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JDBC – 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라이브러리 설치 및 등록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CB49D7F-A40B-2950-C3BB-13981C78020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1143000" y="1238490"/>
            <a:chExt cx="7772400" cy="3777325"/>
          </a:xfrm>
        </p:grpSpPr>
        <p:pic>
          <p:nvPicPr>
            <p:cNvPr id="4" name="그림 3" descr="폰트, 로고, 그래픽, 화이트이(가) 표시된 사진&#10;&#10;자동 생성된 설명">
              <a:extLst>
                <a:ext uri="{FF2B5EF4-FFF2-40B4-BE49-F238E27FC236}">
                  <a16:creationId xmlns:a16="http://schemas.microsoft.com/office/drawing/2014/main" id="{B742D47A-36C2-B9F0-BC20-0E30F4A6A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650"/>
            <a:stretch/>
          </p:blipFill>
          <p:spPr>
            <a:xfrm>
              <a:off x="1143000" y="1238490"/>
              <a:ext cx="7772400" cy="37773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D8B992-313F-AA19-ECC1-9BA2DED76D4E}"/>
                </a:ext>
              </a:extLst>
            </p:cNvPr>
            <p:cNvSpPr txBox="1"/>
            <p:nvPr/>
          </p:nvSpPr>
          <p:spPr>
            <a:xfrm>
              <a:off x="1794075" y="3336403"/>
              <a:ext cx="6470249" cy="11696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Day 02</a:t>
              </a:r>
            </a:p>
            <a:p>
              <a:pPr algn="ctr"/>
              <a:r>
                <a:rPr kumimoji="1" lang="en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git 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개념 및 </a:t>
              </a:r>
              <a:r>
                <a:rPr kumimoji="1" lang="en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Application 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개념</a:t>
              </a:r>
            </a:p>
            <a:p>
              <a:pPr algn="ctr"/>
              <a:endParaRPr kumimoji="1" lang="ko-KR" altLang="en-US" sz="4400" b="1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2707761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C70131-2A0F-D582-388D-5AB1E95FE6C4}"/>
              </a:ext>
            </a:extLst>
          </p:cNvPr>
          <p:cNvSpPr txBox="1"/>
          <p:nvPr/>
        </p:nvSpPr>
        <p:spPr>
          <a:xfrm>
            <a:off x="1021294" y="3808909"/>
            <a:ext cx="10149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Day 56</a:t>
            </a: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프로그래밍 기초</a:t>
            </a:r>
            <a:endParaRPr kumimoji="1" lang="en-US" altLang="ko-KR"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JDBC – 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라이브러리 설치 및 등록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CB49D7F-A40B-2950-C3BB-13981C78020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1143000" y="1238490"/>
            <a:chExt cx="7772400" cy="3777325"/>
          </a:xfrm>
        </p:grpSpPr>
        <p:pic>
          <p:nvPicPr>
            <p:cNvPr id="4" name="그림 3" descr="폰트, 로고, 그래픽, 화이트이(가) 표시된 사진&#10;&#10;자동 생성된 설명">
              <a:extLst>
                <a:ext uri="{FF2B5EF4-FFF2-40B4-BE49-F238E27FC236}">
                  <a16:creationId xmlns:a16="http://schemas.microsoft.com/office/drawing/2014/main" id="{B742D47A-36C2-B9F0-BC20-0E30F4A6A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650"/>
            <a:stretch/>
          </p:blipFill>
          <p:spPr>
            <a:xfrm>
              <a:off x="1143000" y="1238490"/>
              <a:ext cx="7772400" cy="37773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D8B992-313F-AA19-ECC1-9BA2DED76D4E}"/>
                </a:ext>
              </a:extLst>
            </p:cNvPr>
            <p:cNvSpPr txBox="1"/>
            <p:nvPr/>
          </p:nvSpPr>
          <p:spPr>
            <a:xfrm>
              <a:off x="1794075" y="3336403"/>
              <a:ext cx="6470249" cy="796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Day 38</a:t>
              </a:r>
            </a:p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Java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프로그래밍 기초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(Network)</a:t>
              </a:r>
              <a:endParaRPr kumimoji="1" lang="ko-KR" altLang="en-US" sz="4400" b="1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916875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C70131-2A0F-D582-388D-5AB1E95FE6C4}"/>
              </a:ext>
            </a:extLst>
          </p:cNvPr>
          <p:cNvSpPr txBox="1"/>
          <p:nvPr/>
        </p:nvSpPr>
        <p:spPr>
          <a:xfrm>
            <a:off x="1021294" y="3808909"/>
            <a:ext cx="10149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Day 56</a:t>
            </a: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프로그래밍 기초</a:t>
            </a:r>
            <a:endParaRPr kumimoji="1" lang="en-US" altLang="ko-KR"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JDBC – 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라이브러리 설치 및 등록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CB49D7F-A40B-2950-C3BB-13981C78020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1143000" y="1238490"/>
            <a:chExt cx="7772400" cy="3777325"/>
          </a:xfrm>
        </p:grpSpPr>
        <p:pic>
          <p:nvPicPr>
            <p:cNvPr id="4" name="그림 3" descr="폰트, 로고, 그래픽, 화이트이(가) 표시된 사진&#10;&#10;자동 생성된 설명">
              <a:extLst>
                <a:ext uri="{FF2B5EF4-FFF2-40B4-BE49-F238E27FC236}">
                  <a16:creationId xmlns:a16="http://schemas.microsoft.com/office/drawing/2014/main" id="{B742D47A-36C2-B9F0-BC20-0E30F4A6A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650"/>
            <a:stretch/>
          </p:blipFill>
          <p:spPr>
            <a:xfrm>
              <a:off x="1143000" y="1238490"/>
              <a:ext cx="7772400" cy="37773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D8B992-313F-AA19-ECC1-9BA2DED76D4E}"/>
                </a:ext>
              </a:extLst>
            </p:cNvPr>
            <p:cNvSpPr txBox="1"/>
            <p:nvPr/>
          </p:nvSpPr>
          <p:spPr>
            <a:xfrm>
              <a:off x="1794075" y="3336403"/>
              <a:ext cx="6470249" cy="796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Day 39</a:t>
              </a:r>
            </a:p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Java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프로그래밍 기초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(Network)</a:t>
              </a:r>
              <a:endParaRPr kumimoji="1" lang="ko-KR" altLang="en-US" sz="4400" b="1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9475858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C70131-2A0F-D582-388D-5AB1E95FE6C4}"/>
              </a:ext>
            </a:extLst>
          </p:cNvPr>
          <p:cNvSpPr txBox="1"/>
          <p:nvPr/>
        </p:nvSpPr>
        <p:spPr>
          <a:xfrm>
            <a:off x="1021294" y="3808909"/>
            <a:ext cx="10149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Day 56</a:t>
            </a: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프로그래밍 기초</a:t>
            </a:r>
            <a:endParaRPr kumimoji="1" lang="en-US" altLang="ko-KR"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JDBC – 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라이브러리 설치 및 등록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CB49D7F-A40B-2950-C3BB-13981C78020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1143000" y="1238490"/>
            <a:chExt cx="7772400" cy="3777325"/>
          </a:xfrm>
        </p:grpSpPr>
        <p:pic>
          <p:nvPicPr>
            <p:cNvPr id="4" name="그림 3" descr="폰트, 로고, 그래픽, 화이트이(가) 표시된 사진&#10;&#10;자동 생성된 설명">
              <a:extLst>
                <a:ext uri="{FF2B5EF4-FFF2-40B4-BE49-F238E27FC236}">
                  <a16:creationId xmlns:a16="http://schemas.microsoft.com/office/drawing/2014/main" id="{B742D47A-36C2-B9F0-BC20-0E30F4A6A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650"/>
            <a:stretch/>
          </p:blipFill>
          <p:spPr>
            <a:xfrm>
              <a:off x="1143000" y="1238490"/>
              <a:ext cx="7772400" cy="37773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D8B992-313F-AA19-ECC1-9BA2DED76D4E}"/>
                </a:ext>
              </a:extLst>
            </p:cNvPr>
            <p:cNvSpPr txBox="1"/>
            <p:nvPr/>
          </p:nvSpPr>
          <p:spPr>
            <a:xfrm>
              <a:off x="1794075" y="3336403"/>
              <a:ext cx="6470249" cy="796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Day 40</a:t>
              </a:r>
            </a:p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Java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프로그래밍 기초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(Network)</a:t>
              </a:r>
              <a:endParaRPr kumimoji="1" lang="ko-KR" altLang="en-US" sz="4400" b="1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9369410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C70131-2A0F-D582-388D-5AB1E95FE6C4}"/>
              </a:ext>
            </a:extLst>
          </p:cNvPr>
          <p:cNvSpPr txBox="1"/>
          <p:nvPr/>
        </p:nvSpPr>
        <p:spPr>
          <a:xfrm>
            <a:off x="1021294" y="3808909"/>
            <a:ext cx="10149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Day 56</a:t>
            </a: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프로그래밍 기초</a:t>
            </a:r>
            <a:endParaRPr kumimoji="1" lang="en-US" altLang="ko-KR"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JDBC – 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라이브러리 설치 및 등록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CB49D7F-A40B-2950-C3BB-13981C78020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1143000" y="1238490"/>
            <a:chExt cx="7772400" cy="3777325"/>
          </a:xfrm>
        </p:grpSpPr>
        <p:pic>
          <p:nvPicPr>
            <p:cNvPr id="4" name="그림 3" descr="폰트, 로고, 그래픽, 화이트이(가) 표시된 사진&#10;&#10;자동 생성된 설명">
              <a:extLst>
                <a:ext uri="{FF2B5EF4-FFF2-40B4-BE49-F238E27FC236}">
                  <a16:creationId xmlns:a16="http://schemas.microsoft.com/office/drawing/2014/main" id="{B742D47A-36C2-B9F0-BC20-0E30F4A6A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650"/>
            <a:stretch/>
          </p:blipFill>
          <p:spPr>
            <a:xfrm>
              <a:off x="1143000" y="1238490"/>
              <a:ext cx="7772400" cy="37773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D8B992-313F-AA19-ECC1-9BA2DED76D4E}"/>
                </a:ext>
              </a:extLst>
            </p:cNvPr>
            <p:cNvSpPr txBox="1"/>
            <p:nvPr/>
          </p:nvSpPr>
          <p:spPr>
            <a:xfrm>
              <a:off x="1794075" y="3336403"/>
              <a:ext cx="6470249" cy="796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Day 41</a:t>
              </a:r>
            </a:p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Java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프로그래밍 기초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(Network)</a:t>
              </a:r>
              <a:endParaRPr kumimoji="1" lang="ko-KR" altLang="en-US" sz="4400" b="1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3589232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C70131-2A0F-D582-388D-5AB1E95FE6C4}"/>
              </a:ext>
            </a:extLst>
          </p:cNvPr>
          <p:cNvSpPr txBox="1"/>
          <p:nvPr/>
        </p:nvSpPr>
        <p:spPr>
          <a:xfrm>
            <a:off x="1021294" y="3808909"/>
            <a:ext cx="10149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Day 56</a:t>
            </a: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프로그래밍 기초</a:t>
            </a:r>
            <a:endParaRPr kumimoji="1" lang="en-US" altLang="ko-KR"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JDBC – 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라이브러리 설치 및 등록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CB49D7F-A40B-2950-C3BB-13981C78020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1143000" y="1238490"/>
            <a:chExt cx="7772400" cy="3777325"/>
          </a:xfrm>
        </p:grpSpPr>
        <p:pic>
          <p:nvPicPr>
            <p:cNvPr id="4" name="그림 3" descr="폰트, 로고, 그래픽, 화이트이(가) 표시된 사진&#10;&#10;자동 생성된 설명">
              <a:extLst>
                <a:ext uri="{FF2B5EF4-FFF2-40B4-BE49-F238E27FC236}">
                  <a16:creationId xmlns:a16="http://schemas.microsoft.com/office/drawing/2014/main" id="{B742D47A-36C2-B9F0-BC20-0E30F4A6A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650"/>
            <a:stretch/>
          </p:blipFill>
          <p:spPr>
            <a:xfrm>
              <a:off x="1143000" y="1238490"/>
              <a:ext cx="7772400" cy="37773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D8B992-313F-AA19-ECC1-9BA2DED76D4E}"/>
                </a:ext>
              </a:extLst>
            </p:cNvPr>
            <p:cNvSpPr txBox="1"/>
            <p:nvPr/>
          </p:nvSpPr>
          <p:spPr>
            <a:xfrm>
              <a:off x="1794075" y="3336403"/>
              <a:ext cx="6470249" cy="796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Day 42</a:t>
              </a:r>
            </a:p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Java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프로그래밍 기초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(Network)</a:t>
              </a:r>
              <a:endParaRPr kumimoji="1" lang="ko-KR" altLang="en-US" sz="4400" b="1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8478336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C70131-2A0F-D582-388D-5AB1E95FE6C4}"/>
              </a:ext>
            </a:extLst>
          </p:cNvPr>
          <p:cNvSpPr txBox="1"/>
          <p:nvPr/>
        </p:nvSpPr>
        <p:spPr>
          <a:xfrm>
            <a:off x="1021294" y="3808909"/>
            <a:ext cx="10149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Day 56</a:t>
            </a: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프로그래밍 기초</a:t>
            </a:r>
            <a:endParaRPr kumimoji="1" lang="en-US" altLang="ko-KR"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JDBC – 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라이브러리 설치 및 등록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CB49D7F-A40B-2950-C3BB-13981C78020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1143000" y="1238490"/>
            <a:chExt cx="7772400" cy="3777325"/>
          </a:xfrm>
        </p:grpSpPr>
        <p:pic>
          <p:nvPicPr>
            <p:cNvPr id="4" name="그림 3" descr="폰트, 로고, 그래픽, 화이트이(가) 표시된 사진&#10;&#10;자동 생성된 설명">
              <a:extLst>
                <a:ext uri="{FF2B5EF4-FFF2-40B4-BE49-F238E27FC236}">
                  <a16:creationId xmlns:a16="http://schemas.microsoft.com/office/drawing/2014/main" id="{B742D47A-36C2-B9F0-BC20-0E30F4A6A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650"/>
            <a:stretch/>
          </p:blipFill>
          <p:spPr>
            <a:xfrm>
              <a:off x="1143000" y="1238490"/>
              <a:ext cx="7772400" cy="37773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D8B992-313F-AA19-ECC1-9BA2DED76D4E}"/>
                </a:ext>
              </a:extLst>
            </p:cNvPr>
            <p:cNvSpPr txBox="1"/>
            <p:nvPr/>
          </p:nvSpPr>
          <p:spPr>
            <a:xfrm>
              <a:off x="1794075" y="3336403"/>
              <a:ext cx="6470249" cy="796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4400" b="1">
                  <a:latin typeface="D2Coding" panose="020B0609020101020101" pitchFamily="49" charset="-127"/>
                  <a:ea typeface="D2Coding" panose="020B0609020101020101" pitchFamily="49" charset="-127"/>
                </a:rPr>
                <a:t>Day 44</a:t>
              </a:r>
              <a:endParaRPr kumimoji="1" lang="en-US" altLang="ko-KR" sz="4400" b="1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  <a:p>
              <a:pPr algn="ctr"/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실습프로젝트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(Observer)</a:t>
              </a:r>
              <a:endParaRPr kumimoji="1" lang="ko-KR" altLang="en-US" sz="4400" b="1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9938598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C70131-2A0F-D582-388D-5AB1E95FE6C4}"/>
              </a:ext>
            </a:extLst>
          </p:cNvPr>
          <p:cNvSpPr txBox="1"/>
          <p:nvPr/>
        </p:nvSpPr>
        <p:spPr>
          <a:xfrm>
            <a:off x="1021294" y="3808909"/>
            <a:ext cx="10149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Day 56</a:t>
            </a: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프로그래밍 기초</a:t>
            </a:r>
            <a:endParaRPr kumimoji="1" lang="en-US" altLang="ko-KR"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JDBC – 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라이브러리 설치 및 등록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CB49D7F-A40B-2950-C3BB-13981C78020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1143000" y="1238490"/>
            <a:chExt cx="7772400" cy="3777325"/>
          </a:xfrm>
        </p:grpSpPr>
        <p:pic>
          <p:nvPicPr>
            <p:cNvPr id="4" name="그림 3" descr="폰트, 로고, 그래픽, 화이트이(가) 표시된 사진&#10;&#10;자동 생성된 설명">
              <a:extLst>
                <a:ext uri="{FF2B5EF4-FFF2-40B4-BE49-F238E27FC236}">
                  <a16:creationId xmlns:a16="http://schemas.microsoft.com/office/drawing/2014/main" id="{B742D47A-36C2-B9F0-BC20-0E30F4A6A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650"/>
            <a:stretch/>
          </p:blipFill>
          <p:spPr>
            <a:xfrm>
              <a:off x="1143000" y="1238490"/>
              <a:ext cx="7772400" cy="37773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D8B992-313F-AA19-ECC1-9BA2DED76D4E}"/>
                </a:ext>
              </a:extLst>
            </p:cNvPr>
            <p:cNvSpPr txBox="1"/>
            <p:nvPr/>
          </p:nvSpPr>
          <p:spPr>
            <a:xfrm>
              <a:off x="1794075" y="3336403"/>
              <a:ext cx="6470249" cy="796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Day 45</a:t>
              </a:r>
            </a:p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Java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프로그래밍 기초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(Network)</a:t>
              </a:r>
              <a:endParaRPr kumimoji="1" lang="ko-KR" altLang="en-US" sz="4400" b="1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1792132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C70131-2A0F-D582-388D-5AB1E95FE6C4}"/>
              </a:ext>
            </a:extLst>
          </p:cNvPr>
          <p:cNvSpPr txBox="1"/>
          <p:nvPr/>
        </p:nvSpPr>
        <p:spPr>
          <a:xfrm>
            <a:off x="1021294" y="3808909"/>
            <a:ext cx="10149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Day 56</a:t>
            </a: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프로그래밍 기초</a:t>
            </a:r>
            <a:endParaRPr kumimoji="1" lang="en-US" altLang="ko-KR"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JDBC – 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라이브러리 설치 및 등록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CB49D7F-A40B-2950-C3BB-13981C78020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1143000" y="1238490"/>
            <a:chExt cx="7772400" cy="3777325"/>
          </a:xfrm>
        </p:grpSpPr>
        <p:pic>
          <p:nvPicPr>
            <p:cNvPr id="4" name="그림 3" descr="폰트, 로고, 그래픽, 화이트이(가) 표시된 사진&#10;&#10;자동 생성된 설명">
              <a:extLst>
                <a:ext uri="{FF2B5EF4-FFF2-40B4-BE49-F238E27FC236}">
                  <a16:creationId xmlns:a16="http://schemas.microsoft.com/office/drawing/2014/main" id="{B742D47A-36C2-B9F0-BC20-0E30F4A6A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650"/>
            <a:stretch/>
          </p:blipFill>
          <p:spPr>
            <a:xfrm>
              <a:off x="1143000" y="1238490"/>
              <a:ext cx="7772400" cy="37773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D8B992-313F-AA19-ECC1-9BA2DED76D4E}"/>
                </a:ext>
              </a:extLst>
            </p:cNvPr>
            <p:cNvSpPr txBox="1"/>
            <p:nvPr/>
          </p:nvSpPr>
          <p:spPr>
            <a:xfrm>
              <a:off x="1794075" y="3336403"/>
              <a:ext cx="6470249" cy="11696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Day 46</a:t>
              </a:r>
            </a:p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Java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프로그래밍 기초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(Network)</a:t>
              </a:r>
              <a:endParaRPr kumimoji="1" lang="ko-KR" altLang="en-US" sz="4400" b="1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  <a:p>
              <a:pPr algn="ctr"/>
              <a:endParaRPr kumimoji="1" lang="ko-KR" altLang="en-US" sz="4400" b="1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5568281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C70131-2A0F-D582-388D-5AB1E95FE6C4}"/>
              </a:ext>
            </a:extLst>
          </p:cNvPr>
          <p:cNvSpPr txBox="1"/>
          <p:nvPr/>
        </p:nvSpPr>
        <p:spPr>
          <a:xfrm>
            <a:off x="1021294" y="3808909"/>
            <a:ext cx="10149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Day 56</a:t>
            </a: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프로그래밍 기초</a:t>
            </a:r>
            <a:endParaRPr kumimoji="1" lang="en-US" altLang="ko-KR"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JDBC – 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라이브러리 설치 및 등록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CB49D7F-A40B-2950-C3BB-13981C78020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1143000" y="1238490"/>
            <a:chExt cx="7772400" cy="3777325"/>
          </a:xfrm>
        </p:grpSpPr>
        <p:pic>
          <p:nvPicPr>
            <p:cNvPr id="4" name="그림 3" descr="폰트, 로고, 그래픽, 화이트이(가) 표시된 사진&#10;&#10;자동 생성된 설명">
              <a:extLst>
                <a:ext uri="{FF2B5EF4-FFF2-40B4-BE49-F238E27FC236}">
                  <a16:creationId xmlns:a16="http://schemas.microsoft.com/office/drawing/2014/main" id="{B742D47A-36C2-B9F0-BC20-0E30F4A6A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650"/>
            <a:stretch/>
          </p:blipFill>
          <p:spPr>
            <a:xfrm>
              <a:off x="1143000" y="1238490"/>
              <a:ext cx="7772400" cy="37773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D8B992-313F-AA19-ECC1-9BA2DED76D4E}"/>
                </a:ext>
              </a:extLst>
            </p:cNvPr>
            <p:cNvSpPr txBox="1"/>
            <p:nvPr/>
          </p:nvSpPr>
          <p:spPr>
            <a:xfrm>
              <a:off x="1794075" y="3336403"/>
              <a:ext cx="6470249" cy="796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Day 48</a:t>
              </a:r>
            </a:p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Java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프로그래밍 기초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(Thread)</a:t>
              </a:r>
              <a:endParaRPr kumimoji="1" lang="ko-KR" altLang="en-US" sz="4400" b="1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9667706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C70131-2A0F-D582-388D-5AB1E95FE6C4}"/>
              </a:ext>
            </a:extLst>
          </p:cNvPr>
          <p:cNvSpPr txBox="1"/>
          <p:nvPr/>
        </p:nvSpPr>
        <p:spPr>
          <a:xfrm>
            <a:off x="1021294" y="3808909"/>
            <a:ext cx="10149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Day 56</a:t>
            </a: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프로그래밍 기초</a:t>
            </a:r>
            <a:endParaRPr kumimoji="1" lang="en-US" altLang="ko-KR"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JDBC – 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라이브러리 설치 및 등록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CB49D7F-A40B-2950-C3BB-13981C78020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1143000" y="1238490"/>
            <a:chExt cx="7772400" cy="3777325"/>
          </a:xfrm>
        </p:grpSpPr>
        <p:pic>
          <p:nvPicPr>
            <p:cNvPr id="4" name="그림 3" descr="폰트, 로고, 그래픽, 화이트이(가) 표시된 사진&#10;&#10;자동 생성된 설명">
              <a:extLst>
                <a:ext uri="{FF2B5EF4-FFF2-40B4-BE49-F238E27FC236}">
                  <a16:creationId xmlns:a16="http://schemas.microsoft.com/office/drawing/2014/main" id="{B742D47A-36C2-B9F0-BC20-0E30F4A6A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650"/>
            <a:stretch/>
          </p:blipFill>
          <p:spPr>
            <a:xfrm>
              <a:off x="1143000" y="1238490"/>
              <a:ext cx="7772400" cy="37773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D8B992-313F-AA19-ECC1-9BA2DED76D4E}"/>
                </a:ext>
              </a:extLst>
            </p:cNvPr>
            <p:cNvSpPr txBox="1"/>
            <p:nvPr/>
          </p:nvSpPr>
          <p:spPr>
            <a:xfrm>
              <a:off x="1794075" y="3336403"/>
              <a:ext cx="6470249" cy="796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Day 51</a:t>
              </a:r>
            </a:p>
            <a:p>
              <a:pPr algn="ctr"/>
              <a:r>
                <a:rPr kumimoji="1" lang="en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MySQL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기초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(</a:t>
              </a:r>
              <a:r>
                <a:rPr kumimoji="1" lang="en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DDL)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25174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C70131-2A0F-D582-388D-5AB1E95FE6C4}"/>
              </a:ext>
            </a:extLst>
          </p:cNvPr>
          <p:cNvSpPr txBox="1"/>
          <p:nvPr/>
        </p:nvSpPr>
        <p:spPr>
          <a:xfrm>
            <a:off x="1021294" y="3808909"/>
            <a:ext cx="10149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Day 56</a:t>
            </a: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프로그래밍 기초</a:t>
            </a:r>
            <a:endParaRPr kumimoji="1" lang="en-US" altLang="ko-KR"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JDBC – 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라이브러리 설치 및 등록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CB49D7F-A40B-2950-C3BB-13981C78020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1143000" y="1238490"/>
            <a:chExt cx="7772400" cy="3777325"/>
          </a:xfrm>
        </p:grpSpPr>
        <p:pic>
          <p:nvPicPr>
            <p:cNvPr id="4" name="그림 3" descr="폰트, 로고, 그래픽, 화이트이(가) 표시된 사진&#10;&#10;자동 생성된 설명">
              <a:extLst>
                <a:ext uri="{FF2B5EF4-FFF2-40B4-BE49-F238E27FC236}">
                  <a16:creationId xmlns:a16="http://schemas.microsoft.com/office/drawing/2014/main" id="{B742D47A-36C2-B9F0-BC20-0E30F4A6A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650"/>
            <a:stretch/>
          </p:blipFill>
          <p:spPr>
            <a:xfrm>
              <a:off x="1143000" y="1238490"/>
              <a:ext cx="7772400" cy="37773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D8B992-313F-AA19-ECC1-9BA2DED76D4E}"/>
                </a:ext>
              </a:extLst>
            </p:cNvPr>
            <p:cNvSpPr txBox="1"/>
            <p:nvPr/>
          </p:nvSpPr>
          <p:spPr>
            <a:xfrm>
              <a:off x="1794075" y="3336403"/>
              <a:ext cx="6470249" cy="796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Day 03</a:t>
              </a:r>
            </a:p>
            <a:p>
              <a:r>
                <a:rPr lang="en" altLang="ko-KR" sz="4400" dirty="0">
                  <a:solidFill>
                    <a:srgbClr val="BCBEC4"/>
                  </a:solidFill>
                  <a:effectLst/>
                </a:rPr>
                <a:t> </a:t>
              </a:r>
              <a:r>
                <a:rPr kumimoji="1" lang="en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Application 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개념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, </a:t>
              </a:r>
              <a:r>
                <a:rPr kumimoji="1" lang="en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Java </a:t>
              </a:r>
              <a:r>
                <a:rPr kumimoji="1" lang="ko-KR" altLang="en-US" sz="4400" b="1" dirty="0" err="1">
                  <a:latin typeface="D2Coding" panose="020B0609020101020101" pitchFamily="49" charset="-127"/>
                  <a:ea typeface="D2Coding" panose="020B0609020101020101" pitchFamily="49" charset="-127"/>
                </a:rPr>
                <a:t>기초및설치</a:t>
              </a:r>
              <a:endParaRPr kumimoji="1" lang="ko-KR" altLang="en-US" sz="4400" b="1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6662712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C70131-2A0F-D582-388D-5AB1E95FE6C4}"/>
              </a:ext>
            </a:extLst>
          </p:cNvPr>
          <p:cNvSpPr txBox="1"/>
          <p:nvPr/>
        </p:nvSpPr>
        <p:spPr>
          <a:xfrm>
            <a:off x="1021294" y="3808909"/>
            <a:ext cx="10149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Day 56</a:t>
            </a: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프로그래밍 기초</a:t>
            </a:r>
            <a:endParaRPr kumimoji="1" lang="en-US" altLang="ko-KR"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JDBC – 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라이브러리 설치 및 등록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CB49D7F-A40B-2950-C3BB-13981C78020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1143000" y="1238490"/>
            <a:chExt cx="7772400" cy="3777325"/>
          </a:xfrm>
        </p:grpSpPr>
        <p:pic>
          <p:nvPicPr>
            <p:cNvPr id="4" name="그림 3" descr="폰트, 로고, 그래픽, 화이트이(가) 표시된 사진&#10;&#10;자동 생성된 설명">
              <a:extLst>
                <a:ext uri="{FF2B5EF4-FFF2-40B4-BE49-F238E27FC236}">
                  <a16:creationId xmlns:a16="http://schemas.microsoft.com/office/drawing/2014/main" id="{B742D47A-36C2-B9F0-BC20-0E30F4A6A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650"/>
            <a:stretch/>
          </p:blipFill>
          <p:spPr>
            <a:xfrm>
              <a:off x="1143000" y="1238490"/>
              <a:ext cx="7772400" cy="37773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D8B992-313F-AA19-ECC1-9BA2DED76D4E}"/>
                </a:ext>
              </a:extLst>
            </p:cNvPr>
            <p:cNvSpPr txBox="1"/>
            <p:nvPr/>
          </p:nvSpPr>
          <p:spPr>
            <a:xfrm>
              <a:off x="1794075" y="3336403"/>
              <a:ext cx="6470249" cy="796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Day 52</a:t>
              </a:r>
            </a:p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MySQL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기초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(DNL, DQL)</a:t>
              </a:r>
              <a:endParaRPr kumimoji="1" lang="ko-KR" altLang="en-US" sz="4400" b="1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9441595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C70131-2A0F-D582-388D-5AB1E95FE6C4}"/>
              </a:ext>
            </a:extLst>
          </p:cNvPr>
          <p:cNvSpPr txBox="1"/>
          <p:nvPr/>
        </p:nvSpPr>
        <p:spPr>
          <a:xfrm>
            <a:off x="1021294" y="3808909"/>
            <a:ext cx="10149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Day 56</a:t>
            </a: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프로그래밍 기초</a:t>
            </a:r>
            <a:endParaRPr kumimoji="1" lang="en-US" altLang="ko-KR"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JDBC – 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라이브러리 설치 및 등록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CB49D7F-A40B-2950-C3BB-13981C78020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1143000" y="1238490"/>
            <a:chExt cx="7772400" cy="3777325"/>
          </a:xfrm>
        </p:grpSpPr>
        <p:pic>
          <p:nvPicPr>
            <p:cNvPr id="4" name="그림 3" descr="폰트, 로고, 그래픽, 화이트이(가) 표시된 사진&#10;&#10;자동 생성된 설명">
              <a:extLst>
                <a:ext uri="{FF2B5EF4-FFF2-40B4-BE49-F238E27FC236}">
                  <a16:creationId xmlns:a16="http://schemas.microsoft.com/office/drawing/2014/main" id="{B742D47A-36C2-B9F0-BC20-0E30F4A6A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650"/>
            <a:stretch/>
          </p:blipFill>
          <p:spPr>
            <a:xfrm>
              <a:off x="1143000" y="1238490"/>
              <a:ext cx="7772400" cy="37773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D8B992-313F-AA19-ECC1-9BA2DED76D4E}"/>
                </a:ext>
              </a:extLst>
            </p:cNvPr>
            <p:cNvSpPr txBox="1"/>
            <p:nvPr/>
          </p:nvSpPr>
          <p:spPr>
            <a:xfrm>
              <a:off x="1794075" y="3336403"/>
              <a:ext cx="6470249" cy="796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Day 53</a:t>
              </a:r>
            </a:p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Java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프로그래밍 기초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(DB)</a:t>
              </a:r>
              <a:endParaRPr kumimoji="1" lang="ko-KR" altLang="en-US" sz="4400" b="1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9886786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C70131-2A0F-D582-388D-5AB1E95FE6C4}"/>
              </a:ext>
            </a:extLst>
          </p:cNvPr>
          <p:cNvSpPr txBox="1"/>
          <p:nvPr/>
        </p:nvSpPr>
        <p:spPr>
          <a:xfrm>
            <a:off x="1021294" y="3808909"/>
            <a:ext cx="10149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Day 56</a:t>
            </a: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프로그래밍 기초</a:t>
            </a:r>
            <a:endParaRPr kumimoji="1" lang="en-US" altLang="ko-KR"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JDBC – 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라이브러리 설치 및 등록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CB49D7F-A40B-2950-C3BB-13981C78020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1143000" y="1238490"/>
            <a:chExt cx="7772400" cy="3777325"/>
          </a:xfrm>
        </p:grpSpPr>
        <p:pic>
          <p:nvPicPr>
            <p:cNvPr id="4" name="그림 3" descr="폰트, 로고, 그래픽, 화이트이(가) 표시된 사진&#10;&#10;자동 생성된 설명">
              <a:extLst>
                <a:ext uri="{FF2B5EF4-FFF2-40B4-BE49-F238E27FC236}">
                  <a16:creationId xmlns:a16="http://schemas.microsoft.com/office/drawing/2014/main" id="{B742D47A-36C2-B9F0-BC20-0E30F4A6A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650"/>
            <a:stretch/>
          </p:blipFill>
          <p:spPr>
            <a:xfrm>
              <a:off x="1143000" y="1238490"/>
              <a:ext cx="7772400" cy="37773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D8B992-313F-AA19-ECC1-9BA2DED76D4E}"/>
                </a:ext>
              </a:extLst>
            </p:cNvPr>
            <p:cNvSpPr txBox="1"/>
            <p:nvPr/>
          </p:nvSpPr>
          <p:spPr>
            <a:xfrm>
              <a:off x="1794075" y="3336403"/>
              <a:ext cx="6470249" cy="796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Day 54</a:t>
              </a:r>
            </a:p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SQL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기초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(Foreign Ket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키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)</a:t>
              </a:r>
              <a:endParaRPr kumimoji="1" lang="ko-KR" altLang="en-US" sz="4400" b="1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9031903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D43A01C3-75D7-CEF4-9A06-955DF6ED173D}"/>
              </a:ext>
            </a:extLst>
          </p:cNvPr>
          <p:cNvGrpSpPr/>
          <p:nvPr/>
        </p:nvGrpSpPr>
        <p:grpSpPr>
          <a:xfrm>
            <a:off x="1143000" y="1238490"/>
            <a:ext cx="7772400" cy="3777325"/>
            <a:chOff x="1143000" y="1238490"/>
            <a:chExt cx="7772400" cy="3777325"/>
          </a:xfrm>
        </p:grpSpPr>
        <p:pic>
          <p:nvPicPr>
            <p:cNvPr id="5" name="그림 4" descr="폰트, 로고, 그래픽, 화이트이(가) 표시된 사진&#10;&#10;자동 생성된 설명">
              <a:extLst>
                <a:ext uri="{FF2B5EF4-FFF2-40B4-BE49-F238E27FC236}">
                  <a16:creationId xmlns:a16="http://schemas.microsoft.com/office/drawing/2014/main" id="{80E5AF78-A18A-B84D-6175-24388DFE2CA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650"/>
            <a:stretch/>
          </p:blipFill>
          <p:spPr>
            <a:xfrm>
              <a:off x="1143000" y="1238490"/>
              <a:ext cx="7772400" cy="3777325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BC70131-2A0F-D582-388D-5AB1E95FE6C4}"/>
                </a:ext>
              </a:extLst>
            </p:cNvPr>
            <p:cNvSpPr txBox="1"/>
            <p:nvPr/>
          </p:nvSpPr>
          <p:spPr>
            <a:xfrm>
              <a:off x="1794075" y="3336403"/>
              <a:ext cx="6470249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28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Day 55</a:t>
              </a:r>
            </a:p>
            <a:p>
              <a:pPr algn="ctr"/>
              <a:r>
                <a:rPr kumimoji="1" lang="en-US" altLang="ko-KR" sz="28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SQL (Join,</a:t>
              </a:r>
              <a:r>
                <a:rPr kumimoji="1" lang="ko-KR" altLang="en-US" sz="28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 </a:t>
              </a:r>
              <a:r>
                <a:rPr kumimoji="1" lang="en-US" altLang="ko-KR" sz="28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Foreign Key)</a:t>
              </a:r>
              <a:endPara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7968338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C70131-2A0F-D582-388D-5AB1E95FE6C4}"/>
              </a:ext>
            </a:extLst>
          </p:cNvPr>
          <p:cNvSpPr txBox="1"/>
          <p:nvPr/>
        </p:nvSpPr>
        <p:spPr>
          <a:xfrm>
            <a:off x="1021294" y="3808909"/>
            <a:ext cx="10149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Day 56</a:t>
            </a: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프로그래밍 기초</a:t>
            </a:r>
            <a:endParaRPr kumimoji="1" lang="en-US" altLang="ko-KR"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JDBC – 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라이브러리 설치 및 등록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CB49D7F-A40B-2950-C3BB-13981C78020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1143000" y="1238490"/>
            <a:chExt cx="7772400" cy="3777325"/>
          </a:xfrm>
        </p:grpSpPr>
        <p:pic>
          <p:nvPicPr>
            <p:cNvPr id="4" name="그림 3" descr="폰트, 로고, 그래픽, 화이트이(가) 표시된 사진&#10;&#10;자동 생성된 설명">
              <a:extLst>
                <a:ext uri="{FF2B5EF4-FFF2-40B4-BE49-F238E27FC236}">
                  <a16:creationId xmlns:a16="http://schemas.microsoft.com/office/drawing/2014/main" id="{B742D47A-36C2-B9F0-BC20-0E30F4A6A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650"/>
            <a:stretch/>
          </p:blipFill>
          <p:spPr>
            <a:xfrm>
              <a:off x="1143000" y="1238490"/>
              <a:ext cx="7772400" cy="37773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D8B992-313F-AA19-ECC1-9BA2DED76D4E}"/>
                </a:ext>
              </a:extLst>
            </p:cNvPr>
            <p:cNvSpPr txBox="1"/>
            <p:nvPr/>
          </p:nvSpPr>
          <p:spPr>
            <a:xfrm>
              <a:off x="1794075" y="3336403"/>
              <a:ext cx="6470249" cy="796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Day 56</a:t>
              </a:r>
            </a:p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Java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프로그래밍 기초 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(JDBC)</a:t>
              </a:r>
              <a:endParaRPr kumimoji="1" lang="ko-KR" altLang="en-US" sz="4400" b="1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4158153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C70131-2A0F-D582-388D-5AB1E95FE6C4}"/>
              </a:ext>
            </a:extLst>
          </p:cNvPr>
          <p:cNvSpPr txBox="1"/>
          <p:nvPr/>
        </p:nvSpPr>
        <p:spPr>
          <a:xfrm>
            <a:off x="1021294" y="3808909"/>
            <a:ext cx="10149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Day 56</a:t>
            </a: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프로그래밍 기초</a:t>
            </a:r>
            <a:endParaRPr kumimoji="1" lang="en-US" altLang="ko-KR"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JDBC – 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라이브러리 설치 및 등록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CB49D7F-A40B-2950-C3BB-13981C78020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1143000" y="1238490"/>
            <a:chExt cx="7772400" cy="3777325"/>
          </a:xfrm>
        </p:grpSpPr>
        <p:pic>
          <p:nvPicPr>
            <p:cNvPr id="4" name="그림 3" descr="폰트, 로고, 그래픽, 화이트이(가) 표시된 사진&#10;&#10;자동 생성된 설명">
              <a:extLst>
                <a:ext uri="{FF2B5EF4-FFF2-40B4-BE49-F238E27FC236}">
                  <a16:creationId xmlns:a16="http://schemas.microsoft.com/office/drawing/2014/main" id="{B742D47A-36C2-B9F0-BC20-0E30F4A6A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650"/>
            <a:stretch/>
          </p:blipFill>
          <p:spPr>
            <a:xfrm>
              <a:off x="1143000" y="1238490"/>
              <a:ext cx="7772400" cy="37773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D8B992-313F-AA19-ECC1-9BA2DED76D4E}"/>
                </a:ext>
              </a:extLst>
            </p:cNvPr>
            <p:cNvSpPr txBox="1"/>
            <p:nvPr/>
          </p:nvSpPr>
          <p:spPr>
            <a:xfrm>
              <a:off x="1794075" y="3336403"/>
              <a:ext cx="6470249" cy="11696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Day 57</a:t>
              </a:r>
            </a:p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Java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프로그래밍 기초 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(JDBC)</a:t>
              </a:r>
            </a:p>
            <a:p>
              <a:pPr algn="ctr"/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실습프로젝트 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(JDBC)</a:t>
              </a:r>
              <a:endParaRPr kumimoji="1" lang="ko-KR" altLang="en-US" sz="4400" b="1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88941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C70131-2A0F-D582-388D-5AB1E95FE6C4}"/>
              </a:ext>
            </a:extLst>
          </p:cNvPr>
          <p:cNvSpPr txBox="1"/>
          <p:nvPr/>
        </p:nvSpPr>
        <p:spPr>
          <a:xfrm>
            <a:off x="1021294" y="3808909"/>
            <a:ext cx="10149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Day 56</a:t>
            </a: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프로그래밍 기초</a:t>
            </a:r>
            <a:endParaRPr kumimoji="1" lang="en-US" altLang="ko-KR"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JDBC – 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라이브러리 설치 및 등록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CB49D7F-A40B-2950-C3BB-13981C78020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1143000" y="1238490"/>
            <a:chExt cx="7772400" cy="3777325"/>
          </a:xfrm>
        </p:grpSpPr>
        <p:pic>
          <p:nvPicPr>
            <p:cNvPr id="4" name="그림 3" descr="폰트, 로고, 그래픽, 화이트이(가) 표시된 사진&#10;&#10;자동 생성된 설명">
              <a:extLst>
                <a:ext uri="{FF2B5EF4-FFF2-40B4-BE49-F238E27FC236}">
                  <a16:creationId xmlns:a16="http://schemas.microsoft.com/office/drawing/2014/main" id="{B742D47A-36C2-B9F0-BC20-0E30F4A6A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650"/>
            <a:stretch/>
          </p:blipFill>
          <p:spPr>
            <a:xfrm>
              <a:off x="1143000" y="1238490"/>
              <a:ext cx="7772400" cy="37773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D8B992-313F-AA19-ECC1-9BA2DED76D4E}"/>
                </a:ext>
              </a:extLst>
            </p:cNvPr>
            <p:cNvSpPr txBox="1"/>
            <p:nvPr/>
          </p:nvSpPr>
          <p:spPr>
            <a:xfrm>
              <a:off x="1794075" y="3336403"/>
              <a:ext cx="6470249" cy="796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Day 04</a:t>
              </a:r>
            </a:p>
            <a:p>
              <a:pPr algn="ctr"/>
              <a:r>
                <a:rPr kumimoji="1" lang="en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Java 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기본설정 및 </a:t>
              </a:r>
              <a:r>
                <a:rPr kumimoji="1" lang="en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Gradle 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설치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956657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C70131-2A0F-D582-388D-5AB1E95FE6C4}"/>
              </a:ext>
            </a:extLst>
          </p:cNvPr>
          <p:cNvSpPr txBox="1"/>
          <p:nvPr/>
        </p:nvSpPr>
        <p:spPr>
          <a:xfrm>
            <a:off x="1021294" y="3808909"/>
            <a:ext cx="10149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Day 56</a:t>
            </a: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프로그래밍 기초</a:t>
            </a:r>
            <a:endParaRPr kumimoji="1" lang="en-US" altLang="ko-KR"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JDBC – 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라이브러리 설치 및 등록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CB49D7F-A40B-2950-C3BB-13981C78020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1143000" y="1238490"/>
            <a:chExt cx="7772400" cy="3777325"/>
          </a:xfrm>
        </p:grpSpPr>
        <p:pic>
          <p:nvPicPr>
            <p:cNvPr id="4" name="그림 3" descr="폰트, 로고, 그래픽, 화이트이(가) 표시된 사진&#10;&#10;자동 생성된 설명">
              <a:extLst>
                <a:ext uri="{FF2B5EF4-FFF2-40B4-BE49-F238E27FC236}">
                  <a16:creationId xmlns:a16="http://schemas.microsoft.com/office/drawing/2014/main" id="{B742D47A-36C2-B9F0-BC20-0E30F4A6A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650"/>
            <a:stretch/>
          </p:blipFill>
          <p:spPr>
            <a:xfrm>
              <a:off x="1143000" y="1238490"/>
              <a:ext cx="7772400" cy="37773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D8B992-313F-AA19-ECC1-9BA2DED76D4E}"/>
                </a:ext>
              </a:extLst>
            </p:cNvPr>
            <p:cNvSpPr txBox="1"/>
            <p:nvPr/>
          </p:nvSpPr>
          <p:spPr>
            <a:xfrm>
              <a:off x="1794075" y="3336403"/>
              <a:ext cx="6470249" cy="796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Day 05</a:t>
              </a:r>
            </a:p>
            <a:p>
              <a:pPr algn="ctr"/>
              <a:r>
                <a:rPr kumimoji="1" lang="en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Bytecode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작성 및 </a:t>
              </a:r>
              <a:r>
                <a:rPr kumimoji="1" lang="en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Java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실습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(</a:t>
              </a:r>
              <a:r>
                <a:rPr kumimoji="1" lang="en" altLang="ko-KR" sz="4400" b="1" dirty="0" err="1">
                  <a:latin typeface="D2Coding" panose="020B0609020101020101" pitchFamily="49" charset="-127"/>
                  <a:ea typeface="D2Coding" panose="020B0609020101020101" pitchFamily="49" charset="-127"/>
                </a:rPr>
                <a:t>class,main</a:t>
              </a:r>
              <a:r>
                <a:rPr kumimoji="1" lang="en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913755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C70131-2A0F-D582-388D-5AB1E95FE6C4}"/>
              </a:ext>
            </a:extLst>
          </p:cNvPr>
          <p:cNvSpPr txBox="1"/>
          <p:nvPr/>
        </p:nvSpPr>
        <p:spPr>
          <a:xfrm>
            <a:off x="1021294" y="3808909"/>
            <a:ext cx="10149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Day 56</a:t>
            </a: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프로그래밍 기초</a:t>
            </a:r>
            <a:endParaRPr kumimoji="1" lang="en-US" altLang="ko-KR"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JDBC – 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라이브러리 설치 및 등록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CB49D7F-A40B-2950-C3BB-13981C78020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1143000" y="1238490"/>
            <a:chExt cx="7772400" cy="3777325"/>
          </a:xfrm>
        </p:grpSpPr>
        <p:pic>
          <p:nvPicPr>
            <p:cNvPr id="4" name="그림 3" descr="폰트, 로고, 그래픽, 화이트이(가) 표시된 사진&#10;&#10;자동 생성된 설명">
              <a:extLst>
                <a:ext uri="{FF2B5EF4-FFF2-40B4-BE49-F238E27FC236}">
                  <a16:creationId xmlns:a16="http://schemas.microsoft.com/office/drawing/2014/main" id="{B742D47A-36C2-B9F0-BC20-0E30F4A6A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650"/>
            <a:stretch/>
          </p:blipFill>
          <p:spPr>
            <a:xfrm>
              <a:off x="1143000" y="1238490"/>
              <a:ext cx="7772400" cy="37773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D8B992-313F-AA19-ECC1-9BA2DED76D4E}"/>
                </a:ext>
              </a:extLst>
            </p:cNvPr>
            <p:cNvSpPr txBox="1"/>
            <p:nvPr/>
          </p:nvSpPr>
          <p:spPr>
            <a:xfrm>
              <a:off x="1794075" y="3336403"/>
              <a:ext cx="6470249" cy="796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Day 06</a:t>
              </a:r>
            </a:p>
            <a:p>
              <a:pPr algn="ctr"/>
              <a:r>
                <a:rPr kumimoji="1" lang="en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Java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프로그래밍 기초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(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패키지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, 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자료형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457330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C70131-2A0F-D582-388D-5AB1E95FE6C4}"/>
              </a:ext>
            </a:extLst>
          </p:cNvPr>
          <p:cNvSpPr txBox="1"/>
          <p:nvPr/>
        </p:nvSpPr>
        <p:spPr>
          <a:xfrm>
            <a:off x="1021294" y="3808909"/>
            <a:ext cx="10149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Day 56</a:t>
            </a: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프로그래밍 기초</a:t>
            </a:r>
            <a:endParaRPr kumimoji="1" lang="en-US" altLang="ko-KR"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JDBC – 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라이브러리 설치 및 등록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CB49D7F-A40B-2950-C3BB-13981C78020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1143000" y="1238490"/>
            <a:chExt cx="7772400" cy="3777325"/>
          </a:xfrm>
        </p:grpSpPr>
        <p:pic>
          <p:nvPicPr>
            <p:cNvPr id="4" name="그림 3" descr="폰트, 로고, 그래픽, 화이트이(가) 표시된 사진&#10;&#10;자동 생성된 설명">
              <a:extLst>
                <a:ext uri="{FF2B5EF4-FFF2-40B4-BE49-F238E27FC236}">
                  <a16:creationId xmlns:a16="http://schemas.microsoft.com/office/drawing/2014/main" id="{B742D47A-36C2-B9F0-BC20-0E30F4A6A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650"/>
            <a:stretch/>
          </p:blipFill>
          <p:spPr>
            <a:xfrm>
              <a:off x="1143000" y="1238490"/>
              <a:ext cx="7772400" cy="37773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D8B992-313F-AA19-ECC1-9BA2DED76D4E}"/>
                </a:ext>
              </a:extLst>
            </p:cNvPr>
            <p:cNvSpPr txBox="1"/>
            <p:nvPr/>
          </p:nvSpPr>
          <p:spPr>
            <a:xfrm>
              <a:off x="1794075" y="3336403"/>
              <a:ext cx="6470249" cy="796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Day 07</a:t>
              </a:r>
            </a:p>
            <a:p>
              <a:pPr algn="ctr"/>
              <a:r>
                <a:rPr kumimoji="1" lang="en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Java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프로그래밍 기초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(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문자집합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,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 수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637376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772</TotalTime>
  <Words>1073</Words>
  <Application>Microsoft Macintosh PowerPoint</Application>
  <PresentationFormat>와이드스크린</PresentationFormat>
  <Paragraphs>270</Paragraphs>
  <Slides>55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55</vt:i4>
      </vt:variant>
    </vt:vector>
  </HeadingPairs>
  <TitlesOfParts>
    <vt:vector size="59" baseType="lpstr">
      <vt:lpstr>맑은 고딕</vt:lpstr>
      <vt:lpstr>D2Coding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keonhak lee</dc:creator>
  <cp:lastModifiedBy>keonhak lee</cp:lastModifiedBy>
  <cp:revision>5</cp:revision>
  <dcterms:created xsi:type="dcterms:W3CDTF">2024-08-16T03:13:23Z</dcterms:created>
  <dcterms:modified xsi:type="dcterms:W3CDTF">2024-08-19T00:27:22Z</dcterms:modified>
</cp:coreProperties>
</file>