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0" r:id="rId3"/>
    <p:sldId id="271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77" d="100"/>
          <a:sy n="77" d="100"/>
        </p:scale>
        <p:origin x="245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5F8ED7EE-946E-E875-C963-05E409D0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0" y="1347952"/>
            <a:ext cx="5660513" cy="38539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8B8795F-AFEB-60AA-E4A2-894CAA9774A4}"/>
              </a:ext>
            </a:extLst>
          </p:cNvPr>
          <p:cNvGrpSpPr/>
          <p:nvPr/>
        </p:nvGrpSpPr>
        <p:grpSpPr>
          <a:xfrm rot="21236019">
            <a:off x="6289653" y="3017236"/>
            <a:ext cx="707702" cy="464750"/>
            <a:chOff x="9122255" y="3042627"/>
            <a:chExt cx="926976" cy="431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E618BB-43FA-E74D-65CE-A5C184BAE699}"/>
                </a:ext>
              </a:extLst>
            </p:cNvPr>
            <p:cNvSpPr/>
            <p:nvPr/>
          </p:nvSpPr>
          <p:spPr>
            <a:xfrm>
              <a:off x="9122255" y="3042627"/>
              <a:ext cx="926976" cy="431510"/>
            </a:xfrm>
            <a:custGeom>
              <a:avLst/>
              <a:gdLst>
                <a:gd name="connsiteX0" fmla="*/ 0 w 707702"/>
                <a:gd name="connsiteY0" fmla="*/ 0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0 w 707702"/>
                <a:gd name="connsiteY4" fmla="*/ 0 h 464750"/>
                <a:gd name="connsiteX0" fmla="*/ 45345 w 707702"/>
                <a:gd name="connsiteY0" fmla="*/ 23976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45345 w 707702"/>
                <a:gd name="connsiteY4" fmla="*/ 23976 h 46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702" h="464750">
                  <a:moveTo>
                    <a:pt x="45345" y="23976"/>
                  </a:moveTo>
                  <a:lnTo>
                    <a:pt x="707702" y="0"/>
                  </a:lnTo>
                  <a:lnTo>
                    <a:pt x="707702" y="464750"/>
                  </a:lnTo>
                  <a:lnTo>
                    <a:pt x="0" y="464750"/>
                  </a:lnTo>
                  <a:lnTo>
                    <a:pt x="45345" y="23976"/>
                  </a:lnTo>
                  <a:close/>
                </a:path>
              </a:pathLst>
            </a:custGeom>
            <a:solidFill>
              <a:srgbClr val="E93A29"/>
            </a:solidFill>
            <a:ln w="222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8704FA-E1BA-1A40-D255-9DA8C0C7464C}"/>
                </a:ext>
              </a:extLst>
            </p:cNvPr>
            <p:cNvGrpSpPr/>
            <p:nvPr/>
          </p:nvGrpSpPr>
          <p:grpSpPr>
            <a:xfrm>
              <a:off x="9133638" y="3134103"/>
              <a:ext cx="907705" cy="200038"/>
              <a:chOff x="9163047" y="2343528"/>
              <a:chExt cx="907705" cy="2000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37F2F-C1C7-F287-7E54-894C83D7A4CD}"/>
                  </a:ext>
                </a:extLst>
              </p:cNvPr>
              <p:cNvSpPr txBox="1"/>
              <p:nvPr/>
            </p:nvSpPr>
            <p:spPr>
              <a:xfrm>
                <a:off x="9163049" y="2343531"/>
                <a:ext cx="907702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85725">
                      <a:solidFill>
                        <a:srgbClr val="F7DF08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85725">
                    <a:solidFill>
                      <a:srgbClr val="F7DF08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B215D2-F62D-BC3B-B146-9F09C6005458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635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63500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BE0193-DCCF-AC81-F7C7-9BC675A5FF04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190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28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OT, 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WebApplication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70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(Foreign Ket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1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3A01C3-75D7-CEF4-9A06-955DF6ED173D}"/>
              </a:ext>
            </a:extLst>
          </p:cNvPr>
          <p:cNvGrpSpPr/>
          <p:nvPr/>
        </p:nvGrpSpPr>
        <p:grpSpPr>
          <a:xfrm>
            <a:off x="1143000" y="1238490"/>
            <a:ext cx="7772400" cy="3777325"/>
            <a:chOff x="1143000" y="1238490"/>
            <a:chExt cx="7772400" cy="3777325"/>
          </a:xfrm>
        </p:grpSpPr>
        <p:pic>
          <p:nvPicPr>
            <p:cNvPr id="5" name="그림 4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80E5AF78-A18A-B84D-6175-24388DFE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C70131-2A0F-D582-388D-5AB1E95FE6C4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55</a:t>
              </a:r>
            </a:p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 (Join,</a:t>
              </a:r>
              <a:r>
                <a:rPr kumimoji="1" lang="ko-KR" altLang="en-US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Foreign Key)</a:t>
              </a:r>
              <a:endPara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8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58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9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90</Words>
  <Application>Microsoft Macintosh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3</cp:revision>
  <dcterms:created xsi:type="dcterms:W3CDTF">2024-08-16T03:13:23Z</dcterms:created>
  <dcterms:modified xsi:type="dcterms:W3CDTF">2024-08-16T12:46:12Z</dcterms:modified>
</cp:coreProperties>
</file>