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339" r:id="rId3"/>
    <p:sldId id="338" r:id="rId4"/>
    <p:sldId id="340" r:id="rId5"/>
    <p:sldId id="34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2"/>
    <p:restoredTop sz="94830"/>
  </p:normalViewPr>
  <p:slideViewPr>
    <p:cSldViewPr snapToGrid="0">
      <p:cViewPr>
        <p:scale>
          <a:sx n="77" d="100"/>
          <a:sy n="77" d="100"/>
        </p:scale>
        <p:origin x="1872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Servlet)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79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69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HTTP)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841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73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JSP/EL)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73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JS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TL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234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75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(service/Front Controller)</a:t>
              </a:r>
              <a:endParaRPr kumimoji="1" lang="en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1667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6825</TotalTime>
  <Words>99</Words>
  <Application>Microsoft Macintosh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22</cp:revision>
  <dcterms:created xsi:type="dcterms:W3CDTF">2024-08-16T03:13:23Z</dcterms:created>
  <dcterms:modified xsi:type="dcterms:W3CDTF">2024-09-12T12:41:19Z</dcterms:modified>
</cp:coreProperties>
</file>