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9" r:id="rId3"/>
    <p:sldId id="342" r:id="rId4"/>
    <p:sldId id="343" r:id="rId5"/>
    <p:sldId id="338" r:id="rId6"/>
    <p:sldId id="340" r:id="rId7"/>
    <p:sldId id="341" r:id="rId8"/>
    <p:sldId id="344" r:id="rId9"/>
    <p:sldId id="345" r:id="rId10"/>
    <p:sldId id="346" r:id="rId11"/>
    <p:sldId id="347" r:id="rId12"/>
    <p:sldId id="348" r:id="rId13"/>
    <p:sldId id="349" r:id="rId14"/>
    <p:sldId id="35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/>
    <p:restoredTop sz="94719"/>
  </p:normalViewPr>
  <p:slideViewPr>
    <p:cSldViewPr snapToGrid="0">
      <p:cViewPr>
        <p:scale>
          <a:sx n="90" d="100"/>
          <a:sy n="90" d="100"/>
        </p:scale>
        <p:origin x="247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74A48-D658-E932-7C60-E9876D93B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1DCBA-1B5A-3115-E968-BD532F792A41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CCA7D3-7B58-74AC-96DF-B03AB7BA184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38B6BF86-6351-75BE-7BD2-453FCB356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90B67-D95A-1E76-91AE-63427A960D7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(NCP)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3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F384B-BEC3-25AB-C158-AB701AB2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8E7290-1AA7-8AFC-7FED-AC6E1F52F52B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07ECB8-F0F5-C803-07EF-A95A215F269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9ACD4CE8-06A9-FAC6-4BBE-B28B603C6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F6C2FD-3F73-7127-314C-F02C1D4D3BDB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(NCP)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72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EA2-5897-9224-8E15-01A2EE8A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EB2250-F6AA-44C1-A0C7-0839532469E9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1353F2-BBF3-F3D3-3E73-659337F422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E8539662-6CC0-57C5-DCEB-58D4820C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0611A9-31CF-0537-8FF6-ADEA69359788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IoC Container)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41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A3E46-57C6-057B-84C9-DA0FF183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C90B9F-AE53-48CD-A25C-90F047E8E1E7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93B4D5-4C27-6F42-C69A-125F065A8C6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2F543B20-2CCB-0039-33E0-2D2C288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C3B0D-4651-D4FE-2038-3A1662ED3047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IoC Container)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2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E955-609B-5FA8-3FF8-3EEE42CC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E357F5-0E88-8735-C21A-16B62A331172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167CF7-52BF-EFE9-A4F7-1295139A07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1F45A64A-020D-6E6C-47FB-77A07D656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C8C7BD-BE76-3004-6CDA-07A1145AAC24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IoC Container)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70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27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9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JSP/EL)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3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TL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(service/Front Controller)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6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EA44-8AF0-5A32-6487-CA623454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B9A9E2-8869-FF61-CD55-5B32CBC1CB3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57D32F-2851-7579-4375-4FDA9E883DF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4E98FE02-143D-F5FF-30BD-3DB89CDF9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877355-5C00-45C8-9184-8FB311182CC5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8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189F-69E4-7805-D5B0-93FB84D6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96E057-C42F-C2D1-2AEF-55B30A36790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726-30B6-B479-B6DA-AE53B04962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05E16A1E-8783-AC33-8BC7-C1F38FE5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5FE550-0048-2080-5464-5DCB95F5BFF1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94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269</Words>
  <Application>Microsoft Macintosh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26</cp:revision>
  <dcterms:created xsi:type="dcterms:W3CDTF">2024-08-16T03:13:23Z</dcterms:created>
  <dcterms:modified xsi:type="dcterms:W3CDTF">2024-10-04T12:52:25Z</dcterms:modified>
</cp:coreProperties>
</file>