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339" r:id="rId3"/>
    <p:sldId id="338" r:id="rId4"/>
    <p:sldId id="34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/>
    <p:restoredTop sz="94830"/>
  </p:normalViewPr>
  <p:slideViewPr>
    <p:cSldViewPr snapToGrid="0">
      <p:cViewPr>
        <p:scale>
          <a:sx n="72" d="100"/>
          <a:sy n="72" d="100"/>
        </p:scale>
        <p:origin x="208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2024. 9. 11.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69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4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JSP/EL)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7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TL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34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</TotalTime>
  <Words>79</Words>
  <Application>Microsoft Macintosh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21</cp:revision>
  <dcterms:created xsi:type="dcterms:W3CDTF">2024-08-16T03:13:23Z</dcterms:created>
  <dcterms:modified xsi:type="dcterms:W3CDTF">2024-09-11T12:10:40Z</dcterms:modified>
</cp:coreProperties>
</file>