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76" d="100"/>
          <a:sy n="76" d="100"/>
        </p:scale>
        <p:origin x="129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8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</Words>
  <Application>Microsoft Macintosh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2</cp:revision>
  <dcterms:created xsi:type="dcterms:W3CDTF">2024-08-16T03:13:23Z</dcterms:created>
  <dcterms:modified xsi:type="dcterms:W3CDTF">2024-08-16T08:09:36Z</dcterms:modified>
</cp:coreProperties>
</file>