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  <p:sldId id="339" r:id="rId3"/>
    <p:sldId id="342" r:id="rId4"/>
    <p:sldId id="343" r:id="rId5"/>
    <p:sldId id="338" r:id="rId6"/>
    <p:sldId id="340" r:id="rId7"/>
    <p:sldId id="341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3"/>
    <p:restoredTop sz="94719"/>
  </p:normalViewPr>
  <p:slideViewPr>
    <p:cSldViewPr snapToGrid="0">
      <p:cViewPr>
        <p:scale>
          <a:sx n="96" d="100"/>
          <a:sy n="96" d="100"/>
        </p:scale>
        <p:origin x="240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CF22-D5CE-D5B1-1E59-B450CE70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BD4-7E13-7F91-AC12-C4A4B398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0BD2-702D-F3E3-0E69-58F69E68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E7C7D-010F-0226-B57E-471B2850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A9D55-3C69-C128-5AEE-02F61E4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972A-BFDB-6D3D-5EE2-49B5E5DC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15EF9-6B13-6CD5-8759-EF0C9EAC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D093-71CF-63DE-C616-63102146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0F74-3137-7CF3-A931-E2323B03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A945-8694-32E4-14DA-0D676AA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5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45CCB-CF16-D616-B2DD-1ADB825C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A1434-00C5-6C00-7C55-701AD4015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8FF18-ECC5-989B-B76F-DB50067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ECE91-C49E-C208-002B-F9D8EDB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BD5F-EBEA-F742-29FC-676FD7B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7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01D5-F0F0-6457-8035-A7D828A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DF26-E6C6-07E9-719A-E091FE3A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1ABEF-D3D2-C995-6476-59FC954E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30A2B-FB48-62B5-F809-2BDE0EC4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66FEB-85CB-704C-5213-6A64586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8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5D6B-EFEB-AE6B-B19C-E92B040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7D059-A6C5-A0D5-9ED9-89328D7F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2ECC-7C7D-34AB-01B0-A939D37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8EF3-AAAF-C68F-1318-E92614E6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72FD5-23D2-51A2-EB16-024E116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4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3246-D5DC-9C0B-2138-507C70E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B71EC-1180-F639-73DB-C9F8C30A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B094F-CF98-5171-D9AB-F8B97CA8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E9D05-2055-D481-4987-C23CF1F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C1C1F-8E8E-CE1D-39A1-96A736C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DE52-D144-AFBC-0665-58AFF77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2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7C01-DCD2-785A-64AE-78126FF4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13FF6-EB0F-DDBB-98FD-BB6E9261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CCF84-EA02-4542-9BAD-CE24E8B1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DAFCD-FD79-F927-C3F6-4028D421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8292E-2989-2E8B-F41B-8A00BCD0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DC545-59CF-07F8-07AC-A53D589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E8A76-DAAD-44AE-DC1A-F63707C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503D41-D8B0-291A-40D7-4436618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8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8A7C-0CE9-EE49-581A-1BB89AE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1CC2F-5714-078C-64D5-00DAFA7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87665-BEAE-66D4-19FB-E3D16E2A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EB930-BA95-3A91-2794-622C37F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8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5713E-37F7-0A48-5DF1-1CE092AD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8D7AF-E79D-64E7-4DAD-3FB60D0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4579-92F1-3EE7-A628-1EB5A36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B92E-29ED-4466-D8D2-CAB93917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DD6D-A357-3232-1E20-1BD7EB0E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7B4D1-AEFC-C8BB-AAD5-7A547F27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48F0-0D12-E80E-16B2-3758C1C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FA715-B580-920E-EEBB-0EE62FB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11D5-4EE6-530B-69A0-248E321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6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EAEF-262B-2182-09E6-1C66912D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9609C-32E5-7375-1BF1-489B6800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4D9BE-03E8-AF91-443D-2F707BE1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D6D6-7222-01AD-3251-F836575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CF165-DB64-CDE7-3DA4-BC38C7C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F749-EAB2-47AE-28C9-22669F0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0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433A3-8C3B-6A4B-D390-C758D3B7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99408-9CA0-F4B2-16F8-6422697D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BDF52-9A94-FAF9-FA5E-AFBA6207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718C7-182E-9E43-B6DC-1727F16BCC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16E2-09CB-24BA-79AE-FA07E3FFC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0457-C2D5-6B18-8730-9C2D806C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68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Servlet)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79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74A48-D658-E932-7C60-E9876D93B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A1DCBA-1B5A-3115-E968-BD532F792A41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CCA7D3-7B58-74AC-96DF-B03AB7BA184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38B6BF86-6351-75BE-7BD2-453FCB356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190B67-D95A-1E76-91AE-63427A960D7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(NCP)</a:t>
              </a:r>
              <a:endParaRPr kumimoji="1" lang="en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36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F384B-BEC3-25AB-C158-AB701AB2A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8E7290-1AA7-8AFC-7FED-AC6E1F52F52B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07ECB8-F0F5-C803-07EF-A95A215F269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9ACD4CE8-06A9-FAC6-4BBE-B28B603C6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F6C2FD-3F73-7127-314C-F02C1D4D3BDB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(NCP)</a:t>
              </a:r>
              <a:endParaRPr kumimoji="1" lang="en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72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83EA2-5897-9224-8E15-01A2EE8AB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EB2250-F6AA-44C1-A0C7-0839532469E9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1353F2-BBF3-F3D3-3E73-659337F4226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E8539662-6CC0-57C5-DCEB-58D4820C2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0611A9-31CF-0537-8FF6-ADEA69359788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IoC Container)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41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A3E46-57C6-057B-84C9-DA0FF1836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C90B9F-AE53-48CD-A25C-90F047E8E1E7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93B4D5-4C27-6F42-C69A-125F065A8C6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2F543B20-2CCB-0039-33E0-2D2C288F8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8C3B0D-4651-D4FE-2038-3A1662ED3047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IoC Container)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529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6E955-609B-5FA8-3FF8-3EEE42CC4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E357F5-0E88-8735-C21A-16B62A331172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167CF7-52BF-EFE9-A4F7-1295139A07D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1F45A64A-020D-6E6C-47FB-77A07D656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C8C7BD-BE76-3004-6CDA-07A1145AAC24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88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IoC Container)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14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67AEC-2591-CA82-BBCF-DB38F3D1B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470A4D-2E23-C098-ECF6-0F4236D3F1A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04B38C3-7B7A-F763-E4B5-DC80149CEE8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F0FF62E1-AB72-F6AE-FCF2-8E2F36CBD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D520A4-831D-2C81-B53A-037039809E31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89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Final Project(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DB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모델링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96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69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HTTP)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841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70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HTTP)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27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HTTP)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9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73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JSP/EL)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73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74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JS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TL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34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(service/Front Controller)</a:t>
              </a:r>
              <a:endParaRPr kumimoji="1" lang="en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66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8EA44-8AF0-5A32-6487-CA6234549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B9A9E2-8869-FF61-CD55-5B32CBC1CB3A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757D32F-2851-7579-4375-4FDA9E883DF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4E98FE02-143D-F5FF-30BD-3DB89CDF9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877355-5C00-45C8-9184-8FB311182CC5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(Spring Web MVC)</a:t>
              </a:r>
              <a:endParaRPr kumimoji="1" lang="en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86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3189F-69E4-7805-D5B0-93FB84D61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96E057-C42F-C2D1-2AEF-55B30A36790A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DD8726-30B6-B479-B6DA-AE53B04962E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05E16A1E-8783-AC33-8BC7-C1F38FE51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5FE550-0048-2080-5464-5DCB95F5BFF1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83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(Spring Web MVC)</a:t>
              </a:r>
              <a:endParaRPr kumimoji="1" lang="en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94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6833</TotalTime>
  <Words>288</Words>
  <Application>Microsoft Macintosh PowerPoint</Application>
  <PresentationFormat>와이드스크린</PresentationFormat>
  <Paragraphs>75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keonhak lee</dc:creator>
  <cp:lastModifiedBy>keonhak lee</cp:lastModifiedBy>
  <cp:revision>27</cp:revision>
  <dcterms:created xsi:type="dcterms:W3CDTF">2024-08-16T03:13:23Z</dcterms:created>
  <dcterms:modified xsi:type="dcterms:W3CDTF">2024-10-07T12:19:47Z</dcterms:modified>
</cp:coreProperties>
</file>