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0" r:id="rId3"/>
    <p:sldId id="293" r:id="rId4"/>
    <p:sldId id="272" r:id="rId5"/>
    <p:sldId id="273" r:id="rId6"/>
    <p:sldId id="274" r:id="rId7"/>
    <p:sldId id="275" r:id="rId8"/>
    <p:sldId id="276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295" r:id="rId23"/>
    <p:sldId id="296" r:id="rId24"/>
    <p:sldId id="297" r:id="rId25"/>
    <p:sldId id="298" r:id="rId26"/>
    <p:sldId id="300" r:id="rId27"/>
    <p:sldId id="302" r:id="rId28"/>
    <p:sldId id="303" r:id="rId29"/>
    <p:sldId id="326" r:id="rId30"/>
    <p:sldId id="304" r:id="rId31"/>
    <p:sldId id="305" r:id="rId32"/>
    <p:sldId id="306" r:id="rId33"/>
    <p:sldId id="30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71" r:id="rId50"/>
    <p:sldId id="267" r:id="rId51"/>
    <p:sldId id="268" r:id="rId52"/>
    <p:sldId id="269" r:id="rId53"/>
    <p:sldId id="327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/>
    <p:restoredTop sz="94719"/>
  </p:normalViewPr>
  <p:slideViewPr>
    <p:cSldViewPr snapToGrid="0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975</Words>
  <Application>Microsoft Macintosh PowerPoint</Application>
  <PresentationFormat>와이드스크린</PresentationFormat>
  <Paragraphs>262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11</cp:revision>
  <dcterms:created xsi:type="dcterms:W3CDTF">2024-08-16T03:13:23Z</dcterms:created>
  <dcterms:modified xsi:type="dcterms:W3CDTF">2024-08-20T00:09:14Z</dcterms:modified>
</cp:coreProperties>
</file>