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328" r:id="rId3"/>
    <p:sldId id="270" r:id="rId4"/>
    <p:sldId id="293" r:id="rId5"/>
    <p:sldId id="272" r:id="rId6"/>
    <p:sldId id="273" r:id="rId7"/>
    <p:sldId id="274" r:id="rId8"/>
    <p:sldId id="275" r:id="rId9"/>
    <p:sldId id="276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295" r:id="rId24"/>
    <p:sldId id="296" r:id="rId25"/>
    <p:sldId id="297" r:id="rId26"/>
    <p:sldId id="298" r:id="rId27"/>
    <p:sldId id="300" r:id="rId28"/>
    <p:sldId id="302" r:id="rId29"/>
    <p:sldId id="303" r:id="rId30"/>
    <p:sldId id="326" r:id="rId31"/>
    <p:sldId id="304" r:id="rId32"/>
    <p:sldId id="305" r:id="rId33"/>
    <p:sldId id="306" r:id="rId34"/>
    <p:sldId id="307" r:id="rId35"/>
    <p:sldId id="278" r:id="rId36"/>
    <p:sldId id="279" r:id="rId37"/>
    <p:sldId id="280" r:id="rId38"/>
    <p:sldId id="281" r:id="rId39"/>
    <p:sldId id="282" r:id="rId40"/>
    <p:sldId id="283" r:id="rId41"/>
    <p:sldId id="284" r:id="rId42"/>
    <p:sldId id="285" r:id="rId43"/>
    <p:sldId id="286" r:id="rId44"/>
    <p:sldId id="287" r:id="rId45"/>
    <p:sldId id="288" r:id="rId46"/>
    <p:sldId id="289" r:id="rId47"/>
    <p:sldId id="290" r:id="rId48"/>
    <p:sldId id="291" r:id="rId49"/>
    <p:sldId id="292" r:id="rId50"/>
    <p:sldId id="271" r:id="rId51"/>
    <p:sldId id="267" r:id="rId52"/>
    <p:sldId id="268" r:id="rId53"/>
    <p:sldId id="269" r:id="rId54"/>
    <p:sldId id="327" r:id="rId55"/>
    <p:sldId id="329" r:id="rId56"/>
    <p:sldId id="330" r:id="rId57"/>
    <p:sldId id="331" r:id="rId58"/>
    <p:sldId id="332" r:id="rId59"/>
    <p:sldId id="333" r:id="rId60"/>
    <p:sldId id="334" r:id="rId6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C7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70"/>
    <p:restoredTop sz="94683"/>
  </p:normalViewPr>
  <p:slideViewPr>
    <p:cSldViewPr snapToGrid="0">
      <p:cViewPr>
        <p:scale>
          <a:sx n="68" d="100"/>
          <a:sy n="68" d="100"/>
        </p:scale>
        <p:origin x="1280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3CF22-D5CE-D5B1-1E59-B450CE70E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3E0BD4-7E13-7F91-AC12-C4A4B3981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010BD2-702D-F3E3-0E69-58F69E68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0E7C7D-010F-0226-B57E-471B28507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5A9D55-3C69-C128-5AEE-02F61E479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2936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C972A-BFDB-6D3D-5EE2-49B5E5DC5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915EF9-6B13-6CD5-8759-EF0C9EAC4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95D093-71CF-63DE-C616-63102146B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60F74-3137-7CF3-A931-E2323B03A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F4A945-8694-32E4-14DA-0D676AA1F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254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345CCB-CF16-D616-B2DD-1ADB825C46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AA1434-00C5-6C00-7C55-701AD4015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8FF18-ECC5-989B-B76F-DB50067D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0ECE91-C49E-C208-002B-F9D8EDB32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90BD5F-EBEA-F742-29FC-676FD7BA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4773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701D5-F0F0-6457-8035-A7D828AB5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CADF26-E6C6-07E9-719A-E091FE3A9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11ABEF-D3D2-C995-6476-59FC954E2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730A2B-FB48-62B5-F809-2BDE0EC4A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E66FEB-85CB-704C-5213-6A64586B4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284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E35D6B-EFEB-AE6B-B19C-E92B040E7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67D059-A6C5-A0D5-9ED9-89328D7F2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E22ECC-7C7D-34AB-01B0-A939D374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9A8EF3-AAAF-C68F-1318-E92614E6D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C72FD5-23D2-51A2-EB16-024E11639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844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73246-D5DC-9C0B-2138-507C70EEE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3B71EC-1180-F639-73DB-C9F8C30AC0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1B094F-CF98-5171-D9AB-F8B97CA89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9E9D05-2055-D481-4987-C23CF1F1B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1C1C1F-8E8E-CE1D-39A1-96A736CD8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F5DE52-D144-AFBC-0665-58AFF779D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423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77C01-DCD2-785A-64AE-78126FF4D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513FF6-EB0F-DDBB-98FD-BB6E92613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DCCF84-EA02-4542-9BAD-CE24E8B17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4DAFCD-FD79-F927-C3F6-4028D4216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08292E-2989-2E8B-F41B-8A00BCD0C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DDC545-59CF-07F8-07AC-A53D5894C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2024. 8. 27.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BE8A76-DAAD-44AE-DC1A-F63707C14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503D41-D8B0-291A-40D7-44366181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75860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48A7C-0CE9-EE49-581A-1BB89AEF6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C1CC2F-5714-078C-64D5-00DAFA7CA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2024. 8. 27.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E87665-BEAE-66D4-19FB-E3D16E2AD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4EB930-BA95-3A91-2794-622C37FC3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3838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C5713E-37F7-0A48-5DF1-1CE092AD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2024. 8. 27.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08D7AF-E79D-64E7-4DAD-3FB60D003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934579-92F1-3EE7-A628-1EB5A361B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107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3B92E-29ED-4466-D8D2-CAB939170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A6DD6D-A357-3232-1E20-1BD7EB0E2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B7B4D1-AEFC-C8BB-AAD5-7A547F27D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6748F0-0D12-E80E-16B2-3758C1C1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BFA715-B580-920E-EEBB-0EE62FBB8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4711D5-4EE6-530B-69A0-248E321E7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762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4EAEF-262B-2182-09E6-1C66912D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C9609C-32E5-7375-1BF1-489B680052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D4D9BE-03E8-AF91-443D-2F707BE14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C8D6D6-7222-01AD-3251-F836575CD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ACF165-DB64-CDE7-3DA4-BC38C7C1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81F749-EAB2-47AE-28C9-22669F0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603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9433A3-8C3B-6A4B-D390-C758D3B76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A99408-9CA0-F4B2-16F8-6422697D0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7BDF52-9A94-FAF9-FA5E-AFBA6207D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D718C7-182E-9E43-B6DC-1727F16BCC9F}" type="datetimeFigureOut">
              <a:rPr kumimoji="1" lang="ko-KR" altLang="en-US" smtClean="0"/>
              <a:t>2024. 8. 27.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1216E2-09CB-24BA-79AE-FA07E3FFC7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410457-C2D5-6B18-8730-9C2D806CD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89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만화 영화, 클립아트이(가) 표시된 사진&#10;&#10;자동 생성된 설명">
            <a:extLst>
              <a:ext uri="{FF2B5EF4-FFF2-40B4-BE49-F238E27FC236}">
                <a16:creationId xmlns:a16="http://schemas.microsoft.com/office/drawing/2014/main" id="{5F8ED7EE-946E-E875-C963-05E409D03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070" y="1347952"/>
            <a:ext cx="5660513" cy="3853966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08B8795F-AFEB-60AA-E4A2-894CAA9774A4}"/>
              </a:ext>
            </a:extLst>
          </p:cNvPr>
          <p:cNvGrpSpPr/>
          <p:nvPr/>
        </p:nvGrpSpPr>
        <p:grpSpPr>
          <a:xfrm rot="21236019">
            <a:off x="6289653" y="3017236"/>
            <a:ext cx="707702" cy="464750"/>
            <a:chOff x="9122255" y="3042627"/>
            <a:chExt cx="926976" cy="431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3E618BB-43FA-E74D-65CE-A5C184BAE699}"/>
                </a:ext>
              </a:extLst>
            </p:cNvPr>
            <p:cNvSpPr/>
            <p:nvPr/>
          </p:nvSpPr>
          <p:spPr>
            <a:xfrm>
              <a:off x="9122255" y="3042627"/>
              <a:ext cx="926976" cy="431510"/>
            </a:xfrm>
            <a:custGeom>
              <a:avLst/>
              <a:gdLst>
                <a:gd name="connsiteX0" fmla="*/ 0 w 707702"/>
                <a:gd name="connsiteY0" fmla="*/ 0 h 464750"/>
                <a:gd name="connsiteX1" fmla="*/ 707702 w 707702"/>
                <a:gd name="connsiteY1" fmla="*/ 0 h 464750"/>
                <a:gd name="connsiteX2" fmla="*/ 707702 w 707702"/>
                <a:gd name="connsiteY2" fmla="*/ 464750 h 464750"/>
                <a:gd name="connsiteX3" fmla="*/ 0 w 707702"/>
                <a:gd name="connsiteY3" fmla="*/ 464750 h 464750"/>
                <a:gd name="connsiteX4" fmla="*/ 0 w 707702"/>
                <a:gd name="connsiteY4" fmla="*/ 0 h 464750"/>
                <a:gd name="connsiteX0" fmla="*/ 45345 w 707702"/>
                <a:gd name="connsiteY0" fmla="*/ 23976 h 464750"/>
                <a:gd name="connsiteX1" fmla="*/ 707702 w 707702"/>
                <a:gd name="connsiteY1" fmla="*/ 0 h 464750"/>
                <a:gd name="connsiteX2" fmla="*/ 707702 w 707702"/>
                <a:gd name="connsiteY2" fmla="*/ 464750 h 464750"/>
                <a:gd name="connsiteX3" fmla="*/ 0 w 707702"/>
                <a:gd name="connsiteY3" fmla="*/ 464750 h 464750"/>
                <a:gd name="connsiteX4" fmla="*/ 45345 w 707702"/>
                <a:gd name="connsiteY4" fmla="*/ 23976 h 464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7702" h="464750">
                  <a:moveTo>
                    <a:pt x="45345" y="23976"/>
                  </a:moveTo>
                  <a:lnTo>
                    <a:pt x="707702" y="0"/>
                  </a:lnTo>
                  <a:lnTo>
                    <a:pt x="707702" y="464750"/>
                  </a:lnTo>
                  <a:lnTo>
                    <a:pt x="0" y="464750"/>
                  </a:lnTo>
                  <a:lnTo>
                    <a:pt x="45345" y="23976"/>
                  </a:lnTo>
                  <a:close/>
                </a:path>
              </a:pathLst>
            </a:custGeom>
            <a:solidFill>
              <a:srgbClr val="E93A29"/>
            </a:solidFill>
            <a:ln w="222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00" dirty="0">
                <a:ln w="12700"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58704FA-E1BA-1A40-D255-9DA8C0C7464C}"/>
                </a:ext>
              </a:extLst>
            </p:cNvPr>
            <p:cNvGrpSpPr/>
            <p:nvPr/>
          </p:nvGrpSpPr>
          <p:grpSpPr>
            <a:xfrm>
              <a:off x="9133638" y="3134103"/>
              <a:ext cx="907705" cy="200038"/>
              <a:chOff x="9163047" y="2343528"/>
              <a:chExt cx="907705" cy="200038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3037F2F-C1C7-F287-7E54-894C83D7A4CD}"/>
                  </a:ext>
                </a:extLst>
              </p:cNvPr>
              <p:cNvSpPr txBox="1"/>
              <p:nvPr/>
            </p:nvSpPr>
            <p:spPr>
              <a:xfrm>
                <a:off x="9163049" y="2343531"/>
                <a:ext cx="907702" cy="2000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kumimoji="1" lang="en-US" altLang="ko-KR" sz="1400" b="1" i="1" dirty="0">
                    <a:ln w="85725">
                      <a:solidFill>
                        <a:srgbClr val="F7DF08"/>
                      </a:solidFill>
                    </a:ln>
                    <a:solidFill>
                      <a:schemeClr val="bg1"/>
                    </a:solidFill>
                  </a:rPr>
                  <a:t>project</a:t>
                </a:r>
                <a:endParaRPr kumimoji="1" lang="ko-KR" altLang="en-US" sz="1400" b="1" i="1" dirty="0">
                  <a:ln w="85725">
                    <a:solidFill>
                      <a:srgbClr val="F7DF08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DB215D2-F62D-BC3B-B146-9F09C6005458}"/>
                  </a:ext>
                </a:extLst>
              </p:cNvPr>
              <p:cNvSpPr txBox="1"/>
              <p:nvPr/>
            </p:nvSpPr>
            <p:spPr>
              <a:xfrm>
                <a:off x="9163047" y="2343528"/>
                <a:ext cx="907705" cy="2000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kumimoji="1" lang="en-US" altLang="ko-KR" sz="1400" b="1" i="1" dirty="0">
                    <a:ln w="63500"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</a:rPr>
                  <a:t>project</a:t>
                </a:r>
                <a:endParaRPr kumimoji="1" lang="ko-KR" altLang="en-US" sz="1400" b="1" i="1" dirty="0">
                  <a:ln w="63500">
                    <a:solidFill>
                      <a:schemeClr val="tx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7BE0193-DCCF-AC81-F7C7-9BC675A5FF04}"/>
                  </a:ext>
                </a:extLst>
              </p:cNvPr>
              <p:cNvSpPr txBox="1"/>
              <p:nvPr/>
            </p:nvSpPr>
            <p:spPr>
              <a:xfrm>
                <a:off x="9163047" y="2343528"/>
                <a:ext cx="907705" cy="2000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kumimoji="1" lang="en-US" altLang="ko-KR" sz="1400" b="1" i="1" dirty="0">
                    <a:ln w="19050"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project</a:t>
                </a:r>
                <a:endParaRPr kumimoji="1" lang="ko-KR" altLang="en-US" sz="1400" b="1" i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0287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07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문자집합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,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 수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3737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1542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08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Eclipse IDE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설정 및 </a:t>
              </a:r>
              <a:endParaRPr kumimoji="1" lang="en-US" altLang="ko-KR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변수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 algn="ctr"/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8089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09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1414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10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연산자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474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11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문자집합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,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 수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379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513954" y="3336403"/>
              <a:ext cx="7030490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12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표준입출력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,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String)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2803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13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메서드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6032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14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서브메뉴만들기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4948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15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클래스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9596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16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클래스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1957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10BB8FB-B918-DB1E-4516-CEC8C1000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854" y="1201150"/>
            <a:ext cx="4255425" cy="37316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E00346-57F4-C24D-A8B0-070D0260F8B1}"/>
              </a:ext>
            </a:extLst>
          </p:cNvPr>
          <p:cNvSpPr txBox="1"/>
          <p:nvPr/>
        </p:nvSpPr>
        <p:spPr>
          <a:xfrm>
            <a:off x="4918779" y="3193576"/>
            <a:ext cx="1652894" cy="19236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250" spc="-50" dirty="0"/>
              <a:t>47,400</a:t>
            </a:r>
            <a:r>
              <a:rPr kumimoji="1" lang="ko-KR" altLang="en-US" sz="1250" spc="-50" dirty="0"/>
              <a:t>원을 보냈어요</a:t>
            </a:r>
            <a:r>
              <a:rPr kumimoji="1" lang="en-US" altLang="ko-KR" sz="1250" spc="-50" dirty="0"/>
              <a:t>.</a:t>
            </a:r>
            <a:endParaRPr kumimoji="1" lang="ko-KR" altLang="en-US" sz="1250" spc="-50" dirty="0"/>
          </a:p>
        </p:txBody>
      </p:sp>
    </p:spTree>
    <p:extLst>
      <p:ext uri="{BB962C8B-B14F-4D97-AF65-F5344CB8AC3E}">
        <p14:creationId xmlns:p14="http://schemas.microsoft.com/office/powerpoint/2010/main" val="2334371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17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CRUD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구현하기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2784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18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게시판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CRUD)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933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319644" y="3336403"/>
              <a:ext cx="7419110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19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Static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필드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, 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High Cohesion)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8386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21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Object 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클래스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9212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423669" y="3336403"/>
              <a:ext cx="7211061" cy="1169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22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String, Wrapper),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LinkedList)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716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23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인터페이스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5260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24</a:t>
              </a:r>
            </a:p>
            <a:p>
              <a:pPr algn="ctr"/>
              <a:r>
                <a:rPr kumimoji="1" lang="ko-KR" altLang="en-US" sz="4400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토이프로젝트</a:t>
              </a:r>
              <a:endParaRPr kumimoji="1" lang="en-US" altLang="ko-KR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7429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26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상속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49613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28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추상클래스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16782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29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(Interface)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9447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423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17010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30</a:t>
              </a:r>
            </a:p>
            <a:p>
              <a:pPr algn="ctr"/>
              <a:r>
                <a:rPr kumimoji="1" lang="ko-KR" altLang="en-US" sz="4400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토이프로젝트</a:t>
              </a:r>
              <a:endParaRPr kumimoji="1" lang="en-US" altLang="ko-KR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48787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30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리팩토링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69453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31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DIP, Stack, Queue)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5433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32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(Iterator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13343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33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중첩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83535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35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Composite)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9987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36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람다식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39309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37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메서드 레퍼런스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45964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38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(File I/O)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1687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39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(File I/O 2)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4758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01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OT, </a:t>
              </a:r>
              <a:r>
                <a:rPr kumimoji="1" lang="en-US" altLang="ko-KR" sz="4400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WebApplication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46462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40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-US" altLang="ko-KR" sz="4400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Gson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, Generic)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36941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41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(File I/O)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58923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42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(Decorator)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47833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44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(Observer)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93859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45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(Network)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79213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1169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46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(Network)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 algn="ctr"/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56828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48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(Thread)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66770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51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MySQL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DDL)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51743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52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MySQL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(DNL, DQL)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44159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53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(DB)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8867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1169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02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git 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개념 및 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Application 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개념</a:t>
              </a:r>
            </a:p>
            <a:p>
              <a:pPr algn="ctr"/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70776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54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SQL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(Foreign Ket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키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03190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D43A01C3-75D7-CEF4-9A06-955DF6ED173D}"/>
              </a:ext>
            </a:extLst>
          </p:cNvPr>
          <p:cNvGrpSpPr/>
          <p:nvPr/>
        </p:nvGrpSpPr>
        <p:grpSpPr>
          <a:xfrm>
            <a:off x="1143000" y="1238490"/>
            <a:ext cx="7772400" cy="3777325"/>
            <a:chOff x="1143000" y="1238490"/>
            <a:chExt cx="7772400" cy="3777325"/>
          </a:xfrm>
        </p:grpSpPr>
        <p:pic>
          <p:nvPicPr>
            <p:cNvPr id="5" name="그림 4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80E5AF78-A18A-B84D-6175-24388DFE2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C70131-2A0F-D582-388D-5AB1E95FE6C4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8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55</a:t>
              </a:r>
            </a:p>
            <a:p>
              <a:pPr algn="ctr"/>
              <a:r>
                <a:rPr kumimoji="1" lang="en-US" altLang="ko-KR" sz="28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SQL (Join,</a:t>
              </a:r>
              <a:r>
                <a:rPr kumimoji="1" lang="ko-KR" altLang="en-US" sz="28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kumimoji="1" lang="en-US" altLang="ko-KR" sz="28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Foreign Key)</a:t>
              </a:r>
              <a:endPara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96833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56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 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(JDBC)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15815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1169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57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 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(JDBC)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 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(JDBC)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8941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58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 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(JDBC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 캡슐화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96838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1169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59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reflect),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Mybatis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74374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1169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60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Mybatis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),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Annotation)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0223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61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Proxy </a:t>
              </a:r>
              <a:r>
                <a:rPr kumimoji="1" lang="en" altLang="ko-KR" sz="4400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Patterm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, Server)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35123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62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DB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커넥션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03648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474792" y="3336403"/>
              <a:ext cx="7108815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63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웹프로그래밍 기초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338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03</a:t>
              </a:r>
            </a:p>
            <a:p>
              <a:r>
                <a:rPr lang="en" altLang="ko-KR" sz="4400" dirty="0">
                  <a:solidFill>
                    <a:srgbClr val="BCBEC4"/>
                  </a:solidFill>
                  <a:effectLst/>
                </a:rPr>
                <a:t> 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Application 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개념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, 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 </a:t>
              </a:r>
              <a:r>
                <a:rPr kumimoji="1" lang="ko-KR" altLang="en-US" sz="4400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기초및설치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66271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474792" y="3336403"/>
              <a:ext cx="7108815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64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Web Component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7823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04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 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기본설정 및 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Gradle 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설치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5665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05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Bytecode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작성 및 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class,main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1375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06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패키지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, 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자료형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5733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2505</TotalTime>
  <Words>1102</Words>
  <Application>Microsoft Macintosh PowerPoint</Application>
  <PresentationFormat>와이드스크린</PresentationFormat>
  <Paragraphs>295</Paragraphs>
  <Slides>60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4" baseType="lpstr">
      <vt:lpstr>맑은 고딕</vt:lpstr>
      <vt:lpstr>D2Coding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keonhak lee</dc:creator>
  <cp:lastModifiedBy>keonhak lee</cp:lastModifiedBy>
  <cp:revision>15</cp:revision>
  <dcterms:created xsi:type="dcterms:W3CDTF">2024-08-16T03:13:23Z</dcterms:created>
  <dcterms:modified xsi:type="dcterms:W3CDTF">2024-08-27T10:19:00Z</dcterms:modified>
</cp:coreProperties>
</file>