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42" r:id="rId4"/>
    <p:sldId id="343" r:id="rId5"/>
    <p:sldId id="338" r:id="rId6"/>
    <p:sldId id="340" r:id="rId7"/>
    <p:sldId id="34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4830"/>
  </p:normalViewPr>
  <p:slideViewPr>
    <p:cSldViewPr snapToGrid="0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27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137</Words>
  <Application>Microsoft Macintosh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23</cp:revision>
  <dcterms:created xsi:type="dcterms:W3CDTF">2024-08-16T03:13:23Z</dcterms:created>
  <dcterms:modified xsi:type="dcterms:W3CDTF">2024-09-22T09:01:00Z</dcterms:modified>
</cp:coreProperties>
</file>