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507F-0745-4E9D-8235-0FFDEFB8788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E3C-48C1-45F2-BF95-20A0448C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4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507F-0745-4E9D-8235-0FFDEFB8788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E3C-48C1-45F2-BF95-20A0448C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9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507F-0745-4E9D-8235-0FFDEFB8788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E3C-48C1-45F2-BF95-20A0448C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2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507F-0745-4E9D-8235-0FFDEFB8788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E3C-48C1-45F2-BF95-20A0448C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507F-0745-4E9D-8235-0FFDEFB8788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E3C-48C1-45F2-BF95-20A0448C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7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507F-0745-4E9D-8235-0FFDEFB8788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E3C-48C1-45F2-BF95-20A0448C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0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507F-0745-4E9D-8235-0FFDEFB8788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E3C-48C1-45F2-BF95-20A0448C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6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507F-0745-4E9D-8235-0FFDEFB8788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E3C-48C1-45F2-BF95-20A0448C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2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507F-0745-4E9D-8235-0FFDEFB8788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E3C-48C1-45F2-BF95-20A0448C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3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507F-0745-4E9D-8235-0FFDEFB8788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E3C-48C1-45F2-BF95-20A0448C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507F-0745-4E9D-8235-0FFDEFB8788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AE3C-48C1-45F2-BF95-20A0448C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4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3507F-0745-4E9D-8235-0FFDEFB8788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8AE3C-48C1-45F2-BF95-20A0448C4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8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4799" y="1362376"/>
            <a:ext cx="1188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2m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89927" y="1370463"/>
            <a:ext cx="1188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1m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6327" y="4235357"/>
            <a:ext cx="1265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30s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9927" y="4235356"/>
            <a:ext cx="1188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2m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5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Knapp</dc:creator>
  <cp:lastModifiedBy>Kenny Knapp</cp:lastModifiedBy>
  <cp:revision>4</cp:revision>
  <dcterms:created xsi:type="dcterms:W3CDTF">2025-01-16T00:17:18Z</dcterms:created>
  <dcterms:modified xsi:type="dcterms:W3CDTF">2025-01-16T00:43:24Z</dcterms:modified>
</cp:coreProperties>
</file>