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2599988" cy="12671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55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EA41A-0C27-45FA-B8E3-F9392529021C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95475" y="1143000"/>
            <a:ext cx="3067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5F28C-250E-4927-BD0A-612451964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4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3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26" algn="l" defTabSz="914253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53" algn="l" defTabSz="914253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79" algn="l" defTabSz="914253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05" algn="l" defTabSz="914253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632" algn="l" defTabSz="914253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758" algn="l" defTabSz="914253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883" algn="l" defTabSz="914253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010" algn="l" defTabSz="914253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95475" y="1143000"/>
            <a:ext cx="30670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5F28C-250E-4927-BD0A-612451964E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3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73774"/>
            <a:ext cx="10709990" cy="4411533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55432"/>
            <a:ext cx="9449991" cy="3059327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8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4636"/>
            <a:ext cx="2716872" cy="107384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4636"/>
            <a:ext cx="7993117" cy="107384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5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9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59060"/>
            <a:ext cx="10867490" cy="5270960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79886"/>
            <a:ext cx="10867490" cy="2771873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5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73180"/>
            <a:ext cx="5354995" cy="80399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73180"/>
            <a:ext cx="5354995" cy="80399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4639"/>
            <a:ext cx="10867490" cy="24492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106260"/>
            <a:ext cx="5330385" cy="1522330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28590"/>
            <a:ext cx="5330385" cy="68079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106260"/>
            <a:ext cx="5356636" cy="1522330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28590"/>
            <a:ext cx="5356636" cy="68079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8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5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44762"/>
            <a:ext cx="4063824" cy="2956666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24453"/>
            <a:ext cx="6378744" cy="9004925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801427"/>
            <a:ext cx="4063824" cy="7042615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5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44762"/>
            <a:ext cx="4063824" cy="2956666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24453"/>
            <a:ext cx="6378744" cy="9004925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801427"/>
            <a:ext cx="4063824" cy="7042615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5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4639"/>
            <a:ext cx="10867490" cy="244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73180"/>
            <a:ext cx="10867490" cy="803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744537"/>
            <a:ext cx="2834997" cy="6746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0420D-0339-44F6-A25B-DDD8EF59A6A3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744537"/>
            <a:ext cx="4252496" cy="6746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744537"/>
            <a:ext cx="2834997" cy="6746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6B79-7045-4312-9B1C-170F47465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9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60043" rtl="0" eaLnBrk="1" latinLnBrk="1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1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1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1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002D8F13-F06E-41A7-8A75-E8DD6D5B9D07}"/>
              </a:ext>
            </a:extLst>
          </p:cNvPr>
          <p:cNvGrpSpPr/>
          <p:nvPr/>
        </p:nvGrpSpPr>
        <p:grpSpPr>
          <a:xfrm>
            <a:off x="3817" y="11414348"/>
            <a:ext cx="3039543" cy="918806"/>
            <a:chOff x="4505711" y="8353947"/>
            <a:chExt cx="2532878" cy="76564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156FC7-6DDA-4B2A-9F1F-F8677A1A6F79}"/>
                </a:ext>
              </a:extLst>
            </p:cNvPr>
            <p:cNvSpPr/>
            <p:nvPr/>
          </p:nvSpPr>
          <p:spPr>
            <a:xfrm flipH="1">
              <a:off x="5094507" y="8353947"/>
              <a:ext cx="1313879" cy="3769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0" dirty="0"/>
                <a:t>Interface</a:t>
              </a:r>
              <a:endParaRPr lang="ko-KR" altLang="en-US" sz="192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D76058D-8427-48DA-88B0-8B5D539810B0}"/>
                </a:ext>
              </a:extLst>
            </p:cNvPr>
            <p:cNvSpPr/>
            <p:nvPr/>
          </p:nvSpPr>
          <p:spPr>
            <a:xfrm flipH="1">
              <a:off x="4505711" y="8742667"/>
              <a:ext cx="1313879" cy="3769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0" dirty="0" err="1"/>
                <a:t>IAttack</a:t>
              </a:r>
              <a:endParaRPr lang="ko-KR" altLang="en-US" sz="192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BBBFD89-A91D-4380-B6DB-C4C481F41C06}"/>
                </a:ext>
              </a:extLst>
            </p:cNvPr>
            <p:cNvSpPr/>
            <p:nvPr/>
          </p:nvSpPr>
          <p:spPr>
            <a:xfrm flipH="1">
              <a:off x="5724710" y="8742667"/>
              <a:ext cx="1313879" cy="3769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0" dirty="0" err="1"/>
                <a:t>ISkill</a:t>
              </a:r>
              <a:endParaRPr lang="ko-KR" altLang="en-US" sz="1920" dirty="0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6A9369C-01CC-4C71-BFA9-24A209A8376A}"/>
              </a:ext>
            </a:extLst>
          </p:cNvPr>
          <p:cNvCxnSpPr>
            <a:cxnSpLocks/>
            <a:stCxn id="6" idx="0"/>
            <a:endCxn id="298" idx="2"/>
          </p:cNvCxnSpPr>
          <p:nvPr/>
        </p:nvCxnSpPr>
        <p:spPr>
          <a:xfrm flipV="1">
            <a:off x="910428" y="1978841"/>
            <a:ext cx="482308" cy="36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72E49E-C28F-42A1-A877-DB448C24AE8D}"/>
              </a:ext>
            </a:extLst>
          </p:cNvPr>
          <p:cNvCxnSpPr>
            <a:cxnSpLocks/>
            <a:stCxn id="7" idx="0"/>
            <a:endCxn id="298" idx="2"/>
          </p:cNvCxnSpPr>
          <p:nvPr/>
        </p:nvCxnSpPr>
        <p:spPr>
          <a:xfrm flipH="1" flipV="1">
            <a:off x="1392736" y="1978842"/>
            <a:ext cx="1613416" cy="36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1917EDA-1BB9-4C0E-8766-DCAF85B22EC7}"/>
              </a:ext>
            </a:extLst>
          </p:cNvPr>
          <p:cNvCxnSpPr>
            <a:cxnSpLocks/>
            <a:stCxn id="31" idx="0"/>
            <a:endCxn id="298" idx="2"/>
          </p:cNvCxnSpPr>
          <p:nvPr/>
        </p:nvCxnSpPr>
        <p:spPr>
          <a:xfrm flipH="1" flipV="1">
            <a:off x="1392738" y="1978842"/>
            <a:ext cx="4654081" cy="70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1814F59-D5BB-4C91-9FEB-97B764D16935}"/>
              </a:ext>
            </a:extLst>
          </p:cNvPr>
          <p:cNvCxnSpPr>
            <a:cxnSpLocks/>
            <a:stCxn id="14" idx="0"/>
            <a:endCxn id="220" idx="2"/>
          </p:cNvCxnSpPr>
          <p:nvPr/>
        </p:nvCxnSpPr>
        <p:spPr>
          <a:xfrm flipV="1">
            <a:off x="4024435" y="967024"/>
            <a:ext cx="1427218" cy="17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C89C74E-6CD1-4A01-894E-4CC8EF1709F6}"/>
              </a:ext>
            </a:extLst>
          </p:cNvPr>
          <p:cNvCxnSpPr>
            <a:cxnSpLocks/>
            <a:stCxn id="34" idx="0"/>
            <a:endCxn id="162" idx="2"/>
          </p:cNvCxnSpPr>
          <p:nvPr/>
        </p:nvCxnSpPr>
        <p:spPr>
          <a:xfrm flipV="1">
            <a:off x="4102656" y="7144156"/>
            <a:ext cx="1901974" cy="53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C5971D1-FD49-45F6-844B-2DB98CF6ADF3}"/>
              </a:ext>
            </a:extLst>
          </p:cNvPr>
          <p:cNvCxnSpPr>
            <a:cxnSpLocks/>
            <a:stCxn id="37" idx="0"/>
            <a:endCxn id="393" idx="2"/>
          </p:cNvCxnSpPr>
          <p:nvPr/>
        </p:nvCxnSpPr>
        <p:spPr>
          <a:xfrm flipV="1">
            <a:off x="6004744" y="4295304"/>
            <a:ext cx="41282" cy="42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C2A24E6-B4E3-4914-B10F-FE4718DD3C15}"/>
              </a:ext>
            </a:extLst>
          </p:cNvPr>
          <p:cNvCxnSpPr>
            <a:cxnSpLocks/>
            <a:stCxn id="15" idx="0"/>
            <a:endCxn id="220" idx="2"/>
          </p:cNvCxnSpPr>
          <p:nvPr/>
        </p:nvCxnSpPr>
        <p:spPr>
          <a:xfrm flipH="1" flipV="1">
            <a:off x="5451655" y="967025"/>
            <a:ext cx="1184679" cy="22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9378C50-C8FE-4870-AA8B-23364094BDE9}"/>
              </a:ext>
            </a:extLst>
          </p:cNvPr>
          <p:cNvSpPr txBox="1"/>
          <p:nvPr/>
        </p:nvSpPr>
        <p:spPr>
          <a:xfrm>
            <a:off x="9135507" y="-1443640"/>
            <a:ext cx="3896516" cy="43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58" dirty="0"/>
              <a:t>Blackbox  == Singleton Class</a:t>
            </a:r>
            <a:endParaRPr lang="ko-KR" altLang="en-US" sz="2158" dirty="0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6EBAA7DD-D6D1-4E08-9840-B30D9F1A285A}"/>
              </a:ext>
            </a:extLst>
          </p:cNvPr>
          <p:cNvCxnSpPr>
            <a:cxnSpLocks/>
            <a:stCxn id="25" idx="0"/>
            <a:endCxn id="258" idx="2"/>
          </p:cNvCxnSpPr>
          <p:nvPr/>
        </p:nvCxnSpPr>
        <p:spPr>
          <a:xfrm>
            <a:off x="2255009" y="11880826"/>
            <a:ext cx="1822644" cy="562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FFC84E5-CE54-42C3-9A2F-DB2483D268AD}"/>
              </a:ext>
            </a:extLst>
          </p:cNvPr>
          <p:cNvCxnSpPr>
            <a:cxnSpLocks/>
            <a:stCxn id="24" idx="0"/>
            <a:endCxn id="258" idx="2"/>
          </p:cNvCxnSpPr>
          <p:nvPr/>
        </p:nvCxnSpPr>
        <p:spPr>
          <a:xfrm>
            <a:off x="792167" y="11880826"/>
            <a:ext cx="3285486" cy="562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82C01C9D-C6CA-48B2-96FC-4DC51918D5F0}"/>
              </a:ext>
            </a:extLst>
          </p:cNvPr>
          <p:cNvGrpSpPr/>
          <p:nvPr/>
        </p:nvGrpSpPr>
        <p:grpSpPr>
          <a:xfrm>
            <a:off x="4897495" y="4721850"/>
            <a:ext cx="2214496" cy="2422306"/>
            <a:chOff x="5781700" y="2940422"/>
            <a:chExt cx="1516981" cy="287807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1ABF732-70D5-4F2C-B199-AF4F5266BAD5}"/>
                </a:ext>
              </a:extLst>
            </p:cNvPr>
            <p:cNvSpPr/>
            <p:nvPr/>
          </p:nvSpPr>
          <p:spPr>
            <a:xfrm>
              <a:off x="5781857" y="2940422"/>
              <a:ext cx="1516667" cy="376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81" dirty="0" err="1"/>
                <a:t>Peresona</a:t>
              </a:r>
              <a:endParaRPr lang="ko-KR" altLang="en-US" sz="1681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B4C5075-34AD-45E9-9B9D-06C5620CE359}"/>
                </a:ext>
              </a:extLst>
            </p:cNvPr>
            <p:cNvSpPr/>
            <p:nvPr/>
          </p:nvSpPr>
          <p:spPr>
            <a:xfrm>
              <a:off x="5781857" y="3273759"/>
              <a:ext cx="1516824" cy="18129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58" dirty="0"/>
                <a:t>Bool </a:t>
              </a:r>
              <a:r>
                <a:rPr lang="en-US" altLang="ko-KR" sz="1258" dirty="0" err="1"/>
                <a:t>isOnBattleField</a:t>
              </a:r>
              <a:r>
                <a:rPr lang="en-US" altLang="ko-KR" sz="1258" dirty="0"/>
                <a:t>;</a:t>
              </a:r>
            </a:p>
            <a:p>
              <a:pPr algn="ctr"/>
              <a:r>
                <a:rPr lang="en-US" altLang="ko-KR" sz="1258" dirty="0"/>
                <a:t>Int </a:t>
              </a:r>
              <a:r>
                <a:rPr lang="en-US" altLang="ko-KR" sz="1258" dirty="0" err="1"/>
                <a:t>MaxMp</a:t>
              </a:r>
              <a:r>
                <a:rPr lang="en-US" altLang="ko-KR" sz="1258" dirty="0"/>
                <a:t>;</a:t>
              </a:r>
            </a:p>
            <a:p>
              <a:pPr algn="ctr"/>
              <a:r>
                <a:rPr lang="en-US" altLang="ko-KR" sz="1258" dirty="0"/>
                <a:t>Int </a:t>
              </a:r>
              <a:r>
                <a:rPr lang="en-US" altLang="ko-KR" sz="1258" dirty="0" err="1"/>
                <a:t>defaultMp</a:t>
              </a:r>
              <a:r>
                <a:rPr lang="en-US" altLang="ko-KR" sz="1258" dirty="0"/>
                <a:t>;</a:t>
              </a:r>
            </a:p>
            <a:p>
              <a:pPr algn="ctr"/>
              <a:r>
                <a:rPr lang="en-US" altLang="ko-KR" sz="1258" dirty="0"/>
                <a:t>Float </a:t>
              </a:r>
              <a:r>
                <a:rPr lang="en-US" altLang="ko-KR" sz="1258" dirty="0" err="1"/>
                <a:t>AttackRange</a:t>
              </a:r>
              <a:r>
                <a:rPr lang="en-US" altLang="ko-KR" sz="1258" dirty="0"/>
                <a:t>;</a:t>
              </a:r>
            </a:p>
            <a:p>
              <a:pPr algn="ctr"/>
              <a:r>
                <a:rPr lang="en-US" altLang="ko-KR" sz="1258" dirty="0"/>
                <a:t>Float </a:t>
              </a:r>
              <a:r>
                <a:rPr lang="en-US" altLang="ko-KR" sz="1258" dirty="0" err="1"/>
                <a:t>AttackDelay</a:t>
              </a:r>
              <a:r>
                <a:rPr lang="en-US" altLang="ko-KR" sz="1258" dirty="0"/>
                <a:t>;</a:t>
              </a:r>
            </a:p>
            <a:p>
              <a:pPr algn="ctr"/>
              <a:r>
                <a:rPr lang="en-US" altLang="ko-KR" sz="1258" dirty="0"/>
                <a:t>Int power;</a:t>
              </a:r>
            </a:p>
            <a:p>
              <a:pPr algn="ctr"/>
              <a:r>
                <a:rPr lang="en-US" altLang="ko-KR" sz="1258" dirty="0"/>
                <a:t>Int </a:t>
              </a:r>
              <a:r>
                <a:rPr lang="en-US" altLang="ko-KR" sz="1258" dirty="0" err="1"/>
                <a:t>DiposedIndex</a:t>
              </a:r>
              <a:r>
                <a:rPr lang="en-US" altLang="ko-KR" sz="1258" dirty="0"/>
                <a:t>;</a:t>
              </a: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43FB0A2A-6E08-4E87-9263-0055647E5BA3}"/>
                </a:ext>
              </a:extLst>
            </p:cNvPr>
            <p:cNvSpPr/>
            <p:nvPr/>
          </p:nvSpPr>
          <p:spPr>
            <a:xfrm>
              <a:off x="5781700" y="5086733"/>
              <a:ext cx="1516824" cy="731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58" dirty="0"/>
                <a:t>Void </a:t>
              </a:r>
              <a:r>
                <a:rPr lang="en-US" altLang="ko-KR" sz="1258" dirty="0" err="1"/>
                <a:t>returnToInitialState</a:t>
              </a:r>
              <a:r>
                <a:rPr lang="en-US" altLang="ko-KR" sz="1258" dirty="0"/>
                <a:t>();</a:t>
              </a:r>
            </a:p>
            <a:p>
              <a:pPr algn="ctr"/>
              <a:r>
                <a:rPr lang="en-US" altLang="ko-KR" sz="1258" dirty="0"/>
                <a:t>Void </a:t>
              </a:r>
              <a:r>
                <a:rPr lang="en-US" altLang="ko-KR" sz="1258" dirty="0" err="1"/>
                <a:t>Vitural</a:t>
              </a:r>
              <a:r>
                <a:rPr lang="en-US" altLang="ko-KR" sz="1258" dirty="0"/>
                <a:t> Skill();</a:t>
              </a:r>
              <a:endParaRPr lang="ko-KR" altLang="en-US" sz="1258" dirty="0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AD78A7B-E34D-4A09-8857-C25701F6921E}"/>
              </a:ext>
            </a:extLst>
          </p:cNvPr>
          <p:cNvGrpSpPr/>
          <p:nvPr/>
        </p:nvGrpSpPr>
        <p:grpSpPr>
          <a:xfrm>
            <a:off x="14547" y="6484121"/>
            <a:ext cx="1774282" cy="1532387"/>
            <a:chOff x="119391" y="2839128"/>
            <a:chExt cx="935343" cy="12769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C7C6515-6A54-4602-A6A9-91ED1914201B}"/>
                </a:ext>
              </a:extLst>
            </p:cNvPr>
            <p:cNvSpPr/>
            <p:nvPr/>
          </p:nvSpPr>
          <p:spPr>
            <a:xfrm>
              <a:off x="119392" y="2839128"/>
              <a:ext cx="935342" cy="390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0" dirty="0" err="1"/>
                <a:t>PlayerMove</a:t>
              </a:r>
              <a:endParaRPr lang="ko-KR" altLang="en-US" sz="1318" dirty="0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1E2C4F0F-9242-4C4D-921E-F2757BF5BCE3}"/>
                </a:ext>
              </a:extLst>
            </p:cNvPr>
            <p:cNvSpPr/>
            <p:nvPr/>
          </p:nvSpPr>
          <p:spPr>
            <a:xfrm>
              <a:off x="119392" y="3230070"/>
              <a:ext cx="935342" cy="4883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58" dirty="0"/>
                <a:t>Bool </a:t>
              </a:r>
              <a:r>
                <a:rPr lang="en-US" altLang="ko-KR" sz="1258" dirty="0" err="1"/>
                <a:t>isMove</a:t>
              </a:r>
              <a:r>
                <a:rPr lang="en-US" altLang="ko-KR" sz="1258" dirty="0"/>
                <a:t>;</a:t>
              </a:r>
            </a:p>
            <a:p>
              <a:pPr algn="ctr"/>
              <a:r>
                <a:rPr lang="en-US" altLang="ko-KR" sz="1258" dirty="0"/>
                <a:t>Vector3 destination</a:t>
              </a:r>
            </a:p>
            <a:p>
              <a:pPr algn="ctr"/>
              <a:r>
                <a:rPr lang="en-US" altLang="ko-KR" sz="1258" dirty="0"/>
                <a:t>Float speed;</a:t>
              </a:r>
              <a:endParaRPr lang="ko-KR" altLang="en-US" sz="1258" dirty="0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E152B09-E3B7-442A-A6BF-FDF5202B6D42}"/>
                </a:ext>
              </a:extLst>
            </p:cNvPr>
            <p:cNvSpPr/>
            <p:nvPr/>
          </p:nvSpPr>
          <p:spPr>
            <a:xfrm>
              <a:off x="119391" y="3718427"/>
              <a:ext cx="935342" cy="397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58" dirty="0"/>
                <a:t>Void Move();</a:t>
              </a:r>
              <a:endParaRPr lang="ko-KR" altLang="en-US" sz="1258" dirty="0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9C1956BA-24F1-42B2-A943-8B4200CCA237}"/>
              </a:ext>
            </a:extLst>
          </p:cNvPr>
          <p:cNvGrpSpPr/>
          <p:nvPr/>
        </p:nvGrpSpPr>
        <p:grpSpPr>
          <a:xfrm>
            <a:off x="14555" y="5035230"/>
            <a:ext cx="1774281" cy="1462146"/>
            <a:chOff x="167523" y="1720893"/>
            <a:chExt cx="935342" cy="121841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580A67-7464-475B-81F4-38108C2C7D10}"/>
                </a:ext>
              </a:extLst>
            </p:cNvPr>
            <p:cNvSpPr/>
            <p:nvPr/>
          </p:nvSpPr>
          <p:spPr>
            <a:xfrm>
              <a:off x="167523" y="1720893"/>
              <a:ext cx="935342" cy="422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0" dirty="0"/>
                <a:t>Synergy</a:t>
              </a:r>
              <a:endParaRPr lang="ko-KR" altLang="en-US" sz="1920" dirty="0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87EE2565-680F-4CD9-8144-142501ACD037}"/>
                </a:ext>
              </a:extLst>
            </p:cNvPr>
            <p:cNvSpPr/>
            <p:nvPr/>
          </p:nvSpPr>
          <p:spPr>
            <a:xfrm>
              <a:off x="167523" y="2144003"/>
              <a:ext cx="935342" cy="397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158" dirty="0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6899A87-51B4-49F1-9595-EB706B4D22F1}"/>
                </a:ext>
              </a:extLst>
            </p:cNvPr>
            <p:cNvSpPr/>
            <p:nvPr/>
          </p:nvSpPr>
          <p:spPr>
            <a:xfrm>
              <a:off x="167523" y="2541657"/>
              <a:ext cx="935342" cy="397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158"/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7E789F80-F644-4BC1-A28B-FA22282FD66C}"/>
              </a:ext>
            </a:extLst>
          </p:cNvPr>
          <p:cNvGrpSpPr/>
          <p:nvPr/>
        </p:nvGrpSpPr>
        <p:grpSpPr>
          <a:xfrm>
            <a:off x="23285" y="2341510"/>
            <a:ext cx="1774285" cy="2686105"/>
            <a:chOff x="202423" y="1389469"/>
            <a:chExt cx="935344" cy="118687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8EE61B-5CD6-4829-9FFD-14545C483AF0}"/>
                </a:ext>
              </a:extLst>
            </p:cNvPr>
            <p:cNvSpPr/>
            <p:nvPr/>
          </p:nvSpPr>
          <p:spPr>
            <a:xfrm>
              <a:off x="202425" y="1389469"/>
              <a:ext cx="935342" cy="236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58" dirty="0"/>
                <a:t>Player</a:t>
              </a:r>
              <a:endParaRPr lang="ko-KR" altLang="en-US" sz="2158" dirty="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060C401-E114-4D58-84AD-4EA948687F79}"/>
                </a:ext>
              </a:extLst>
            </p:cNvPr>
            <p:cNvSpPr/>
            <p:nvPr/>
          </p:nvSpPr>
          <p:spPr>
            <a:xfrm>
              <a:off x="202425" y="1615633"/>
              <a:ext cx="935342" cy="5587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dirty="0"/>
                <a:t>Int level;</a:t>
              </a:r>
            </a:p>
            <a:p>
              <a:pPr algn="ctr"/>
              <a:r>
                <a:rPr lang="en-US" altLang="ko-KR" sz="1199" dirty="0"/>
                <a:t>Int </a:t>
              </a:r>
              <a:r>
                <a:rPr lang="en-US" altLang="ko-KR" sz="1199" dirty="0" err="1"/>
                <a:t>maxHp</a:t>
              </a:r>
              <a:r>
                <a:rPr lang="en-US" altLang="ko-KR" sz="1199" dirty="0"/>
                <a:t>;</a:t>
              </a:r>
            </a:p>
            <a:p>
              <a:pPr algn="ctr"/>
              <a:r>
                <a:rPr lang="en-US" altLang="ko-KR" sz="1199" dirty="0"/>
                <a:t>Int gold;</a:t>
              </a:r>
            </a:p>
            <a:p>
              <a:pPr algn="ctr"/>
              <a:r>
                <a:rPr lang="en-US" altLang="ko-KR" sz="1199" dirty="0"/>
                <a:t>Int capacity;</a:t>
              </a:r>
            </a:p>
            <a:p>
              <a:pPr algn="ctr"/>
              <a:r>
                <a:rPr lang="en-US" altLang="ko-KR" sz="1199" dirty="0"/>
                <a:t>Int </a:t>
              </a:r>
              <a:r>
                <a:rPr lang="en-US" altLang="ko-KR" sz="1199" dirty="0" err="1"/>
                <a:t>maxExp</a:t>
              </a:r>
              <a:r>
                <a:rPr lang="en-US" altLang="ko-KR" sz="1199" dirty="0"/>
                <a:t>;</a:t>
              </a:r>
            </a:p>
            <a:p>
              <a:pPr algn="ctr"/>
              <a:r>
                <a:rPr lang="en-US" altLang="ko-KR" sz="1199" dirty="0"/>
                <a:t>Int </a:t>
              </a:r>
              <a:r>
                <a:rPr lang="en-US" altLang="ko-KR" sz="1199" dirty="0" err="1"/>
                <a:t>currentExp</a:t>
              </a:r>
              <a:endParaRPr lang="ko-KR" altLang="en-US" sz="1199" dirty="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A136BE15-307A-42DB-837E-721ED3759077}"/>
                </a:ext>
              </a:extLst>
            </p:cNvPr>
            <p:cNvSpPr/>
            <p:nvPr/>
          </p:nvSpPr>
          <p:spPr>
            <a:xfrm>
              <a:off x="202423" y="2178685"/>
              <a:ext cx="935342" cy="397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99" dirty="0"/>
                <a:t>Void </a:t>
              </a:r>
              <a:r>
                <a:rPr lang="en-US" altLang="ko-KR" sz="1199" dirty="0" err="1"/>
                <a:t>earnGold</a:t>
              </a:r>
              <a:r>
                <a:rPr lang="en-US" altLang="ko-KR" sz="1199" dirty="0"/>
                <a:t>();</a:t>
              </a:r>
            </a:p>
            <a:p>
              <a:pPr algn="ctr"/>
              <a:r>
                <a:rPr lang="en-US" altLang="ko-KR" sz="1199" dirty="0"/>
                <a:t>Void </a:t>
              </a:r>
              <a:r>
                <a:rPr lang="en-US" altLang="ko-KR" sz="1199" dirty="0" err="1"/>
                <a:t>BuyExp</a:t>
              </a:r>
              <a:r>
                <a:rPr lang="en-US" altLang="ko-KR" sz="1199" dirty="0"/>
                <a:t>();</a:t>
              </a:r>
            </a:p>
            <a:p>
              <a:pPr algn="ctr"/>
              <a:r>
                <a:rPr lang="en-US" altLang="ko-KR" sz="1199" dirty="0"/>
                <a:t>Void </a:t>
              </a:r>
              <a:r>
                <a:rPr lang="en-US" altLang="ko-KR" sz="1199" dirty="0" err="1"/>
                <a:t>UpdateLevel</a:t>
              </a:r>
              <a:r>
                <a:rPr lang="en-US" altLang="ko-KR" sz="1199" dirty="0"/>
                <a:t>();</a:t>
              </a:r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A67B358B-D6AA-43F0-A095-C0D41D8396D3}"/>
              </a:ext>
            </a:extLst>
          </p:cNvPr>
          <p:cNvGrpSpPr/>
          <p:nvPr/>
        </p:nvGrpSpPr>
        <p:grpSpPr>
          <a:xfrm>
            <a:off x="2131513" y="2346545"/>
            <a:ext cx="1749279" cy="1027134"/>
            <a:chOff x="1622133" y="2196691"/>
            <a:chExt cx="1457688" cy="8559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20331A8-9AB4-449F-8A8C-1BCBEDBD4E1F}"/>
                </a:ext>
              </a:extLst>
            </p:cNvPr>
            <p:cNvSpPr/>
            <p:nvPr/>
          </p:nvSpPr>
          <p:spPr>
            <a:xfrm>
              <a:off x="1622133" y="2630018"/>
              <a:ext cx="1457687" cy="422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0" dirty="0"/>
                <a:t>Synergy</a:t>
              </a:r>
              <a:endParaRPr lang="ko-KR" altLang="en-US" sz="192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A95FDA-5A41-4415-9A02-C5E5053A8707}"/>
                </a:ext>
              </a:extLst>
            </p:cNvPr>
            <p:cNvSpPr/>
            <p:nvPr/>
          </p:nvSpPr>
          <p:spPr>
            <a:xfrm>
              <a:off x="1622134" y="2196691"/>
              <a:ext cx="1457687" cy="4225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58" dirty="0"/>
                <a:t>Enemy</a:t>
              </a:r>
              <a:endParaRPr lang="ko-KR" altLang="en-US" sz="2158" dirty="0"/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0312590F-FCD4-4E8D-95CF-04089979E9EF}"/>
              </a:ext>
            </a:extLst>
          </p:cNvPr>
          <p:cNvGrpSpPr/>
          <p:nvPr/>
        </p:nvGrpSpPr>
        <p:grpSpPr>
          <a:xfrm>
            <a:off x="3113936" y="1138755"/>
            <a:ext cx="1826062" cy="925564"/>
            <a:chOff x="3659676" y="782380"/>
            <a:chExt cx="1521674" cy="77127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9F0A11-17F4-4B0B-AB11-64514A3CCD1A}"/>
                </a:ext>
              </a:extLst>
            </p:cNvPr>
            <p:cNvSpPr/>
            <p:nvPr/>
          </p:nvSpPr>
          <p:spPr>
            <a:xfrm>
              <a:off x="3659676" y="782380"/>
              <a:ext cx="1517455" cy="376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58" dirty="0" err="1"/>
                <a:t>BattleField</a:t>
              </a:r>
              <a:endParaRPr lang="ko-KR" altLang="en-US" sz="2158" dirty="0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E6BBB1F0-FD69-4E17-86DF-3836C6439F67}"/>
                </a:ext>
              </a:extLst>
            </p:cNvPr>
            <p:cNvSpPr/>
            <p:nvPr/>
          </p:nvSpPr>
          <p:spPr>
            <a:xfrm>
              <a:off x="3659677" y="1156003"/>
              <a:ext cx="1521673" cy="397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78" dirty="0"/>
                <a:t>Void </a:t>
              </a:r>
              <a:r>
                <a:rPr lang="en-US" altLang="ko-KR" sz="1078" dirty="0" err="1"/>
                <a:t>OnCollisionEnter</a:t>
              </a:r>
              <a:r>
                <a:rPr lang="en-US" altLang="ko-KR" sz="1078" dirty="0"/>
                <a:t>();</a:t>
              </a:r>
            </a:p>
            <a:p>
              <a:pPr algn="ctr"/>
              <a:r>
                <a:rPr lang="en-US" altLang="ko-KR" sz="1078" dirty="0"/>
                <a:t>Void </a:t>
              </a:r>
              <a:r>
                <a:rPr lang="en-US" altLang="ko-KR" sz="1078" dirty="0" err="1"/>
                <a:t>OnCollisionExit</a:t>
              </a:r>
              <a:r>
                <a:rPr lang="en-US" altLang="ko-KR" sz="1078" dirty="0"/>
                <a:t>();</a:t>
              </a:r>
              <a:endParaRPr lang="ko-KR" altLang="en-US" sz="1078" dirty="0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F0FCBC62-5A7D-4124-A661-560F10BF079E}"/>
              </a:ext>
            </a:extLst>
          </p:cNvPr>
          <p:cNvGrpSpPr/>
          <p:nvPr/>
        </p:nvGrpSpPr>
        <p:grpSpPr>
          <a:xfrm>
            <a:off x="4538623" y="56365"/>
            <a:ext cx="1826061" cy="910659"/>
            <a:chOff x="4704505" y="168168"/>
            <a:chExt cx="1521673" cy="75885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05CA650-6800-469B-A322-B2288731F3EA}"/>
                </a:ext>
              </a:extLst>
            </p:cNvPr>
            <p:cNvSpPr/>
            <p:nvPr/>
          </p:nvSpPr>
          <p:spPr>
            <a:xfrm>
              <a:off x="4704505" y="168168"/>
              <a:ext cx="1521673" cy="376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58" dirty="0"/>
                <a:t>Tile</a:t>
              </a:r>
              <a:endParaRPr lang="ko-KR" altLang="en-US" sz="2158" dirty="0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6899485-A7C9-4C29-9BDA-46017DDAF090}"/>
                </a:ext>
              </a:extLst>
            </p:cNvPr>
            <p:cNvSpPr/>
            <p:nvPr/>
          </p:nvSpPr>
          <p:spPr>
            <a:xfrm>
              <a:off x="4704505" y="529371"/>
              <a:ext cx="1521673" cy="397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18" dirty="0"/>
                <a:t>Int index;</a:t>
              </a:r>
            </a:p>
            <a:p>
              <a:pPr algn="ctr"/>
              <a:r>
                <a:rPr lang="en-US" altLang="ko-KR" sz="1318" dirty="0"/>
                <a:t>Bool </a:t>
              </a:r>
              <a:r>
                <a:rPr lang="en-US" altLang="ko-KR" sz="1318" dirty="0" err="1"/>
                <a:t>isUsed</a:t>
              </a:r>
              <a:r>
                <a:rPr lang="en-US" altLang="ko-KR" sz="1318" dirty="0"/>
                <a:t>;</a:t>
              </a:r>
              <a:endParaRPr lang="ko-KR" altLang="en-US" sz="1318" dirty="0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CE13173F-F936-474B-BCF9-74F30EFDEB96}"/>
              </a:ext>
            </a:extLst>
          </p:cNvPr>
          <p:cNvGrpSpPr/>
          <p:nvPr/>
        </p:nvGrpSpPr>
        <p:grpSpPr>
          <a:xfrm>
            <a:off x="5723303" y="1193314"/>
            <a:ext cx="1826061" cy="933171"/>
            <a:chOff x="5710183" y="776038"/>
            <a:chExt cx="1521673" cy="77761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519BD42-8F21-41BB-81BE-E7E5BC85DDB9}"/>
                </a:ext>
              </a:extLst>
            </p:cNvPr>
            <p:cNvSpPr/>
            <p:nvPr/>
          </p:nvSpPr>
          <p:spPr>
            <a:xfrm>
              <a:off x="5710183" y="776038"/>
              <a:ext cx="1521673" cy="376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40" dirty="0" err="1"/>
                <a:t>SummonField</a:t>
              </a:r>
              <a:endParaRPr lang="ko-KR" altLang="en-US" sz="1440" dirty="0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C7C7CF8B-5170-4FC2-BDF6-A7D611891F90}"/>
                </a:ext>
              </a:extLst>
            </p:cNvPr>
            <p:cNvSpPr/>
            <p:nvPr/>
          </p:nvSpPr>
          <p:spPr>
            <a:xfrm>
              <a:off x="5710183" y="1156003"/>
              <a:ext cx="1521673" cy="397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78" dirty="0"/>
                <a:t>Void </a:t>
              </a:r>
              <a:r>
                <a:rPr lang="en-US" altLang="ko-KR" sz="1078" dirty="0" err="1"/>
                <a:t>OnCollisionEnter</a:t>
              </a:r>
              <a:r>
                <a:rPr lang="en-US" altLang="ko-KR" sz="1078" dirty="0"/>
                <a:t>();</a:t>
              </a:r>
            </a:p>
            <a:p>
              <a:pPr algn="ctr"/>
              <a:r>
                <a:rPr lang="en-US" altLang="ko-KR" sz="1078" dirty="0"/>
                <a:t>Void </a:t>
              </a:r>
              <a:r>
                <a:rPr lang="en-US" altLang="ko-KR" sz="1078" dirty="0" err="1"/>
                <a:t>OnCollisionExit</a:t>
              </a:r>
              <a:r>
                <a:rPr lang="en-US" altLang="ko-KR" sz="1078" dirty="0"/>
                <a:t>();</a:t>
              </a:r>
              <a:endParaRPr lang="ko-KR" altLang="en-US" sz="1078" dirty="0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1E178B19-9098-4AD1-9B17-4762647BEB8B}"/>
              </a:ext>
            </a:extLst>
          </p:cNvPr>
          <p:cNvGrpSpPr/>
          <p:nvPr/>
        </p:nvGrpSpPr>
        <p:grpSpPr>
          <a:xfrm>
            <a:off x="2034013" y="3380733"/>
            <a:ext cx="1944256" cy="1513199"/>
            <a:chOff x="7914973" y="1443842"/>
            <a:chExt cx="1620163" cy="126096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D964B0-3F11-4088-8E0A-E546A395B2A6}"/>
                </a:ext>
              </a:extLst>
            </p:cNvPr>
            <p:cNvSpPr/>
            <p:nvPr/>
          </p:nvSpPr>
          <p:spPr>
            <a:xfrm>
              <a:off x="7920861" y="1443842"/>
              <a:ext cx="1611726" cy="45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81" dirty="0" err="1"/>
                <a:t>EnemyGenerater</a:t>
              </a:r>
              <a:endParaRPr lang="ko-KR" altLang="en-US" sz="1681" dirty="0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F01EB5A5-7A6C-42DA-BD7C-8347A3578548}"/>
                </a:ext>
              </a:extLst>
            </p:cNvPr>
            <p:cNvSpPr/>
            <p:nvPr/>
          </p:nvSpPr>
          <p:spPr>
            <a:xfrm>
              <a:off x="7914973" y="1909496"/>
              <a:ext cx="1620163" cy="397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158" dirty="0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B2A2157D-7E92-4887-AE1B-F1949A124CFE}"/>
                </a:ext>
              </a:extLst>
            </p:cNvPr>
            <p:cNvSpPr/>
            <p:nvPr/>
          </p:nvSpPr>
          <p:spPr>
            <a:xfrm>
              <a:off x="7914973" y="2307150"/>
              <a:ext cx="1620163" cy="397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158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B798391A-873A-43F7-8934-9B8B748E12ED}"/>
              </a:ext>
            </a:extLst>
          </p:cNvPr>
          <p:cNvGrpSpPr/>
          <p:nvPr/>
        </p:nvGrpSpPr>
        <p:grpSpPr>
          <a:xfrm>
            <a:off x="7549364" y="3482101"/>
            <a:ext cx="2390543" cy="1513578"/>
            <a:chOff x="7913448" y="973793"/>
            <a:chExt cx="1620164" cy="12612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5141D7C-6503-41EA-BFCF-C80A7D8239D3}"/>
                </a:ext>
              </a:extLst>
            </p:cNvPr>
            <p:cNvSpPr/>
            <p:nvPr/>
          </p:nvSpPr>
          <p:spPr>
            <a:xfrm>
              <a:off x="7913449" y="973793"/>
              <a:ext cx="1620163" cy="482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0" dirty="0" err="1"/>
                <a:t>RerollManager</a:t>
              </a:r>
              <a:endParaRPr lang="ko-KR" altLang="en-US" sz="1920" dirty="0"/>
            </a:p>
          </p:txBody>
        </p: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8A223F34-6343-40D9-BC71-ACBAACD2E949}"/>
                </a:ext>
              </a:extLst>
            </p:cNvPr>
            <p:cNvGrpSpPr/>
            <p:nvPr/>
          </p:nvGrpSpPr>
          <p:grpSpPr>
            <a:xfrm>
              <a:off x="7913448" y="1439762"/>
              <a:ext cx="1620163" cy="795309"/>
              <a:chOff x="8090726" y="2845305"/>
              <a:chExt cx="1620163" cy="795309"/>
            </a:xfrm>
          </p:grpSpPr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0C431175-9051-4E39-93C5-6FC85BFD0C07}"/>
                  </a:ext>
                </a:extLst>
              </p:cNvPr>
              <p:cNvSpPr/>
              <p:nvPr/>
            </p:nvSpPr>
            <p:spPr>
              <a:xfrm>
                <a:off x="8090726" y="2845305"/>
                <a:ext cx="1620163" cy="3976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40" dirty="0"/>
                  <a:t>List</a:t>
                </a:r>
                <a:r>
                  <a:rPr lang="ko-KR" altLang="en-US" sz="1440" dirty="0"/>
                  <a:t> </a:t>
                </a:r>
                <a:r>
                  <a:rPr lang="en-US" altLang="ko-KR" sz="1440" dirty="0" err="1"/>
                  <a:t>OnPanelList</a:t>
                </a:r>
                <a:r>
                  <a:rPr lang="en-US" altLang="ko-KR" sz="1440" dirty="0"/>
                  <a:t>;</a:t>
                </a: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198AD78-F22D-4E9A-A19F-07E2816D0F5F}"/>
                  </a:ext>
                </a:extLst>
              </p:cNvPr>
              <p:cNvSpPr/>
              <p:nvPr/>
            </p:nvSpPr>
            <p:spPr>
              <a:xfrm>
                <a:off x="8090726" y="3242959"/>
                <a:ext cx="1620163" cy="3976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40" dirty="0"/>
                  <a:t>Void Reroll();</a:t>
                </a:r>
              </a:p>
            </p:txBody>
          </p:sp>
        </p:grp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5E9ECC6C-8F0C-4A51-9E5C-342B563027A9}"/>
              </a:ext>
            </a:extLst>
          </p:cNvPr>
          <p:cNvGrpSpPr/>
          <p:nvPr/>
        </p:nvGrpSpPr>
        <p:grpSpPr>
          <a:xfrm>
            <a:off x="7549363" y="67731"/>
            <a:ext cx="2399497" cy="3337603"/>
            <a:chOff x="7587591" y="396926"/>
            <a:chExt cx="2147442" cy="278125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01FD6D-68B5-493F-BE0B-937778952018}"/>
                </a:ext>
              </a:extLst>
            </p:cNvPr>
            <p:cNvSpPr/>
            <p:nvPr/>
          </p:nvSpPr>
          <p:spPr>
            <a:xfrm>
              <a:off x="7587591" y="396926"/>
              <a:ext cx="2147442" cy="5339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20" dirty="0" err="1"/>
                <a:t>PoolManager</a:t>
              </a:r>
              <a:endParaRPr lang="ko-KR" altLang="en-US" sz="1920" dirty="0"/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A941376F-22E5-4F6A-B682-F413D20E7F17}"/>
                </a:ext>
              </a:extLst>
            </p:cNvPr>
            <p:cNvGrpSpPr/>
            <p:nvPr/>
          </p:nvGrpSpPr>
          <p:grpSpPr>
            <a:xfrm>
              <a:off x="7595032" y="943245"/>
              <a:ext cx="2139429" cy="2234934"/>
              <a:chOff x="8090725" y="2845307"/>
              <a:chExt cx="1986465" cy="795307"/>
            </a:xfrm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87FC59A4-2619-4A67-BBAC-BB7D068CF764}"/>
                  </a:ext>
                </a:extLst>
              </p:cNvPr>
              <p:cNvSpPr/>
              <p:nvPr/>
            </p:nvSpPr>
            <p:spPr>
              <a:xfrm>
                <a:off x="8090725" y="2845307"/>
                <a:ext cx="1986465" cy="3976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18" dirty="0"/>
                  <a:t>List </a:t>
                </a:r>
                <a:r>
                  <a:rPr lang="en-US" altLang="ko-KR" sz="1318" dirty="0" err="1"/>
                  <a:t>CharacterDataList</a:t>
                </a:r>
                <a:r>
                  <a:rPr lang="en-US" altLang="ko-KR" sz="1318" dirty="0"/>
                  <a:t>;</a:t>
                </a:r>
              </a:p>
              <a:p>
                <a:pPr algn="ctr"/>
                <a:r>
                  <a:rPr lang="en-US" altLang="ko-KR" sz="1318" dirty="0"/>
                  <a:t>Queue[ ] </a:t>
                </a:r>
                <a:r>
                  <a:rPr lang="en-US" altLang="ko-KR" sz="1318" dirty="0" err="1"/>
                  <a:t>CharacterQueue</a:t>
                </a:r>
                <a:r>
                  <a:rPr lang="en-US" altLang="ko-KR" sz="1318" dirty="0"/>
                  <a:t>;</a:t>
                </a:r>
              </a:p>
              <a:p>
                <a:pPr algn="ctr"/>
                <a:r>
                  <a:rPr lang="en-US" altLang="ko-KR" sz="1318" dirty="0"/>
                  <a:t>Queue[ ] </a:t>
                </a:r>
                <a:r>
                  <a:rPr lang="en-US" altLang="ko-KR" sz="1318" dirty="0" err="1"/>
                  <a:t>CardQueue</a:t>
                </a:r>
                <a:r>
                  <a:rPr lang="en-US" altLang="ko-KR" sz="1318" dirty="0"/>
                  <a:t>;</a:t>
                </a:r>
              </a:p>
              <a:p>
                <a:pPr algn="ctr"/>
                <a:endParaRPr lang="en-US" altLang="ko-KR" sz="1318" dirty="0"/>
              </a:p>
              <a:p>
                <a:pPr algn="ctr"/>
                <a:r>
                  <a:rPr lang="en-US" altLang="ko-KR" sz="1318" dirty="0"/>
                  <a:t>Int </a:t>
                </a:r>
                <a:r>
                  <a:rPr lang="en-US" altLang="ko-KR" sz="1318" dirty="0" err="1"/>
                  <a:t>SummonCount</a:t>
                </a:r>
                <a:r>
                  <a:rPr lang="en-US" altLang="ko-KR" sz="1318" dirty="0"/>
                  <a:t>;</a:t>
                </a: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882C7CB2-4F1D-43A4-ACF1-0E3764B014CE}"/>
                  </a:ext>
                </a:extLst>
              </p:cNvPr>
              <p:cNvSpPr/>
              <p:nvPr/>
            </p:nvSpPr>
            <p:spPr>
              <a:xfrm>
                <a:off x="8090726" y="3242959"/>
                <a:ext cx="1986464" cy="3976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40" dirty="0"/>
                  <a:t>Void </a:t>
                </a:r>
                <a:r>
                  <a:rPr lang="en-US" altLang="ko-KR" sz="1440" dirty="0" err="1"/>
                  <a:t>init</a:t>
                </a:r>
                <a:r>
                  <a:rPr lang="en-US" altLang="ko-KR" sz="1440" dirty="0"/>
                  <a:t>();</a:t>
                </a:r>
              </a:p>
              <a:p>
                <a:pPr algn="ctr"/>
                <a:r>
                  <a:rPr lang="en-US" altLang="ko-KR" sz="1440" dirty="0"/>
                  <a:t>Void </a:t>
                </a:r>
                <a:r>
                  <a:rPr lang="en-US" altLang="ko-KR" sz="1440" dirty="0" err="1"/>
                  <a:t>setCardStatus</a:t>
                </a:r>
                <a:r>
                  <a:rPr lang="en-US" altLang="ko-KR" sz="1440" dirty="0"/>
                  <a:t>();</a:t>
                </a:r>
              </a:p>
              <a:p>
                <a:pPr algn="ctr"/>
                <a:r>
                  <a:rPr lang="en-US" altLang="ko-KR" sz="1440" dirty="0"/>
                  <a:t>Void </a:t>
                </a:r>
                <a:r>
                  <a:rPr lang="en-US" altLang="ko-KR" sz="1440" dirty="0" err="1"/>
                  <a:t>setCharacterStatus</a:t>
                </a:r>
                <a:r>
                  <a:rPr lang="en-US" altLang="ko-KR" sz="1440" dirty="0"/>
                  <a:t>();</a:t>
                </a:r>
                <a:endParaRPr lang="ko-KR" altLang="en-US" sz="1440" dirty="0"/>
              </a:p>
            </p:txBody>
          </p:sp>
        </p:grp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3AF2751-AE32-491E-9747-34E73A1F28A3}"/>
              </a:ext>
            </a:extLst>
          </p:cNvPr>
          <p:cNvGrpSpPr/>
          <p:nvPr/>
        </p:nvGrpSpPr>
        <p:grpSpPr>
          <a:xfrm>
            <a:off x="10422658" y="4327614"/>
            <a:ext cx="2214038" cy="1946997"/>
            <a:chOff x="10062206" y="1537695"/>
            <a:chExt cx="1824493" cy="162245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B9FB99-B195-41A5-B5F8-645AFE5C5CF7}"/>
                </a:ext>
              </a:extLst>
            </p:cNvPr>
            <p:cNvSpPr/>
            <p:nvPr/>
          </p:nvSpPr>
          <p:spPr>
            <a:xfrm>
              <a:off x="10062209" y="1537695"/>
              <a:ext cx="1824490" cy="4397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58" dirty="0" err="1"/>
                <a:t>UIManager</a:t>
              </a:r>
              <a:endParaRPr lang="ko-KR" altLang="en-US" sz="2158" dirty="0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2990F18D-3CCC-4FCF-BA6C-18F66F6FD843}"/>
                </a:ext>
              </a:extLst>
            </p:cNvPr>
            <p:cNvSpPr/>
            <p:nvPr/>
          </p:nvSpPr>
          <p:spPr>
            <a:xfrm>
              <a:off x="10062206" y="1985051"/>
              <a:ext cx="1819493" cy="11750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40" dirty="0"/>
                <a:t>Void </a:t>
              </a:r>
              <a:r>
                <a:rPr lang="en-US" altLang="ko-KR" sz="1440" dirty="0" err="1"/>
                <a:t>UpdategoldText</a:t>
              </a:r>
              <a:r>
                <a:rPr lang="en-US" altLang="ko-KR" sz="1440" dirty="0"/>
                <a:t>();</a:t>
              </a:r>
            </a:p>
            <a:p>
              <a:pPr algn="ctr"/>
              <a:r>
                <a:rPr lang="en-US" altLang="ko-KR" sz="1440" dirty="0"/>
                <a:t>Void </a:t>
              </a:r>
              <a:r>
                <a:rPr lang="en-US" altLang="ko-KR" sz="1440" dirty="0" err="1"/>
                <a:t>UpdateExpText</a:t>
              </a:r>
              <a:r>
                <a:rPr lang="en-US" altLang="ko-KR" sz="1440" dirty="0"/>
                <a:t>();</a:t>
              </a:r>
            </a:p>
            <a:p>
              <a:pPr algn="ctr"/>
              <a:r>
                <a:rPr lang="en-US" altLang="ko-KR" sz="1440" dirty="0"/>
                <a:t>Void </a:t>
              </a:r>
              <a:r>
                <a:rPr lang="en-US" altLang="ko-KR" sz="1440" dirty="0" err="1"/>
                <a:t>UpdateHpText</a:t>
              </a:r>
              <a:r>
                <a:rPr lang="en-US" altLang="ko-KR" sz="1440" dirty="0"/>
                <a:t>();</a:t>
              </a:r>
            </a:p>
            <a:p>
              <a:pPr algn="ctr"/>
              <a:r>
                <a:rPr lang="en-US" altLang="ko-KR" sz="1440" dirty="0"/>
                <a:t>Void </a:t>
              </a:r>
              <a:r>
                <a:rPr lang="en-US" altLang="ko-KR" sz="1440" dirty="0" err="1"/>
                <a:t>UpdateRestTimeText</a:t>
              </a:r>
              <a:r>
                <a:rPr lang="en-US" altLang="ko-KR" sz="1440" dirty="0"/>
                <a:t>();</a:t>
              </a: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647D81E5-F146-49BB-804D-718E7B55C395}"/>
              </a:ext>
            </a:extLst>
          </p:cNvPr>
          <p:cNvGrpSpPr/>
          <p:nvPr/>
        </p:nvGrpSpPr>
        <p:grpSpPr>
          <a:xfrm>
            <a:off x="10422658" y="2846024"/>
            <a:ext cx="2185039" cy="1481852"/>
            <a:chOff x="10065886" y="1097946"/>
            <a:chExt cx="1820811" cy="123484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4EDE84-1CD2-4821-98AA-0DFBCB810C3C}"/>
                </a:ext>
              </a:extLst>
            </p:cNvPr>
            <p:cNvSpPr/>
            <p:nvPr/>
          </p:nvSpPr>
          <p:spPr>
            <a:xfrm>
              <a:off x="10065886" y="1097946"/>
              <a:ext cx="1820811" cy="4397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58" dirty="0" err="1"/>
                <a:t>TileManager</a:t>
              </a:r>
              <a:endParaRPr lang="ko-KR" altLang="en-US" sz="2158" dirty="0"/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3CCF7EE1-E485-4FCE-8B80-4CF600057475}"/>
                </a:ext>
              </a:extLst>
            </p:cNvPr>
            <p:cNvSpPr/>
            <p:nvPr/>
          </p:nvSpPr>
          <p:spPr>
            <a:xfrm>
              <a:off x="10065886" y="1537477"/>
              <a:ext cx="1819493" cy="397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40" dirty="0"/>
                <a:t>List </a:t>
              </a:r>
              <a:r>
                <a:rPr lang="en-US" altLang="ko-KR" sz="1440" dirty="0" err="1"/>
                <a:t>SummonTileList</a:t>
              </a:r>
              <a:r>
                <a:rPr lang="en-US" altLang="ko-KR" sz="1440" dirty="0"/>
                <a:t>;</a:t>
              </a:r>
            </a:p>
            <a:p>
              <a:pPr algn="ctr"/>
              <a:r>
                <a:rPr lang="en-US" altLang="ko-KR" sz="1440" dirty="0"/>
                <a:t>List </a:t>
              </a:r>
              <a:r>
                <a:rPr lang="en-US" altLang="ko-KR" sz="1440" dirty="0" err="1"/>
                <a:t>BattleTileList</a:t>
              </a:r>
              <a:r>
                <a:rPr lang="en-US" altLang="ko-KR" sz="1440" dirty="0"/>
                <a:t>;</a:t>
              </a:r>
              <a:endParaRPr lang="ko-KR" altLang="en-US" sz="1440" dirty="0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E78AA846-8825-443B-92F8-70DC25796A4D}"/>
                </a:ext>
              </a:extLst>
            </p:cNvPr>
            <p:cNvSpPr/>
            <p:nvPr/>
          </p:nvSpPr>
          <p:spPr>
            <a:xfrm>
              <a:off x="10065886" y="1935131"/>
              <a:ext cx="1819493" cy="397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40" dirty="0"/>
                <a:t>Void </a:t>
              </a:r>
              <a:r>
                <a:rPr lang="en-US" altLang="ko-KR" sz="1440" dirty="0" err="1"/>
                <a:t>setTile</a:t>
              </a:r>
              <a:r>
                <a:rPr lang="en-US" altLang="ko-KR" sz="1440" dirty="0"/>
                <a:t>();</a:t>
              </a:r>
              <a:endParaRPr lang="ko-KR" altLang="en-US" sz="1440" dirty="0"/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894F293C-2240-40B0-A869-02D1868EFC65}"/>
              </a:ext>
            </a:extLst>
          </p:cNvPr>
          <p:cNvGrpSpPr/>
          <p:nvPr/>
        </p:nvGrpSpPr>
        <p:grpSpPr>
          <a:xfrm>
            <a:off x="10422663" y="56473"/>
            <a:ext cx="2183456" cy="2780400"/>
            <a:chOff x="10065886" y="461932"/>
            <a:chExt cx="1819493" cy="23169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B2CC386-2BA2-42D3-BB87-7EF0AABC3A0E}"/>
                </a:ext>
              </a:extLst>
            </p:cNvPr>
            <p:cNvSpPr/>
            <p:nvPr/>
          </p:nvSpPr>
          <p:spPr>
            <a:xfrm>
              <a:off x="10065886" y="461932"/>
              <a:ext cx="1819493" cy="6282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58" dirty="0" err="1"/>
                <a:t>GameManager</a:t>
              </a:r>
              <a:endParaRPr lang="ko-KR" altLang="en-US" sz="2158" dirty="0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ABF58ACA-26ED-48EB-B3EA-BE30F1821851}"/>
                </a:ext>
              </a:extLst>
            </p:cNvPr>
            <p:cNvSpPr/>
            <p:nvPr/>
          </p:nvSpPr>
          <p:spPr>
            <a:xfrm>
              <a:off x="10065886" y="1104415"/>
              <a:ext cx="1819493" cy="9910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58" dirty="0"/>
                <a:t>Enum </a:t>
              </a:r>
              <a:r>
                <a:rPr lang="en-US" altLang="ko-KR" sz="1258" dirty="0" err="1"/>
                <a:t>GameState</a:t>
              </a:r>
              <a:r>
                <a:rPr lang="en-US" altLang="ko-KR" sz="1258" dirty="0"/>
                <a:t>;</a:t>
              </a:r>
            </a:p>
            <a:p>
              <a:pPr algn="ctr"/>
              <a:r>
                <a:rPr lang="en-US" altLang="ko-KR" sz="1258" dirty="0"/>
                <a:t>Int Turn;</a:t>
              </a:r>
            </a:p>
            <a:p>
              <a:pPr algn="ctr"/>
              <a:r>
                <a:rPr lang="en-US" altLang="ko-KR" sz="1258" dirty="0"/>
                <a:t>Bool </a:t>
              </a:r>
              <a:r>
                <a:rPr lang="en-US" altLang="ko-KR" sz="1258" dirty="0" err="1"/>
                <a:t>isOver</a:t>
              </a:r>
              <a:r>
                <a:rPr lang="en-US" altLang="ko-KR" sz="1258" dirty="0"/>
                <a:t>;</a:t>
              </a:r>
            </a:p>
            <a:p>
              <a:pPr algn="ctr"/>
              <a:r>
                <a:rPr lang="en-US" altLang="ko-KR" sz="1258" dirty="0"/>
                <a:t>Float </a:t>
              </a:r>
              <a:r>
                <a:rPr lang="en-US" altLang="ko-KR" sz="1258" dirty="0" err="1"/>
                <a:t>NextTurnTime</a:t>
              </a:r>
              <a:r>
                <a:rPr lang="en-US" altLang="ko-KR" sz="1258" dirty="0"/>
                <a:t>;</a:t>
              </a:r>
            </a:p>
            <a:p>
              <a:pPr algn="ctr"/>
              <a:r>
                <a:rPr lang="en-US" altLang="ko-KR" sz="1258" dirty="0"/>
                <a:t>Float </a:t>
              </a:r>
              <a:r>
                <a:rPr lang="en-US" altLang="ko-KR" sz="1258" dirty="0" err="1"/>
                <a:t>WaitingTime</a:t>
              </a:r>
              <a:r>
                <a:rPr lang="en-US" altLang="ko-KR" sz="1258" dirty="0"/>
                <a:t>;</a:t>
              </a:r>
            </a:p>
            <a:p>
              <a:pPr algn="ctr"/>
              <a:endParaRPr lang="ko-KR" altLang="en-US" sz="1258" dirty="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98C44945-63B8-4877-A463-15795BFDF48B}"/>
                </a:ext>
              </a:extLst>
            </p:cNvPr>
            <p:cNvSpPr/>
            <p:nvPr/>
          </p:nvSpPr>
          <p:spPr>
            <a:xfrm>
              <a:off x="10065886" y="2095464"/>
              <a:ext cx="1819493" cy="68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58" dirty="0"/>
                <a:t>Void Update()</a:t>
              </a:r>
            </a:p>
            <a:p>
              <a:pPr algn="ctr"/>
              <a:r>
                <a:rPr lang="en-US" altLang="ko-KR" sz="1258" dirty="0">
                  <a:solidFill>
                    <a:schemeClr val="accent6"/>
                  </a:solidFill>
                </a:rPr>
                <a:t>//</a:t>
              </a:r>
              <a:r>
                <a:rPr lang="ko-KR" altLang="en-US" sz="1258" dirty="0">
                  <a:solidFill>
                    <a:schemeClr val="accent6"/>
                  </a:solidFill>
                </a:rPr>
                <a:t>시간이 되면 </a:t>
              </a:r>
              <a:endParaRPr lang="en-US" altLang="ko-KR" sz="1258" dirty="0">
                <a:solidFill>
                  <a:schemeClr val="accent6"/>
                </a:solidFill>
              </a:endParaRPr>
            </a:p>
            <a:p>
              <a:pPr algn="ctr"/>
              <a:r>
                <a:rPr lang="ko-KR" altLang="en-US" sz="1258" dirty="0">
                  <a:solidFill>
                    <a:schemeClr val="accent6"/>
                  </a:solidFill>
                </a:rPr>
                <a:t>게임 상태를 변경하고 턴을 넘긴다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E423E0C-6480-41DD-8D9A-5DD96ED8DAC4}"/>
              </a:ext>
            </a:extLst>
          </p:cNvPr>
          <p:cNvSpPr/>
          <p:nvPr/>
        </p:nvSpPr>
        <p:spPr>
          <a:xfrm>
            <a:off x="3164626" y="9087588"/>
            <a:ext cx="1826061" cy="4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81" dirty="0" err="1"/>
              <a:t>Drag&amp;Drop</a:t>
            </a:r>
            <a:endParaRPr lang="ko-KR" altLang="en-US" sz="1681" dirty="0"/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723FB96B-7A98-4123-BF9C-FCCCC0632797}"/>
              </a:ext>
            </a:extLst>
          </p:cNvPr>
          <p:cNvGrpSpPr/>
          <p:nvPr/>
        </p:nvGrpSpPr>
        <p:grpSpPr>
          <a:xfrm>
            <a:off x="3043360" y="9556741"/>
            <a:ext cx="2068587" cy="2380359"/>
            <a:chOff x="7543063" y="6067852"/>
            <a:chExt cx="1521674" cy="19835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614864-79C2-419D-AF4C-D5A4B2E11D43}"/>
                </a:ext>
              </a:extLst>
            </p:cNvPr>
            <p:cNvSpPr/>
            <p:nvPr/>
          </p:nvSpPr>
          <p:spPr>
            <a:xfrm>
              <a:off x="7543064" y="6067852"/>
              <a:ext cx="1521673" cy="3769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81" dirty="0" err="1"/>
                <a:t>AutoBattle</a:t>
              </a:r>
              <a:endParaRPr lang="ko-KR" altLang="en-US" sz="1681" dirty="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AD9B5A81-130D-4798-ADD9-113F0A7E84D0}"/>
                </a:ext>
              </a:extLst>
            </p:cNvPr>
            <p:cNvSpPr/>
            <p:nvPr/>
          </p:nvSpPr>
          <p:spPr>
            <a:xfrm>
              <a:off x="7543063" y="6422382"/>
              <a:ext cx="1521673" cy="953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18" dirty="0"/>
                <a:t>Enum </a:t>
              </a:r>
              <a:r>
                <a:rPr lang="en-US" altLang="ko-KR" sz="1318" dirty="0" err="1"/>
                <a:t>CharacterState</a:t>
              </a:r>
              <a:r>
                <a:rPr lang="en-US" altLang="ko-KR" sz="1318" dirty="0"/>
                <a:t>;</a:t>
              </a:r>
            </a:p>
            <a:p>
              <a:pPr algn="ctr"/>
              <a:r>
                <a:rPr lang="en-US" altLang="ko-KR" sz="1318" dirty="0"/>
                <a:t>Bool </a:t>
              </a:r>
              <a:r>
                <a:rPr lang="en-US" altLang="ko-KR" sz="1318" dirty="0" err="1"/>
                <a:t>isFind</a:t>
              </a:r>
              <a:r>
                <a:rPr lang="en-US" altLang="ko-KR" sz="1318" dirty="0"/>
                <a:t>;</a:t>
              </a:r>
            </a:p>
            <a:p>
              <a:pPr algn="ctr"/>
              <a:r>
                <a:rPr lang="en-US" altLang="ko-KR" sz="1318" dirty="0"/>
                <a:t>Bool </a:t>
              </a:r>
              <a:r>
                <a:rPr lang="en-US" altLang="ko-KR" sz="1318" dirty="0" err="1"/>
                <a:t>isDelay</a:t>
              </a:r>
              <a:r>
                <a:rPr lang="en-US" altLang="ko-KR" sz="1318" dirty="0"/>
                <a:t>;</a:t>
              </a:r>
              <a:endParaRPr lang="ko-KR" altLang="en-US" sz="1318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6DB8F2D0-BC0A-4AB0-A5A9-F24EC98E3BDC}"/>
                </a:ext>
              </a:extLst>
            </p:cNvPr>
            <p:cNvSpPr/>
            <p:nvPr/>
          </p:nvSpPr>
          <p:spPr>
            <a:xfrm>
              <a:off x="7543063" y="7375714"/>
              <a:ext cx="1521673" cy="6757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78" dirty="0"/>
                <a:t>Void Attack();</a:t>
              </a:r>
            </a:p>
            <a:p>
              <a:pPr algn="ctr"/>
              <a:r>
                <a:rPr lang="en-US" altLang="ko-KR" sz="1078" dirty="0"/>
                <a:t>Void Skill();</a:t>
              </a:r>
            </a:p>
            <a:p>
              <a:pPr algn="ctr"/>
              <a:r>
                <a:rPr lang="en-US" altLang="ko-KR" sz="1078" dirty="0" err="1"/>
                <a:t>IEnumerator</a:t>
              </a:r>
              <a:r>
                <a:rPr lang="en-US" altLang="ko-KR" sz="1078" dirty="0"/>
                <a:t> </a:t>
              </a:r>
              <a:r>
                <a:rPr lang="en-US" altLang="ko-KR" sz="1078" dirty="0" err="1"/>
                <a:t>CheckEnemy</a:t>
              </a:r>
              <a:r>
                <a:rPr lang="en-US" altLang="ko-KR" sz="1078" dirty="0"/>
                <a:t>();</a:t>
              </a:r>
            </a:p>
            <a:p>
              <a:pPr algn="ctr"/>
              <a:r>
                <a:rPr lang="en-US" altLang="ko-KR" sz="1078" dirty="0" err="1"/>
                <a:t>IEnumerator</a:t>
              </a:r>
              <a:r>
                <a:rPr lang="en-US" altLang="ko-KR" sz="1078" dirty="0"/>
                <a:t> </a:t>
              </a:r>
              <a:r>
                <a:rPr lang="en-US" altLang="ko-KR" sz="1078" dirty="0" err="1"/>
                <a:t>AttackDelay</a:t>
              </a:r>
              <a:r>
                <a:rPr lang="en-US" altLang="ko-KR" sz="1078" dirty="0"/>
                <a:t>();</a:t>
              </a:r>
            </a:p>
            <a:p>
              <a:pPr algn="ctr"/>
              <a:endParaRPr lang="ko-KR" altLang="en-US" sz="961" dirty="0"/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66B42F9D-4EEC-40B6-8FFE-F1FDC256670F}"/>
              </a:ext>
            </a:extLst>
          </p:cNvPr>
          <p:cNvGrpSpPr/>
          <p:nvPr/>
        </p:nvGrpSpPr>
        <p:grpSpPr>
          <a:xfrm>
            <a:off x="3189624" y="7676803"/>
            <a:ext cx="1826062" cy="1393963"/>
            <a:chOff x="7515814" y="5425914"/>
            <a:chExt cx="1521674" cy="116160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F7CA41C-9624-4ABE-AB3F-9B52320A6BDE}"/>
                </a:ext>
              </a:extLst>
            </p:cNvPr>
            <p:cNvSpPr/>
            <p:nvPr/>
          </p:nvSpPr>
          <p:spPr>
            <a:xfrm>
              <a:off x="7515814" y="5425914"/>
              <a:ext cx="1521673" cy="366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58" dirty="0"/>
                <a:t>Orc</a:t>
              </a:r>
              <a:endParaRPr lang="ko-KR" altLang="en-US" sz="2158" dirty="0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3E29B9C1-A8F2-48FA-8231-E1E4333A94A1}"/>
                </a:ext>
              </a:extLst>
            </p:cNvPr>
            <p:cNvSpPr/>
            <p:nvPr/>
          </p:nvSpPr>
          <p:spPr>
            <a:xfrm>
              <a:off x="7515815" y="5792208"/>
              <a:ext cx="1521673" cy="3976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158" dirty="0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65FB859-845A-4D78-8F23-A32D170BCD72}"/>
                </a:ext>
              </a:extLst>
            </p:cNvPr>
            <p:cNvSpPr/>
            <p:nvPr/>
          </p:nvSpPr>
          <p:spPr>
            <a:xfrm>
              <a:off x="7515815" y="6189862"/>
              <a:ext cx="1521673" cy="397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18" dirty="0"/>
                <a:t>Void Override Skill();</a:t>
              </a:r>
              <a:endParaRPr lang="ko-KR" altLang="en-US" sz="1318" dirty="0"/>
            </a:p>
          </p:txBody>
        </p:sp>
      </p:grp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4937DE13-202C-472C-8F3E-01CA50A3B119}"/>
              </a:ext>
            </a:extLst>
          </p:cNvPr>
          <p:cNvCxnSpPr>
            <a:cxnSpLocks/>
            <a:stCxn id="35" idx="0"/>
            <a:endCxn id="162" idx="2"/>
          </p:cNvCxnSpPr>
          <p:nvPr/>
        </p:nvCxnSpPr>
        <p:spPr>
          <a:xfrm flipH="1" flipV="1">
            <a:off x="6004630" y="7144158"/>
            <a:ext cx="1011947" cy="71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C7DC833F-1824-4FBE-8A8B-E727E81A4D08}"/>
              </a:ext>
            </a:extLst>
          </p:cNvPr>
          <p:cNvGrpSpPr/>
          <p:nvPr/>
        </p:nvGrpSpPr>
        <p:grpSpPr>
          <a:xfrm>
            <a:off x="612925" y="82045"/>
            <a:ext cx="1559622" cy="1896796"/>
            <a:chOff x="822049" y="94168"/>
            <a:chExt cx="1299647" cy="1580614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250AFE8C-2517-4805-A1EE-4E0E2DCC13E0}"/>
                </a:ext>
              </a:extLst>
            </p:cNvPr>
            <p:cNvGrpSpPr/>
            <p:nvPr/>
          </p:nvGrpSpPr>
          <p:grpSpPr>
            <a:xfrm>
              <a:off x="822049" y="94168"/>
              <a:ext cx="1299647" cy="1078194"/>
              <a:chOff x="1019720" y="429845"/>
              <a:chExt cx="865539" cy="80659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CCA32DB-592E-4722-8275-038FF4F86A54}"/>
                  </a:ext>
                </a:extLst>
              </p:cNvPr>
              <p:cNvSpPr/>
              <p:nvPr/>
            </p:nvSpPr>
            <p:spPr>
              <a:xfrm>
                <a:off x="1019720" y="429845"/>
                <a:ext cx="865539" cy="439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158" dirty="0"/>
                  <a:t>Entity</a:t>
                </a:r>
                <a:endParaRPr lang="ko-KR" altLang="en-US" sz="2158" dirty="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650D3E68-83FE-4322-95D8-CDA5183530D2}"/>
                  </a:ext>
                </a:extLst>
              </p:cNvPr>
              <p:cNvSpPr/>
              <p:nvPr/>
            </p:nvSpPr>
            <p:spPr>
              <a:xfrm>
                <a:off x="1019720" y="838782"/>
                <a:ext cx="865539" cy="3976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58" dirty="0"/>
                  <a:t>Int </a:t>
                </a:r>
                <a:r>
                  <a:rPr lang="en-US" altLang="ko-KR" sz="1258" dirty="0" err="1"/>
                  <a:t>currentHp</a:t>
                </a:r>
                <a:r>
                  <a:rPr lang="en-US" altLang="ko-KR" sz="1258" dirty="0"/>
                  <a:t>;</a:t>
                </a:r>
              </a:p>
              <a:p>
                <a:pPr algn="ctr"/>
                <a:r>
                  <a:rPr lang="en-US" altLang="ko-KR" sz="1258" dirty="0"/>
                  <a:t>Int </a:t>
                </a:r>
                <a:r>
                  <a:rPr lang="en-US" altLang="ko-KR" sz="1258" dirty="0" err="1"/>
                  <a:t>maxHp</a:t>
                </a:r>
                <a:r>
                  <a:rPr lang="en-US" altLang="ko-KR" sz="1258" dirty="0"/>
                  <a:t>;</a:t>
                </a:r>
                <a:endParaRPr lang="ko-KR" altLang="en-US" sz="1258" dirty="0"/>
              </a:p>
            </p:txBody>
          </p:sp>
        </p:grp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F20AF446-833E-4CB7-80EA-A031F268850B}"/>
                </a:ext>
              </a:extLst>
            </p:cNvPr>
            <p:cNvSpPr/>
            <p:nvPr/>
          </p:nvSpPr>
          <p:spPr>
            <a:xfrm>
              <a:off x="822049" y="1143225"/>
              <a:ext cx="1299647" cy="5315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58" dirty="0"/>
                <a:t>Void Damaged();</a:t>
              </a:r>
              <a:endParaRPr lang="ko-KR" altLang="en-US" sz="1258" dirty="0"/>
            </a:p>
          </p:txBody>
        </p: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235C73E4-7E26-485C-A084-CD7D1AB43A53}"/>
              </a:ext>
            </a:extLst>
          </p:cNvPr>
          <p:cNvGrpSpPr/>
          <p:nvPr/>
        </p:nvGrpSpPr>
        <p:grpSpPr>
          <a:xfrm>
            <a:off x="6103546" y="7854349"/>
            <a:ext cx="1826062" cy="1346225"/>
            <a:chOff x="6595618" y="7438464"/>
            <a:chExt cx="1521674" cy="112182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B29B5A2-4723-49BE-950A-59DE7D2E0201}"/>
                </a:ext>
              </a:extLst>
            </p:cNvPr>
            <p:cNvSpPr/>
            <p:nvPr/>
          </p:nvSpPr>
          <p:spPr>
            <a:xfrm>
              <a:off x="6595618" y="7438464"/>
              <a:ext cx="1521673" cy="366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58" dirty="0" err="1"/>
                <a:t>etc</a:t>
              </a:r>
              <a:endParaRPr lang="ko-KR" altLang="en-US" sz="2158" dirty="0"/>
            </a:p>
          </p:txBody>
        </p: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BFC2A0F8-E91F-4F0B-9122-7A615608EFBD}"/>
                </a:ext>
              </a:extLst>
            </p:cNvPr>
            <p:cNvGrpSpPr/>
            <p:nvPr/>
          </p:nvGrpSpPr>
          <p:grpSpPr>
            <a:xfrm>
              <a:off x="6595618" y="7806427"/>
              <a:ext cx="1521674" cy="753858"/>
              <a:chOff x="9286013" y="7105648"/>
              <a:chExt cx="1521674" cy="753858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B31D09E-7543-4116-9A64-F6FDC16CC3F5}"/>
                  </a:ext>
                </a:extLst>
              </p:cNvPr>
              <p:cNvSpPr/>
              <p:nvPr/>
            </p:nvSpPr>
            <p:spPr>
              <a:xfrm>
                <a:off x="9286013" y="7105648"/>
                <a:ext cx="1521673" cy="376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81" dirty="0" err="1"/>
                  <a:t>Drag&amp;Drop</a:t>
                </a:r>
                <a:endParaRPr lang="ko-KR" altLang="en-US" sz="1681" dirty="0"/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D467716-A724-41DC-A51F-BBAD3BE0DB45}"/>
                  </a:ext>
                </a:extLst>
              </p:cNvPr>
              <p:cNvSpPr/>
              <p:nvPr/>
            </p:nvSpPr>
            <p:spPr>
              <a:xfrm>
                <a:off x="9286014" y="7482577"/>
                <a:ext cx="1521673" cy="376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81" dirty="0" err="1"/>
                  <a:t>AutoBattle</a:t>
                </a:r>
                <a:endParaRPr lang="ko-KR" altLang="en-US" sz="1681" dirty="0"/>
              </a:p>
            </p:txBody>
          </p: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9F0F6119-BCA1-456D-8C9A-503EA36D6019}"/>
              </a:ext>
            </a:extLst>
          </p:cNvPr>
          <p:cNvGrpSpPr/>
          <p:nvPr/>
        </p:nvGrpSpPr>
        <p:grpSpPr>
          <a:xfrm>
            <a:off x="5073107" y="2686440"/>
            <a:ext cx="1945836" cy="1608864"/>
            <a:chOff x="4897683" y="2552583"/>
            <a:chExt cx="1621481" cy="1340681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BBA381F7-5EAE-4E71-B6D1-F25BA02AC770}"/>
                </a:ext>
              </a:extLst>
            </p:cNvPr>
            <p:cNvGrpSpPr/>
            <p:nvPr/>
          </p:nvGrpSpPr>
          <p:grpSpPr>
            <a:xfrm>
              <a:off x="4899001" y="2552583"/>
              <a:ext cx="1620163" cy="958445"/>
              <a:chOff x="4484273" y="3165586"/>
              <a:chExt cx="1620163" cy="95844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0A1C76A8-D195-4167-B787-F847EC3DCA5D}"/>
                  </a:ext>
                </a:extLst>
              </p:cNvPr>
              <p:cNvSpPr/>
              <p:nvPr/>
            </p:nvSpPr>
            <p:spPr>
              <a:xfrm>
                <a:off x="4484274" y="3165586"/>
                <a:ext cx="1620162" cy="3420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158" dirty="0"/>
                  <a:t>Character</a:t>
                </a:r>
                <a:endParaRPr lang="ko-KR" altLang="en-US" sz="2158" dirty="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4D90F467-FB7F-4D11-BCA5-B68D4A843B04}"/>
                  </a:ext>
                </a:extLst>
              </p:cNvPr>
              <p:cNvSpPr/>
              <p:nvPr/>
            </p:nvSpPr>
            <p:spPr>
              <a:xfrm>
                <a:off x="4484273" y="3520253"/>
                <a:ext cx="1620163" cy="6037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58" dirty="0"/>
                  <a:t>Int </a:t>
                </a:r>
                <a:r>
                  <a:rPr lang="en-US" altLang="ko-KR" sz="1258" dirty="0" err="1"/>
                  <a:t>CharacterNum</a:t>
                </a:r>
                <a:r>
                  <a:rPr lang="en-US" altLang="ko-KR" sz="1258" dirty="0"/>
                  <a:t>;</a:t>
                </a:r>
              </a:p>
              <a:p>
                <a:pPr algn="ctr"/>
                <a:r>
                  <a:rPr lang="en-US" altLang="ko-KR" sz="1258" dirty="0"/>
                  <a:t>Int Cost;</a:t>
                </a:r>
                <a:br>
                  <a:rPr lang="en-US" altLang="ko-KR" sz="1258" dirty="0"/>
                </a:br>
                <a:r>
                  <a:rPr lang="en-US" altLang="ko-KR" sz="1258" dirty="0"/>
                  <a:t>int </a:t>
                </a:r>
                <a:r>
                  <a:rPr lang="en-US" altLang="ko-KR" sz="1258" dirty="0" err="1"/>
                  <a:t>CardIndex</a:t>
                </a:r>
                <a:r>
                  <a:rPr lang="en-US" altLang="ko-KR" sz="1258" dirty="0"/>
                  <a:t>;</a:t>
                </a:r>
                <a:endParaRPr lang="ko-KR" altLang="en-US" sz="1258" dirty="0"/>
              </a:p>
            </p:txBody>
          </p:sp>
        </p:grp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9FED7DCA-5A1F-4CF1-9FE0-0AE922F42476}"/>
                </a:ext>
              </a:extLst>
            </p:cNvPr>
            <p:cNvSpPr/>
            <p:nvPr/>
          </p:nvSpPr>
          <p:spPr>
            <a:xfrm>
              <a:off x="4897683" y="3495609"/>
              <a:ext cx="1621481" cy="3976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58" dirty="0"/>
                <a:t>Void Summon();</a:t>
              </a:r>
            </a:p>
          </p:txBody>
        </p:sp>
      </p:grp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18E94EA6-7551-4C01-8761-378EAA59ADDF}"/>
              </a:ext>
            </a:extLst>
          </p:cNvPr>
          <p:cNvCxnSpPr>
            <a:cxnSpLocks/>
            <a:stCxn id="437" idx="0"/>
            <a:endCxn id="162" idx="2"/>
          </p:cNvCxnSpPr>
          <p:nvPr/>
        </p:nvCxnSpPr>
        <p:spPr>
          <a:xfrm flipH="1" flipV="1">
            <a:off x="6004631" y="7144156"/>
            <a:ext cx="3713709" cy="82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4883CF5F-4184-426F-AABB-5ADB3D579D29}"/>
              </a:ext>
            </a:extLst>
          </p:cNvPr>
          <p:cNvGrpSpPr/>
          <p:nvPr/>
        </p:nvGrpSpPr>
        <p:grpSpPr>
          <a:xfrm>
            <a:off x="8805307" y="7965587"/>
            <a:ext cx="1826062" cy="1346225"/>
            <a:chOff x="6595618" y="7438464"/>
            <a:chExt cx="1521674" cy="1121821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FF252D47-3085-4DC1-99FD-34D612132EBF}"/>
                </a:ext>
              </a:extLst>
            </p:cNvPr>
            <p:cNvSpPr/>
            <p:nvPr/>
          </p:nvSpPr>
          <p:spPr>
            <a:xfrm>
              <a:off x="6595618" y="7438464"/>
              <a:ext cx="1521673" cy="366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58" dirty="0" err="1"/>
                <a:t>etc</a:t>
              </a:r>
              <a:endParaRPr lang="ko-KR" altLang="en-US" sz="2158" dirty="0"/>
            </a:p>
          </p:txBody>
        </p:sp>
        <p:grpSp>
          <p:nvGrpSpPr>
            <p:cNvPr id="438" name="그룹 437">
              <a:extLst>
                <a:ext uri="{FF2B5EF4-FFF2-40B4-BE49-F238E27FC236}">
                  <a16:creationId xmlns:a16="http://schemas.microsoft.com/office/drawing/2014/main" id="{2FFDEDFA-071B-45B4-975D-20A3B5132342}"/>
                </a:ext>
              </a:extLst>
            </p:cNvPr>
            <p:cNvGrpSpPr/>
            <p:nvPr/>
          </p:nvGrpSpPr>
          <p:grpSpPr>
            <a:xfrm>
              <a:off x="6595618" y="7803624"/>
              <a:ext cx="1521674" cy="756661"/>
              <a:chOff x="9286013" y="7102845"/>
              <a:chExt cx="1521674" cy="756661"/>
            </a:xfrm>
          </p:grpSpPr>
          <p:sp>
            <p:nvSpPr>
              <p:cNvPr id="439" name="직사각형 438">
                <a:extLst>
                  <a:ext uri="{FF2B5EF4-FFF2-40B4-BE49-F238E27FC236}">
                    <a16:creationId xmlns:a16="http://schemas.microsoft.com/office/drawing/2014/main" id="{9CD4FC38-255A-45F2-9530-B7278556FFD1}"/>
                  </a:ext>
                </a:extLst>
              </p:cNvPr>
              <p:cNvSpPr/>
              <p:nvPr/>
            </p:nvSpPr>
            <p:spPr>
              <a:xfrm>
                <a:off x="9286013" y="7102845"/>
                <a:ext cx="1521673" cy="376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81" dirty="0" err="1"/>
                  <a:t>Drag&amp;Drop</a:t>
                </a:r>
                <a:endParaRPr lang="ko-KR" altLang="en-US" sz="1681" dirty="0"/>
              </a:p>
            </p:txBody>
          </p: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F0ED6D95-968E-4FD5-A087-32A2998E0257}"/>
                  </a:ext>
                </a:extLst>
              </p:cNvPr>
              <p:cNvSpPr/>
              <p:nvPr/>
            </p:nvSpPr>
            <p:spPr>
              <a:xfrm>
                <a:off x="9286014" y="7482577"/>
                <a:ext cx="1521673" cy="3769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81" dirty="0" err="1"/>
                  <a:t>AutoBattle</a:t>
                </a:r>
                <a:endParaRPr lang="ko-KR" altLang="en-US" sz="168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07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248</Words>
  <Application>Microsoft Office PowerPoint</Application>
  <PresentationFormat>사용자 지정</PresentationFormat>
  <Paragraphs>98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도동영</dc:creator>
  <cp:lastModifiedBy>도동영</cp:lastModifiedBy>
  <cp:revision>20</cp:revision>
  <dcterms:created xsi:type="dcterms:W3CDTF">2022-02-14T06:21:54Z</dcterms:created>
  <dcterms:modified xsi:type="dcterms:W3CDTF">2022-02-15T08:10:02Z</dcterms:modified>
</cp:coreProperties>
</file>