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15" r:id="rId4"/>
    <p:sldId id="312" r:id="rId5"/>
    <p:sldId id="316" r:id="rId6"/>
    <p:sldId id="267" r:id="rId7"/>
    <p:sldId id="260" r:id="rId8"/>
    <p:sldId id="274" r:id="rId9"/>
    <p:sldId id="271" r:id="rId10"/>
    <p:sldId id="262" r:id="rId11"/>
    <p:sldId id="313" r:id="rId12"/>
    <p:sldId id="299" r:id="rId13"/>
    <p:sldId id="297" r:id="rId14"/>
    <p:sldId id="311" r:id="rId15"/>
    <p:sldId id="286" r:id="rId16"/>
    <p:sldId id="290" r:id="rId17"/>
    <p:sldId id="263" r:id="rId18"/>
    <p:sldId id="314" r:id="rId19"/>
    <p:sldId id="310" r:id="rId20"/>
    <p:sldId id="265" r:id="rId21"/>
    <p:sldId id="317" r:id="rId22"/>
    <p:sldId id="303" r:id="rId23"/>
    <p:sldId id="283" r:id="rId24"/>
    <p:sldId id="306" r:id="rId25"/>
    <p:sldId id="300" r:id="rId26"/>
    <p:sldId id="29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4628" autoAdjust="0"/>
  </p:normalViewPr>
  <p:slideViewPr>
    <p:cSldViewPr>
      <p:cViewPr>
        <p:scale>
          <a:sx n="75" d="100"/>
          <a:sy n="75" d="100"/>
        </p:scale>
        <p:origin x="-13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63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rnestosanchez:Desktop:Class%20Folder%202012:Case%20Competition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Zone</a:t>
            </a:r>
            <a:r>
              <a:rPr lang="en-US" sz="200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Cost Savings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Sheet1!$B$2:$G$2</c:f>
              <c:strCache>
                <c:ptCount val="6"/>
                <c:pt idx="0">
                  <c:v>Asia Pacific</c:v>
                </c:pt>
                <c:pt idx="1">
                  <c:v>Central &amp; Eastern Europe</c:v>
                </c:pt>
                <c:pt idx="2">
                  <c:v>Western Eurpoe</c:v>
                </c:pt>
                <c:pt idx="3">
                  <c:v>Latin America North</c:v>
                </c:pt>
                <c:pt idx="4">
                  <c:v>Latin America South</c:v>
                </c:pt>
                <c:pt idx="5">
                  <c:v>North America HQ</c:v>
                </c:pt>
              </c:strCache>
            </c:strRef>
          </c:cat>
          <c:val>
            <c:numRef>
              <c:f>Sheet1!$B$17:$G$17</c:f>
              <c:numCache>
                <c:formatCode>_("$"* #,##0.00_);_("$"* \(#,##0.00\);_("$"* "-"??_);_(@_)</c:formatCode>
                <c:ptCount val="6"/>
                <c:pt idx="0">
                  <c:v>2.0E7</c:v>
                </c:pt>
                <c:pt idx="1">
                  <c:v>9.4E7</c:v>
                </c:pt>
                <c:pt idx="2">
                  <c:v>7.0E6</c:v>
                </c:pt>
                <c:pt idx="3">
                  <c:v>2.0E6</c:v>
                </c:pt>
                <c:pt idx="4">
                  <c:v>2.0E6</c:v>
                </c:pt>
                <c:pt idx="5">
                  <c:v>1.25E8</c:v>
                </c:pt>
              </c:numCache>
            </c:numRef>
          </c:val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Savings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00163398692810458"/>
                  <c:y val="-0.0333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416666666666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2777777777777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0326797385620915"/>
                  <c:y val="-0.01944444444444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00490196078431374"/>
                  <c:y val="-0.01666666666666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00490196078431374"/>
                  <c:y val="-0.047222222222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 i="0" baseline="0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Sheet1!$B$2:$G$2</c:f>
              <c:strCache>
                <c:ptCount val="6"/>
                <c:pt idx="0">
                  <c:v>Asia Pacific</c:v>
                </c:pt>
                <c:pt idx="1">
                  <c:v>Central &amp; Eastern Europe</c:v>
                </c:pt>
                <c:pt idx="2">
                  <c:v>Western Eurpoe</c:v>
                </c:pt>
                <c:pt idx="3">
                  <c:v>Latin America North</c:v>
                </c:pt>
                <c:pt idx="4">
                  <c:v>Latin America South</c:v>
                </c:pt>
                <c:pt idx="5">
                  <c:v>North America HQ</c:v>
                </c:pt>
              </c:strCache>
            </c:strRef>
          </c:cat>
          <c:val>
            <c:numRef>
              <c:f>Sheet1!$B$18:$G$18</c:f>
              <c:numCache>
                <c:formatCode>_("$"* #,##0.00_);_("$"* \(#,##0.00\);_("$"* "-"??_);_(@_)</c:formatCode>
                <c:ptCount val="6"/>
                <c:pt idx="0">
                  <c:v>2.0E6</c:v>
                </c:pt>
                <c:pt idx="1">
                  <c:v>9.4E6</c:v>
                </c:pt>
                <c:pt idx="2">
                  <c:v>700000.0</c:v>
                </c:pt>
                <c:pt idx="3">
                  <c:v>200000.0</c:v>
                </c:pt>
                <c:pt idx="4">
                  <c:v>200000.0</c:v>
                </c:pt>
                <c:pt idx="5">
                  <c:v>1.25E7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841081144"/>
        <c:axId val="841084120"/>
      </c:barChart>
      <c:catAx>
        <c:axId val="841081144"/>
        <c:scaling>
          <c:orientation val="minMax"/>
        </c:scaling>
        <c:delete val="0"/>
        <c:axPos val="b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41084120"/>
        <c:crosses val="autoZero"/>
        <c:auto val="1"/>
        <c:lblAlgn val="ctr"/>
        <c:lblOffset val="100"/>
        <c:noMultiLvlLbl val="0"/>
      </c:catAx>
      <c:valAx>
        <c:axId val="841084120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none"/>
        <c:minorTickMark val="none"/>
        <c:tickLblPos val="nextTo"/>
        <c:txPr>
          <a:bodyPr/>
          <a:lstStyle/>
          <a:p>
            <a:pPr>
              <a:defRPr b="1">
                <a:solidFill>
                  <a:schemeClr val="tx2"/>
                </a:solidFill>
              </a:defRPr>
            </a:pPr>
            <a:endParaRPr lang="en-US"/>
          </a:p>
        </c:txPr>
        <c:crossAx val="84108114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b="1">
                <a:solidFill>
                  <a:schemeClr val="tx2"/>
                </a:solidFill>
              </a:defRPr>
            </a:pPr>
            <a:endParaRPr lang="en-US"/>
          </a:p>
        </c:txPr>
      </c:dTable>
    </c:plotArea>
    <c:plotVisOnly val="1"/>
    <c:dispBlanksAs val="zero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image" Target="../media/image1.jpeg"/><Relationship Id="rId2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B9D6E-4AA1-324E-988A-6EA12BCACA05}" type="doc">
      <dgm:prSet loTypeId="urn:microsoft.com/office/officeart/2005/8/layout/vList4" loCatId="" qsTypeId="urn:microsoft.com/office/officeart/2005/8/quickstyle/simple3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D094A31-9E52-6341-9D91-C114FADC431A}">
      <dgm:prSet/>
      <dgm:spPr/>
      <dgm:t>
        <a:bodyPr/>
        <a:lstStyle/>
        <a:p>
          <a:pPr rtl="0"/>
          <a:r>
            <a:rPr lang="en-US" smtClean="0"/>
            <a:t>Largest Consumer Packaged Goods (CPG) company in the world</a:t>
          </a:r>
          <a:endParaRPr lang="en-US"/>
        </a:p>
      </dgm:t>
    </dgm:pt>
    <dgm:pt modelId="{09DC53E6-97E3-B548-9A8D-621897374086}" type="parTrans" cxnId="{7055FC53-0B25-094A-AE35-C914E986476E}">
      <dgm:prSet/>
      <dgm:spPr/>
      <dgm:t>
        <a:bodyPr/>
        <a:lstStyle/>
        <a:p>
          <a:endParaRPr lang="en-US"/>
        </a:p>
      </dgm:t>
    </dgm:pt>
    <dgm:pt modelId="{458902CB-7CAC-BF47-A164-23EC333999BE}" type="sibTrans" cxnId="{7055FC53-0B25-094A-AE35-C914E986476E}">
      <dgm:prSet/>
      <dgm:spPr/>
      <dgm:t>
        <a:bodyPr/>
        <a:lstStyle/>
        <a:p>
          <a:endParaRPr lang="en-US"/>
        </a:p>
      </dgm:t>
    </dgm:pt>
    <dgm:pt modelId="{C9B1B4C8-1053-F14B-87BB-25C4D3DE6543}">
      <dgm:prSet/>
      <dgm:spPr/>
      <dgm:t>
        <a:bodyPr/>
        <a:lstStyle/>
        <a:p>
          <a:pPr rtl="0"/>
          <a:r>
            <a:rPr lang="en-US" smtClean="0"/>
            <a:t>Recently merged becoming FMP</a:t>
          </a:r>
          <a:endParaRPr lang="en-US"/>
        </a:p>
      </dgm:t>
    </dgm:pt>
    <dgm:pt modelId="{9C443899-DAAF-354B-81BC-4063FA0C1AFE}" type="parTrans" cxnId="{3E74610F-3EEE-FC4E-9841-ECCF7B31D8EF}">
      <dgm:prSet/>
      <dgm:spPr/>
      <dgm:t>
        <a:bodyPr/>
        <a:lstStyle/>
        <a:p>
          <a:endParaRPr lang="en-US"/>
        </a:p>
      </dgm:t>
    </dgm:pt>
    <dgm:pt modelId="{9A719712-0122-074B-91C3-D49B9FC0AEA4}" type="sibTrans" cxnId="{3E74610F-3EEE-FC4E-9841-ECCF7B31D8EF}">
      <dgm:prSet/>
      <dgm:spPr/>
      <dgm:t>
        <a:bodyPr/>
        <a:lstStyle/>
        <a:p>
          <a:endParaRPr lang="en-US"/>
        </a:p>
      </dgm:t>
    </dgm:pt>
    <dgm:pt modelId="{04A32B5C-8F2A-4A48-9F58-E0F6E428A19B}">
      <dgm:prSet/>
      <dgm:spPr/>
      <dgm:t>
        <a:bodyPr/>
        <a:lstStyle/>
        <a:p>
          <a:pPr rtl="0"/>
          <a:r>
            <a:rPr lang="en-US" dirty="0" smtClean="0"/>
            <a:t>Customers include top 5 distribution and top 3 retail companies in the world</a:t>
          </a:r>
          <a:endParaRPr lang="en-US" dirty="0"/>
        </a:p>
      </dgm:t>
    </dgm:pt>
    <dgm:pt modelId="{7F78F0CE-D1D1-CA42-92AE-B920187DC2A8}" type="parTrans" cxnId="{97BF1957-42D4-B642-AE51-A9C0D1FCDD5B}">
      <dgm:prSet/>
      <dgm:spPr/>
      <dgm:t>
        <a:bodyPr/>
        <a:lstStyle/>
        <a:p>
          <a:endParaRPr lang="en-US"/>
        </a:p>
      </dgm:t>
    </dgm:pt>
    <dgm:pt modelId="{B2094FBD-0C90-C24E-8958-B10E19AB5C4D}" type="sibTrans" cxnId="{97BF1957-42D4-B642-AE51-A9C0D1FCDD5B}">
      <dgm:prSet/>
      <dgm:spPr/>
      <dgm:t>
        <a:bodyPr/>
        <a:lstStyle/>
        <a:p>
          <a:endParaRPr lang="en-US"/>
        </a:p>
      </dgm:t>
    </dgm:pt>
    <dgm:pt modelId="{24F28056-6B2C-2D41-AD69-A1233B4A6448}">
      <dgm:prSet/>
      <dgm:spPr/>
      <dgm:t>
        <a:bodyPr/>
        <a:lstStyle/>
        <a:p>
          <a:pPr rtl="0"/>
          <a:r>
            <a:rPr lang="en-US" dirty="0" smtClean="0"/>
            <a:t>HQ is in the U.S. but has manufacturing operations globally</a:t>
          </a:r>
          <a:endParaRPr lang="en-US" dirty="0"/>
        </a:p>
      </dgm:t>
    </dgm:pt>
    <dgm:pt modelId="{85100793-125C-044B-93EB-F98EDB14217C}" type="parTrans" cxnId="{37B1F738-F002-9849-98AC-6585409958BE}">
      <dgm:prSet/>
      <dgm:spPr/>
      <dgm:t>
        <a:bodyPr/>
        <a:lstStyle/>
        <a:p>
          <a:endParaRPr lang="en-US"/>
        </a:p>
      </dgm:t>
    </dgm:pt>
    <dgm:pt modelId="{238EDA8A-102E-DD43-ABE2-CC71C24DEC52}" type="sibTrans" cxnId="{37B1F738-F002-9849-98AC-6585409958BE}">
      <dgm:prSet/>
      <dgm:spPr/>
      <dgm:t>
        <a:bodyPr/>
        <a:lstStyle/>
        <a:p>
          <a:endParaRPr lang="en-US"/>
        </a:p>
      </dgm:t>
    </dgm:pt>
    <dgm:pt modelId="{5C019D17-7539-D84E-9CED-FA0B2EF6DC85}">
      <dgm:prSet/>
      <dgm:spPr/>
      <dgm:t>
        <a:bodyPr/>
        <a:lstStyle/>
        <a:p>
          <a:pPr rtl="0"/>
          <a:r>
            <a:rPr lang="en-US" dirty="0" smtClean="0"/>
            <a:t>FMP developed a Procurement Transformation Initiative</a:t>
          </a:r>
          <a:endParaRPr lang="en-US" dirty="0"/>
        </a:p>
      </dgm:t>
    </dgm:pt>
    <dgm:pt modelId="{2F0BCC24-ED29-3D4C-B74A-96012AECC884}" type="parTrans" cxnId="{FEF49FEE-D222-CA46-8A87-BCF555FF3588}">
      <dgm:prSet/>
      <dgm:spPr/>
      <dgm:t>
        <a:bodyPr/>
        <a:lstStyle/>
        <a:p>
          <a:endParaRPr lang="en-US"/>
        </a:p>
      </dgm:t>
    </dgm:pt>
    <dgm:pt modelId="{E182407D-6238-9447-A53F-91EDB9713196}" type="sibTrans" cxnId="{FEF49FEE-D222-CA46-8A87-BCF555FF3588}">
      <dgm:prSet/>
      <dgm:spPr/>
      <dgm:t>
        <a:bodyPr/>
        <a:lstStyle/>
        <a:p>
          <a:endParaRPr lang="en-US"/>
        </a:p>
      </dgm:t>
    </dgm:pt>
    <dgm:pt modelId="{9903690A-39CE-FB46-B512-6002B3033CF5}" type="pres">
      <dgm:prSet presAssocID="{59AB9D6E-4AA1-324E-988A-6EA12BCACA0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A5D597-0A76-0842-B81B-08E04368F5AA}" type="pres">
      <dgm:prSet presAssocID="{4D094A31-9E52-6341-9D91-C114FADC431A}" presName="comp" presStyleCnt="0"/>
      <dgm:spPr/>
    </dgm:pt>
    <dgm:pt modelId="{674AAE0E-488A-5849-9D35-2283348C6BB4}" type="pres">
      <dgm:prSet presAssocID="{4D094A31-9E52-6341-9D91-C114FADC431A}" presName="box" presStyleLbl="node1" presStyleIdx="0" presStyleCnt="5"/>
      <dgm:spPr/>
      <dgm:t>
        <a:bodyPr/>
        <a:lstStyle/>
        <a:p>
          <a:endParaRPr lang="en-US"/>
        </a:p>
      </dgm:t>
    </dgm:pt>
    <dgm:pt modelId="{C4EE9E74-27D7-3645-99C8-FAFDEC5459EC}" type="pres">
      <dgm:prSet presAssocID="{4D094A31-9E52-6341-9D91-C114FADC431A}" presName="img" presStyleLbl="fgImgPlace1" presStyleIdx="0" presStyleCnt="5" custFlipHor="1" custScaleX="3245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11D36F1-B3C9-3B4B-AF99-3CA168198763}" type="pres">
      <dgm:prSet presAssocID="{4D094A31-9E52-6341-9D91-C114FADC431A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B8878-2FDE-EB44-99E4-A606885BB9FE}" type="pres">
      <dgm:prSet presAssocID="{458902CB-7CAC-BF47-A164-23EC333999BE}" presName="spacer" presStyleCnt="0"/>
      <dgm:spPr/>
    </dgm:pt>
    <dgm:pt modelId="{72373FDC-7AB6-C84B-AC82-8F63FDF1F570}" type="pres">
      <dgm:prSet presAssocID="{C9B1B4C8-1053-F14B-87BB-25C4D3DE6543}" presName="comp" presStyleCnt="0"/>
      <dgm:spPr/>
    </dgm:pt>
    <dgm:pt modelId="{5C673EFA-50CB-E745-A1C7-8F9545E7B768}" type="pres">
      <dgm:prSet presAssocID="{C9B1B4C8-1053-F14B-87BB-25C4D3DE6543}" presName="box" presStyleLbl="node1" presStyleIdx="1" presStyleCnt="5"/>
      <dgm:spPr/>
      <dgm:t>
        <a:bodyPr/>
        <a:lstStyle/>
        <a:p>
          <a:endParaRPr lang="en-US"/>
        </a:p>
      </dgm:t>
    </dgm:pt>
    <dgm:pt modelId="{6D6B8901-A753-7C4C-8FE7-21F6CFB92628}" type="pres">
      <dgm:prSet presAssocID="{C9B1B4C8-1053-F14B-87BB-25C4D3DE6543}" presName="img" presStyleLbl="fgImgPlace1" presStyleIdx="1" presStyleCnt="5" custScaleX="3617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2A1ABA-D49A-E044-9B52-CABB7CD958A6}" type="pres">
      <dgm:prSet presAssocID="{C9B1B4C8-1053-F14B-87BB-25C4D3DE6543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72C2-7308-F64E-8C68-36106FC2C5DE}" type="pres">
      <dgm:prSet presAssocID="{9A719712-0122-074B-91C3-D49B9FC0AEA4}" presName="spacer" presStyleCnt="0"/>
      <dgm:spPr/>
    </dgm:pt>
    <dgm:pt modelId="{B1507DC4-CEFF-094A-B3CC-19E8A4B22370}" type="pres">
      <dgm:prSet presAssocID="{04A32B5C-8F2A-4A48-9F58-E0F6E428A19B}" presName="comp" presStyleCnt="0"/>
      <dgm:spPr/>
    </dgm:pt>
    <dgm:pt modelId="{188DD67E-E056-D94B-BBEA-C426696A3BBA}" type="pres">
      <dgm:prSet presAssocID="{04A32B5C-8F2A-4A48-9F58-E0F6E428A19B}" presName="box" presStyleLbl="node1" presStyleIdx="2" presStyleCnt="5"/>
      <dgm:spPr/>
      <dgm:t>
        <a:bodyPr/>
        <a:lstStyle/>
        <a:p>
          <a:endParaRPr lang="en-US"/>
        </a:p>
      </dgm:t>
    </dgm:pt>
    <dgm:pt modelId="{097A885C-AADD-FE49-B529-734E75DEC489}" type="pres">
      <dgm:prSet presAssocID="{04A32B5C-8F2A-4A48-9F58-E0F6E428A19B}" presName="img" presStyleLbl="fgImgPlace1" presStyleIdx="2" presStyleCnt="5" custScaleX="3617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E0C54AB-9915-E147-B562-B64CEAF5F482}" type="pres">
      <dgm:prSet presAssocID="{04A32B5C-8F2A-4A48-9F58-E0F6E428A19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D66D4-ED6E-6644-9F6C-32A9A2FA0ED0}" type="pres">
      <dgm:prSet presAssocID="{B2094FBD-0C90-C24E-8958-B10E19AB5C4D}" presName="spacer" presStyleCnt="0"/>
      <dgm:spPr/>
    </dgm:pt>
    <dgm:pt modelId="{F9908E37-535B-B748-95B3-878FACFBD66D}" type="pres">
      <dgm:prSet presAssocID="{24F28056-6B2C-2D41-AD69-A1233B4A6448}" presName="comp" presStyleCnt="0"/>
      <dgm:spPr/>
    </dgm:pt>
    <dgm:pt modelId="{AE6F7383-CE90-4F4C-B5EF-51CBDB15471A}" type="pres">
      <dgm:prSet presAssocID="{24F28056-6B2C-2D41-AD69-A1233B4A6448}" presName="box" presStyleLbl="node1" presStyleIdx="3" presStyleCnt="5"/>
      <dgm:spPr/>
      <dgm:t>
        <a:bodyPr/>
        <a:lstStyle/>
        <a:p>
          <a:endParaRPr lang="en-US"/>
        </a:p>
      </dgm:t>
    </dgm:pt>
    <dgm:pt modelId="{7D229339-4833-D746-82B7-6F31F00CFEA7}" type="pres">
      <dgm:prSet presAssocID="{24F28056-6B2C-2D41-AD69-A1233B4A6448}" presName="img" presStyleLbl="fgImgPlace1" presStyleIdx="3" presStyleCnt="5" custScaleX="3617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CE93C6E-3410-9043-B82D-6C3B847153DC}" type="pres">
      <dgm:prSet presAssocID="{24F28056-6B2C-2D41-AD69-A1233B4A6448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70D5-CCA5-8749-8B13-3929C131EB07}" type="pres">
      <dgm:prSet presAssocID="{238EDA8A-102E-DD43-ABE2-CC71C24DEC52}" presName="spacer" presStyleCnt="0"/>
      <dgm:spPr/>
    </dgm:pt>
    <dgm:pt modelId="{45CDB47C-C7D1-4949-A91C-02796C10BC77}" type="pres">
      <dgm:prSet presAssocID="{5C019D17-7539-D84E-9CED-FA0B2EF6DC85}" presName="comp" presStyleCnt="0"/>
      <dgm:spPr/>
    </dgm:pt>
    <dgm:pt modelId="{C370E7D0-8E40-F04A-AF6B-189542BE9A2F}" type="pres">
      <dgm:prSet presAssocID="{5C019D17-7539-D84E-9CED-FA0B2EF6DC85}" presName="box" presStyleLbl="node1" presStyleIdx="4" presStyleCnt="5"/>
      <dgm:spPr/>
      <dgm:t>
        <a:bodyPr/>
        <a:lstStyle/>
        <a:p>
          <a:endParaRPr lang="en-US"/>
        </a:p>
      </dgm:t>
    </dgm:pt>
    <dgm:pt modelId="{85EE6BFE-DD95-8047-9762-2170C5351853}" type="pres">
      <dgm:prSet presAssocID="{5C019D17-7539-D84E-9CED-FA0B2EF6DC85}" presName="img" presStyleLbl="fgImgPlace1" presStyleIdx="4" presStyleCnt="5" custScaleX="3617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3D4D6C1-AB4A-5D4B-B234-CBF1E34A9B1D}" type="pres">
      <dgm:prSet presAssocID="{5C019D17-7539-D84E-9CED-FA0B2EF6DC85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521468-3757-453B-8E55-7D88DF97A8B0}" type="presOf" srcId="{24F28056-6B2C-2D41-AD69-A1233B4A6448}" destId="{ECE93C6E-3410-9043-B82D-6C3B847153DC}" srcOrd="1" destOrd="0" presId="urn:microsoft.com/office/officeart/2005/8/layout/vList4"/>
    <dgm:cxn modelId="{8D4084A7-5123-4256-81C8-DC10203FEA5E}" type="presOf" srcId="{4D094A31-9E52-6341-9D91-C114FADC431A}" destId="{811D36F1-B3C9-3B4B-AF99-3CA168198763}" srcOrd="1" destOrd="0" presId="urn:microsoft.com/office/officeart/2005/8/layout/vList4"/>
    <dgm:cxn modelId="{C4384B62-E4C4-43BD-8519-A0F7B4084EE1}" type="presOf" srcId="{04A32B5C-8F2A-4A48-9F58-E0F6E428A19B}" destId="{188DD67E-E056-D94B-BBEA-C426696A3BBA}" srcOrd="0" destOrd="0" presId="urn:microsoft.com/office/officeart/2005/8/layout/vList4"/>
    <dgm:cxn modelId="{E77B45BF-5B20-405E-AE9B-849B0AD18C8A}" type="presOf" srcId="{C9B1B4C8-1053-F14B-87BB-25C4D3DE6543}" destId="{5C2A1ABA-D49A-E044-9B52-CABB7CD958A6}" srcOrd="1" destOrd="0" presId="urn:microsoft.com/office/officeart/2005/8/layout/vList4"/>
    <dgm:cxn modelId="{2D27B639-1627-4D35-B8CA-D50ACD605F6B}" type="presOf" srcId="{C9B1B4C8-1053-F14B-87BB-25C4D3DE6543}" destId="{5C673EFA-50CB-E745-A1C7-8F9545E7B768}" srcOrd="0" destOrd="0" presId="urn:microsoft.com/office/officeart/2005/8/layout/vList4"/>
    <dgm:cxn modelId="{FEF49FEE-D222-CA46-8A87-BCF555FF3588}" srcId="{59AB9D6E-4AA1-324E-988A-6EA12BCACA05}" destId="{5C019D17-7539-D84E-9CED-FA0B2EF6DC85}" srcOrd="4" destOrd="0" parTransId="{2F0BCC24-ED29-3D4C-B74A-96012AECC884}" sibTransId="{E182407D-6238-9447-A53F-91EDB9713196}"/>
    <dgm:cxn modelId="{3E74610F-3EEE-FC4E-9841-ECCF7B31D8EF}" srcId="{59AB9D6E-4AA1-324E-988A-6EA12BCACA05}" destId="{C9B1B4C8-1053-F14B-87BB-25C4D3DE6543}" srcOrd="1" destOrd="0" parTransId="{9C443899-DAAF-354B-81BC-4063FA0C1AFE}" sibTransId="{9A719712-0122-074B-91C3-D49B9FC0AEA4}"/>
    <dgm:cxn modelId="{E7BD6AC6-8D76-488C-A52B-00458624B476}" type="presOf" srcId="{5C019D17-7539-D84E-9CED-FA0B2EF6DC85}" destId="{C370E7D0-8E40-F04A-AF6B-189542BE9A2F}" srcOrd="0" destOrd="0" presId="urn:microsoft.com/office/officeart/2005/8/layout/vList4"/>
    <dgm:cxn modelId="{840BD2E5-F448-4B1C-A101-064197007184}" type="presOf" srcId="{4D094A31-9E52-6341-9D91-C114FADC431A}" destId="{674AAE0E-488A-5849-9D35-2283348C6BB4}" srcOrd="0" destOrd="0" presId="urn:microsoft.com/office/officeart/2005/8/layout/vList4"/>
    <dgm:cxn modelId="{8BD42D43-F7E1-4D95-A8CA-B057B65B3695}" type="presOf" srcId="{59AB9D6E-4AA1-324E-988A-6EA12BCACA05}" destId="{9903690A-39CE-FB46-B512-6002B3033CF5}" srcOrd="0" destOrd="0" presId="urn:microsoft.com/office/officeart/2005/8/layout/vList4"/>
    <dgm:cxn modelId="{37B1F738-F002-9849-98AC-6585409958BE}" srcId="{59AB9D6E-4AA1-324E-988A-6EA12BCACA05}" destId="{24F28056-6B2C-2D41-AD69-A1233B4A6448}" srcOrd="3" destOrd="0" parTransId="{85100793-125C-044B-93EB-F98EDB14217C}" sibTransId="{238EDA8A-102E-DD43-ABE2-CC71C24DEC52}"/>
    <dgm:cxn modelId="{97BF1957-42D4-B642-AE51-A9C0D1FCDD5B}" srcId="{59AB9D6E-4AA1-324E-988A-6EA12BCACA05}" destId="{04A32B5C-8F2A-4A48-9F58-E0F6E428A19B}" srcOrd="2" destOrd="0" parTransId="{7F78F0CE-D1D1-CA42-92AE-B920187DC2A8}" sibTransId="{B2094FBD-0C90-C24E-8958-B10E19AB5C4D}"/>
    <dgm:cxn modelId="{50477F6C-35EE-4458-9A2F-2A7F2B12214D}" type="presOf" srcId="{04A32B5C-8F2A-4A48-9F58-E0F6E428A19B}" destId="{FE0C54AB-9915-E147-B562-B64CEAF5F482}" srcOrd="1" destOrd="0" presId="urn:microsoft.com/office/officeart/2005/8/layout/vList4"/>
    <dgm:cxn modelId="{7055FC53-0B25-094A-AE35-C914E986476E}" srcId="{59AB9D6E-4AA1-324E-988A-6EA12BCACA05}" destId="{4D094A31-9E52-6341-9D91-C114FADC431A}" srcOrd="0" destOrd="0" parTransId="{09DC53E6-97E3-B548-9A8D-621897374086}" sibTransId="{458902CB-7CAC-BF47-A164-23EC333999BE}"/>
    <dgm:cxn modelId="{2A58DACE-DAFA-4437-A7D0-A853F3EB1E5E}" type="presOf" srcId="{24F28056-6B2C-2D41-AD69-A1233B4A6448}" destId="{AE6F7383-CE90-4F4C-B5EF-51CBDB15471A}" srcOrd="0" destOrd="0" presId="urn:microsoft.com/office/officeart/2005/8/layout/vList4"/>
    <dgm:cxn modelId="{95966228-B6E2-465B-8D9C-F7EF1999A383}" type="presOf" srcId="{5C019D17-7539-D84E-9CED-FA0B2EF6DC85}" destId="{F3D4D6C1-AB4A-5D4B-B234-CBF1E34A9B1D}" srcOrd="1" destOrd="0" presId="urn:microsoft.com/office/officeart/2005/8/layout/vList4"/>
    <dgm:cxn modelId="{19FD2904-9ECF-4A8E-B1F8-B33E89ED139E}" type="presParOf" srcId="{9903690A-39CE-FB46-B512-6002B3033CF5}" destId="{53A5D597-0A76-0842-B81B-08E04368F5AA}" srcOrd="0" destOrd="0" presId="urn:microsoft.com/office/officeart/2005/8/layout/vList4"/>
    <dgm:cxn modelId="{0B8C48B4-6BC4-484E-9536-8A86AE457F1B}" type="presParOf" srcId="{53A5D597-0A76-0842-B81B-08E04368F5AA}" destId="{674AAE0E-488A-5849-9D35-2283348C6BB4}" srcOrd="0" destOrd="0" presId="urn:microsoft.com/office/officeart/2005/8/layout/vList4"/>
    <dgm:cxn modelId="{5E33B80B-1EA8-404E-9B43-7D87F9A5C472}" type="presParOf" srcId="{53A5D597-0A76-0842-B81B-08E04368F5AA}" destId="{C4EE9E74-27D7-3645-99C8-FAFDEC5459EC}" srcOrd="1" destOrd="0" presId="urn:microsoft.com/office/officeart/2005/8/layout/vList4"/>
    <dgm:cxn modelId="{B80FA506-AFA7-4414-BD54-4C4CDA160AAF}" type="presParOf" srcId="{53A5D597-0A76-0842-B81B-08E04368F5AA}" destId="{811D36F1-B3C9-3B4B-AF99-3CA168198763}" srcOrd="2" destOrd="0" presId="urn:microsoft.com/office/officeart/2005/8/layout/vList4"/>
    <dgm:cxn modelId="{BC097F69-1774-44AD-B78E-8C0DA7F75153}" type="presParOf" srcId="{9903690A-39CE-FB46-B512-6002B3033CF5}" destId="{945B8878-2FDE-EB44-99E4-A606885BB9FE}" srcOrd="1" destOrd="0" presId="urn:microsoft.com/office/officeart/2005/8/layout/vList4"/>
    <dgm:cxn modelId="{C04C4E03-B5C2-4C37-BA87-19B08153AD81}" type="presParOf" srcId="{9903690A-39CE-FB46-B512-6002B3033CF5}" destId="{72373FDC-7AB6-C84B-AC82-8F63FDF1F570}" srcOrd="2" destOrd="0" presId="urn:microsoft.com/office/officeart/2005/8/layout/vList4"/>
    <dgm:cxn modelId="{A2ABB68F-259A-404B-827C-E5D1A5917233}" type="presParOf" srcId="{72373FDC-7AB6-C84B-AC82-8F63FDF1F570}" destId="{5C673EFA-50CB-E745-A1C7-8F9545E7B768}" srcOrd="0" destOrd="0" presId="urn:microsoft.com/office/officeart/2005/8/layout/vList4"/>
    <dgm:cxn modelId="{93889723-B7E0-433D-BD31-97286BDB40DF}" type="presParOf" srcId="{72373FDC-7AB6-C84B-AC82-8F63FDF1F570}" destId="{6D6B8901-A753-7C4C-8FE7-21F6CFB92628}" srcOrd="1" destOrd="0" presId="urn:microsoft.com/office/officeart/2005/8/layout/vList4"/>
    <dgm:cxn modelId="{3235685A-6EEB-42F2-B47D-BEAFBC6B317D}" type="presParOf" srcId="{72373FDC-7AB6-C84B-AC82-8F63FDF1F570}" destId="{5C2A1ABA-D49A-E044-9B52-CABB7CD958A6}" srcOrd="2" destOrd="0" presId="urn:microsoft.com/office/officeart/2005/8/layout/vList4"/>
    <dgm:cxn modelId="{E61A4453-2B38-4FC4-8389-8FA3B250BC46}" type="presParOf" srcId="{9903690A-39CE-FB46-B512-6002B3033CF5}" destId="{07E172C2-7308-F64E-8C68-36106FC2C5DE}" srcOrd="3" destOrd="0" presId="urn:microsoft.com/office/officeart/2005/8/layout/vList4"/>
    <dgm:cxn modelId="{706B8284-E7DA-465A-AB61-B3C062471AF4}" type="presParOf" srcId="{9903690A-39CE-FB46-B512-6002B3033CF5}" destId="{B1507DC4-CEFF-094A-B3CC-19E8A4B22370}" srcOrd="4" destOrd="0" presId="urn:microsoft.com/office/officeart/2005/8/layout/vList4"/>
    <dgm:cxn modelId="{37897295-7D3E-4E94-84E4-9B5A0FFAEBB8}" type="presParOf" srcId="{B1507DC4-CEFF-094A-B3CC-19E8A4B22370}" destId="{188DD67E-E056-D94B-BBEA-C426696A3BBA}" srcOrd="0" destOrd="0" presId="urn:microsoft.com/office/officeart/2005/8/layout/vList4"/>
    <dgm:cxn modelId="{D168FFC8-B40D-4976-A392-170611116D20}" type="presParOf" srcId="{B1507DC4-CEFF-094A-B3CC-19E8A4B22370}" destId="{097A885C-AADD-FE49-B529-734E75DEC489}" srcOrd="1" destOrd="0" presId="urn:microsoft.com/office/officeart/2005/8/layout/vList4"/>
    <dgm:cxn modelId="{14AB90EF-2C00-4D50-AC97-5D1A836B2FA6}" type="presParOf" srcId="{B1507DC4-CEFF-094A-B3CC-19E8A4B22370}" destId="{FE0C54AB-9915-E147-B562-B64CEAF5F482}" srcOrd="2" destOrd="0" presId="urn:microsoft.com/office/officeart/2005/8/layout/vList4"/>
    <dgm:cxn modelId="{5340C1E2-0C68-4133-BFA4-4DF9EFADB886}" type="presParOf" srcId="{9903690A-39CE-FB46-B512-6002B3033CF5}" destId="{A4DD66D4-ED6E-6644-9F6C-32A9A2FA0ED0}" srcOrd="5" destOrd="0" presId="urn:microsoft.com/office/officeart/2005/8/layout/vList4"/>
    <dgm:cxn modelId="{1E59760A-2894-4071-AF86-5F8C2D2ED2ED}" type="presParOf" srcId="{9903690A-39CE-FB46-B512-6002B3033CF5}" destId="{F9908E37-535B-B748-95B3-878FACFBD66D}" srcOrd="6" destOrd="0" presId="urn:microsoft.com/office/officeart/2005/8/layout/vList4"/>
    <dgm:cxn modelId="{F598FE5D-1B16-4E49-809A-6F8D663ED661}" type="presParOf" srcId="{F9908E37-535B-B748-95B3-878FACFBD66D}" destId="{AE6F7383-CE90-4F4C-B5EF-51CBDB15471A}" srcOrd="0" destOrd="0" presId="urn:microsoft.com/office/officeart/2005/8/layout/vList4"/>
    <dgm:cxn modelId="{803BB1F8-390E-479A-A9F6-11271A01A2DF}" type="presParOf" srcId="{F9908E37-535B-B748-95B3-878FACFBD66D}" destId="{7D229339-4833-D746-82B7-6F31F00CFEA7}" srcOrd="1" destOrd="0" presId="urn:microsoft.com/office/officeart/2005/8/layout/vList4"/>
    <dgm:cxn modelId="{E0277C7A-3C1A-4A84-90AA-A4E961F39CF9}" type="presParOf" srcId="{F9908E37-535B-B748-95B3-878FACFBD66D}" destId="{ECE93C6E-3410-9043-B82D-6C3B847153DC}" srcOrd="2" destOrd="0" presId="urn:microsoft.com/office/officeart/2005/8/layout/vList4"/>
    <dgm:cxn modelId="{185EF95E-7B5E-4293-8156-EE1C4A20B0CD}" type="presParOf" srcId="{9903690A-39CE-FB46-B512-6002B3033CF5}" destId="{72DA70D5-CCA5-8749-8B13-3929C131EB07}" srcOrd="7" destOrd="0" presId="urn:microsoft.com/office/officeart/2005/8/layout/vList4"/>
    <dgm:cxn modelId="{AACC7E46-4796-46B4-B9BA-4547AC75E3A9}" type="presParOf" srcId="{9903690A-39CE-FB46-B512-6002B3033CF5}" destId="{45CDB47C-C7D1-4949-A91C-02796C10BC77}" srcOrd="8" destOrd="0" presId="urn:microsoft.com/office/officeart/2005/8/layout/vList4"/>
    <dgm:cxn modelId="{6B023766-3734-4280-B80A-A1DDAA59FC0C}" type="presParOf" srcId="{45CDB47C-C7D1-4949-A91C-02796C10BC77}" destId="{C370E7D0-8E40-F04A-AF6B-189542BE9A2F}" srcOrd="0" destOrd="0" presId="urn:microsoft.com/office/officeart/2005/8/layout/vList4"/>
    <dgm:cxn modelId="{3AD202E8-F00B-4F63-8278-A5F7510CC506}" type="presParOf" srcId="{45CDB47C-C7D1-4949-A91C-02796C10BC77}" destId="{85EE6BFE-DD95-8047-9762-2170C5351853}" srcOrd="1" destOrd="0" presId="urn:microsoft.com/office/officeart/2005/8/layout/vList4"/>
    <dgm:cxn modelId="{ECE49679-47CD-4EA4-B2FE-47E31345F5D1}" type="presParOf" srcId="{45CDB47C-C7D1-4949-A91C-02796C10BC77}" destId="{F3D4D6C1-AB4A-5D4B-B234-CBF1E34A9B1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FD9EE-3709-4C43-BFF6-257B784D019D}" type="doc">
      <dgm:prSet loTypeId="urn:microsoft.com/office/officeart/2005/8/layout/pyramid2" loCatId="" qsTypeId="urn:microsoft.com/office/officeart/2005/8/quickstyle/simple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F5301FB-FAF4-3A42-8759-0B9D46F894C6}">
      <dgm:prSet custT="1"/>
      <dgm:spPr/>
      <dgm:t>
        <a:bodyPr/>
        <a:lstStyle/>
        <a:p>
          <a:pPr algn="r" rtl="0"/>
          <a:r>
            <a:rPr lang="en-US" sz="2000" b="1" dirty="0" smtClean="0"/>
            <a:t>FMP fell short of their procurement goal of $500MM in cost savings</a:t>
          </a:r>
          <a:endParaRPr lang="en-US" sz="2000" b="1" dirty="0"/>
        </a:p>
      </dgm:t>
    </dgm:pt>
    <dgm:pt modelId="{E3AD5A1B-50B2-E444-A57D-0961696431BE}" type="parTrans" cxnId="{86D2CDF3-5C34-CA40-8159-BB224717D0F7}">
      <dgm:prSet/>
      <dgm:spPr/>
      <dgm:t>
        <a:bodyPr/>
        <a:lstStyle/>
        <a:p>
          <a:endParaRPr lang="en-US"/>
        </a:p>
      </dgm:t>
    </dgm:pt>
    <dgm:pt modelId="{FC90D8E6-A08D-5B4A-9780-83B7E9259D89}" type="sibTrans" cxnId="{86D2CDF3-5C34-CA40-8159-BB224717D0F7}">
      <dgm:prSet/>
      <dgm:spPr/>
      <dgm:t>
        <a:bodyPr/>
        <a:lstStyle/>
        <a:p>
          <a:endParaRPr lang="en-US"/>
        </a:p>
      </dgm:t>
    </dgm:pt>
    <dgm:pt modelId="{647D473F-BE9D-324B-8C94-0BC10494A666}">
      <dgm:prSet custT="1"/>
      <dgm:spPr/>
      <dgm:t>
        <a:bodyPr/>
        <a:lstStyle/>
        <a:p>
          <a:pPr algn="r" rtl="0"/>
          <a:r>
            <a:rPr lang="en-US" sz="2000" b="1" dirty="0" smtClean="0"/>
            <a:t>The Corrugated Category only achieved $7.5MM of its $25MM target</a:t>
          </a:r>
          <a:endParaRPr lang="en-US" sz="2000" b="1" dirty="0"/>
        </a:p>
      </dgm:t>
    </dgm:pt>
    <dgm:pt modelId="{C5D9A78D-C427-354C-9029-E3BEA0E44346}" type="parTrans" cxnId="{B6355445-EA67-DE4B-B9C1-2BCCCE16106F}">
      <dgm:prSet/>
      <dgm:spPr/>
      <dgm:t>
        <a:bodyPr/>
        <a:lstStyle/>
        <a:p>
          <a:endParaRPr lang="en-US"/>
        </a:p>
      </dgm:t>
    </dgm:pt>
    <dgm:pt modelId="{BBA30215-7704-F74E-B1F3-44FC615C291A}" type="sibTrans" cxnId="{B6355445-EA67-DE4B-B9C1-2BCCCE16106F}">
      <dgm:prSet/>
      <dgm:spPr/>
      <dgm:t>
        <a:bodyPr/>
        <a:lstStyle/>
        <a:p>
          <a:endParaRPr lang="en-US"/>
        </a:p>
      </dgm:t>
    </dgm:pt>
    <dgm:pt modelId="{7C2F4C49-E910-CF4A-A2A3-E26341F5D5A6}">
      <dgm:prSet custT="1"/>
      <dgm:spPr/>
      <dgm:t>
        <a:bodyPr/>
        <a:lstStyle/>
        <a:p>
          <a:pPr algn="r" rtl="0"/>
          <a:r>
            <a:rPr lang="en-US" sz="2000" b="1" dirty="0" smtClean="0"/>
            <a:t>A new stretch goal was set at $625MM</a:t>
          </a:r>
          <a:endParaRPr lang="en-US" sz="2000" b="1" dirty="0"/>
        </a:p>
      </dgm:t>
    </dgm:pt>
    <dgm:pt modelId="{53254981-3AEF-D043-9F70-39091B18DB6B}" type="parTrans" cxnId="{67A4CDD3-3A3E-A644-91F0-A723BCB5D681}">
      <dgm:prSet/>
      <dgm:spPr/>
      <dgm:t>
        <a:bodyPr/>
        <a:lstStyle/>
        <a:p>
          <a:endParaRPr lang="en-US"/>
        </a:p>
      </dgm:t>
    </dgm:pt>
    <dgm:pt modelId="{CAA556F6-28F0-7C43-B302-341E11FF4DA3}" type="sibTrans" cxnId="{67A4CDD3-3A3E-A644-91F0-A723BCB5D681}">
      <dgm:prSet/>
      <dgm:spPr/>
      <dgm:t>
        <a:bodyPr/>
        <a:lstStyle/>
        <a:p>
          <a:endParaRPr lang="en-US"/>
        </a:p>
      </dgm:t>
    </dgm:pt>
    <dgm:pt modelId="{E0AD35E1-829F-FF44-BF6B-DE13C16B0AB4}">
      <dgm:prSet custT="1"/>
      <dgm:spPr/>
      <dgm:t>
        <a:bodyPr/>
        <a:lstStyle/>
        <a:p>
          <a:pPr algn="r" rtl="0"/>
          <a:r>
            <a:rPr lang="en-US" sz="2000" b="1" dirty="0" smtClean="0"/>
            <a:t>Zone presidents are requesting decentralization</a:t>
          </a:r>
          <a:endParaRPr lang="en-US" sz="2000" b="1" dirty="0"/>
        </a:p>
      </dgm:t>
    </dgm:pt>
    <dgm:pt modelId="{8300B8EF-FF39-714C-83F0-8D839D8CE3E9}" type="parTrans" cxnId="{69D5F338-54B2-484D-A0B8-264AE409F0EB}">
      <dgm:prSet/>
      <dgm:spPr/>
      <dgm:t>
        <a:bodyPr/>
        <a:lstStyle/>
        <a:p>
          <a:endParaRPr lang="en-US"/>
        </a:p>
      </dgm:t>
    </dgm:pt>
    <dgm:pt modelId="{309CF3E7-2121-5F4F-BA67-65F60225A818}" type="sibTrans" cxnId="{69D5F338-54B2-484D-A0B8-264AE409F0EB}">
      <dgm:prSet/>
      <dgm:spPr/>
      <dgm:t>
        <a:bodyPr/>
        <a:lstStyle/>
        <a:p>
          <a:endParaRPr lang="en-US"/>
        </a:p>
      </dgm:t>
    </dgm:pt>
    <dgm:pt modelId="{5829053B-34D3-5846-8D2B-F18B50FA01B8}" type="pres">
      <dgm:prSet presAssocID="{74AFD9EE-3709-4C43-BFF6-257B784D019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A9CDD5C-9815-9442-BE64-6E26DFF40F02}" type="pres">
      <dgm:prSet presAssocID="{74AFD9EE-3709-4C43-BFF6-257B784D019D}" presName="pyramid" presStyleLbl="node1" presStyleIdx="0" presStyleCnt="1"/>
      <dgm:spPr/>
    </dgm:pt>
    <dgm:pt modelId="{F85EFD04-EC5A-744F-A755-6818FCCDB5A2}" type="pres">
      <dgm:prSet presAssocID="{74AFD9EE-3709-4C43-BFF6-257B784D019D}" presName="theList" presStyleCnt="0"/>
      <dgm:spPr/>
    </dgm:pt>
    <dgm:pt modelId="{837E41F6-0F88-1D43-B083-617CF893ECA2}" type="pres">
      <dgm:prSet presAssocID="{5F5301FB-FAF4-3A42-8759-0B9D46F894C6}" presName="aNode" presStyleLbl="fgAcc1" presStyleIdx="0" presStyleCnt="4" custScaleX="167555" custScaleY="169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E0F87-96F5-7B45-9787-5438A5E9580B}" type="pres">
      <dgm:prSet presAssocID="{5F5301FB-FAF4-3A42-8759-0B9D46F894C6}" presName="aSpace" presStyleCnt="0"/>
      <dgm:spPr/>
    </dgm:pt>
    <dgm:pt modelId="{BC6102D4-AC7D-1749-A181-55EEAEE1B47E}" type="pres">
      <dgm:prSet presAssocID="{647D473F-BE9D-324B-8C94-0BC10494A666}" presName="aNode" presStyleLbl="fgAcc1" presStyleIdx="1" presStyleCnt="4" custScaleX="166222" custScaleY="146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4C73E-67A7-8F43-B9DF-AF9983083602}" type="pres">
      <dgm:prSet presAssocID="{647D473F-BE9D-324B-8C94-0BC10494A666}" presName="aSpace" presStyleCnt="0"/>
      <dgm:spPr/>
    </dgm:pt>
    <dgm:pt modelId="{A0C054AD-01A8-1B41-AF65-231FF31B7C55}" type="pres">
      <dgm:prSet presAssocID="{7C2F4C49-E910-CF4A-A2A3-E26341F5D5A6}" presName="aNode" presStyleLbl="fgAcc1" presStyleIdx="2" presStyleCnt="4" custScaleX="166222" custScaleY="172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5CB33-8A30-4743-A68D-C435C61F6C43}" type="pres">
      <dgm:prSet presAssocID="{7C2F4C49-E910-CF4A-A2A3-E26341F5D5A6}" presName="aSpace" presStyleCnt="0"/>
      <dgm:spPr/>
    </dgm:pt>
    <dgm:pt modelId="{3A66E52F-2475-3842-B1BF-FB90C24531F7}" type="pres">
      <dgm:prSet presAssocID="{E0AD35E1-829F-FF44-BF6B-DE13C16B0AB4}" presName="aNode" presStyleLbl="fgAcc1" presStyleIdx="3" presStyleCnt="4" custScaleX="164889" custScaleY="185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62813-4874-4142-8A7C-167BD18BDA73}" type="pres">
      <dgm:prSet presAssocID="{E0AD35E1-829F-FF44-BF6B-DE13C16B0AB4}" presName="aSpace" presStyleCnt="0"/>
      <dgm:spPr/>
    </dgm:pt>
  </dgm:ptLst>
  <dgm:cxnLst>
    <dgm:cxn modelId="{D0938D1B-5A11-46DE-895D-C4DFC41D1A1D}" type="presOf" srcId="{7C2F4C49-E910-CF4A-A2A3-E26341F5D5A6}" destId="{A0C054AD-01A8-1B41-AF65-231FF31B7C55}" srcOrd="0" destOrd="0" presId="urn:microsoft.com/office/officeart/2005/8/layout/pyramid2"/>
    <dgm:cxn modelId="{69D5F338-54B2-484D-A0B8-264AE409F0EB}" srcId="{74AFD9EE-3709-4C43-BFF6-257B784D019D}" destId="{E0AD35E1-829F-FF44-BF6B-DE13C16B0AB4}" srcOrd="3" destOrd="0" parTransId="{8300B8EF-FF39-714C-83F0-8D839D8CE3E9}" sibTransId="{309CF3E7-2121-5F4F-BA67-65F60225A818}"/>
    <dgm:cxn modelId="{1A9BAEA9-E0CE-41E1-B1C5-7C8BB0F82D0C}" type="presOf" srcId="{5F5301FB-FAF4-3A42-8759-0B9D46F894C6}" destId="{837E41F6-0F88-1D43-B083-617CF893ECA2}" srcOrd="0" destOrd="0" presId="urn:microsoft.com/office/officeart/2005/8/layout/pyramid2"/>
    <dgm:cxn modelId="{67A4CDD3-3A3E-A644-91F0-A723BCB5D681}" srcId="{74AFD9EE-3709-4C43-BFF6-257B784D019D}" destId="{7C2F4C49-E910-CF4A-A2A3-E26341F5D5A6}" srcOrd="2" destOrd="0" parTransId="{53254981-3AEF-D043-9F70-39091B18DB6B}" sibTransId="{CAA556F6-28F0-7C43-B302-341E11FF4DA3}"/>
    <dgm:cxn modelId="{1D2FF909-0994-4772-B959-0924B6EA3122}" type="presOf" srcId="{E0AD35E1-829F-FF44-BF6B-DE13C16B0AB4}" destId="{3A66E52F-2475-3842-B1BF-FB90C24531F7}" srcOrd="0" destOrd="0" presId="urn:microsoft.com/office/officeart/2005/8/layout/pyramid2"/>
    <dgm:cxn modelId="{86D2CDF3-5C34-CA40-8159-BB224717D0F7}" srcId="{74AFD9EE-3709-4C43-BFF6-257B784D019D}" destId="{5F5301FB-FAF4-3A42-8759-0B9D46F894C6}" srcOrd="0" destOrd="0" parTransId="{E3AD5A1B-50B2-E444-A57D-0961696431BE}" sibTransId="{FC90D8E6-A08D-5B4A-9780-83B7E9259D89}"/>
    <dgm:cxn modelId="{B6355445-EA67-DE4B-B9C1-2BCCCE16106F}" srcId="{74AFD9EE-3709-4C43-BFF6-257B784D019D}" destId="{647D473F-BE9D-324B-8C94-0BC10494A666}" srcOrd="1" destOrd="0" parTransId="{C5D9A78D-C427-354C-9029-E3BEA0E44346}" sibTransId="{BBA30215-7704-F74E-B1F3-44FC615C291A}"/>
    <dgm:cxn modelId="{F2652029-FC62-4B3F-8D89-3C7941AC53FD}" type="presOf" srcId="{74AFD9EE-3709-4C43-BFF6-257B784D019D}" destId="{5829053B-34D3-5846-8D2B-F18B50FA01B8}" srcOrd="0" destOrd="0" presId="urn:microsoft.com/office/officeart/2005/8/layout/pyramid2"/>
    <dgm:cxn modelId="{C54AE8C1-AA41-4C54-AFBF-4C4BD7698DC5}" type="presOf" srcId="{647D473F-BE9D-324B-8C94-0BC10494A666}" destId="{BC6102D4-AC7D-1749-A181-55EEAEE1B47E}" srcOrd="0" destOrd="0" presId="urn:microsoft.com/office/officeart/2005/8/layout/pyramid2"/>
    <dgm:cxn modelId="{9B2C65D7-827E-4725-8F34-8D363C61494E}" type="presParOf" srcId="{5829053B-34D3-5846-8D2B-F18B50FA01B8}" destId="{DA9CDD5C-9815-9442-BE64-6E26DFF40F02}" srcOrd="0" destOrd="0" presId="urn:microsoft.com/office/officeart/2005/8/layout/pyramid2"/>
    <dgm:cxn modelId="{F2BBE7A0-9C60-4162-9148-45BFFFEAEF83}" type="presParOf" srcId="{5829053B-34D3-5846-8D2B-F18B50FA01B8}" destId="{F85EFD04-EC5A-744F-A755-6818FCCDB5A2}" srcOrd="1" destOrd="0" presId="urn:microsoft.com/office/officeart/2005/8/layout/pyramid2"/>
    <dgm:cxn modelId="{6E520472-CE24-4E12-A34E-39081AC4AB74}" type="presParOf" srcId="{F85EFD04-EC5A-744F-A755-6818FCCDB5A2}" destId="{837E41F6-0F88-1D43-B083-617CF893ECA2}" srcOrd="0" destOrd="0" presId="urn:microsoft.com/office/officeart/2005/8/layout/pyramid2"/>
    <dgm:cxn modelId="{658AC29A-40DE-4DFC-8475-6950405A3CD1}" type="presParOf" srcId="{F85EFD04-EC5A-744F-A755-6818FCCDB5A2}" destId="{995E0F87-96F5-7B45-9787-5438A5E9580B}" srcOrd="1" destOrd="0" presId="urn:microsoft.com/office/officeart/2005/8/layout/pyramid2"/>
    <dgm:cxn modelId="{145B1D2C-D04C-46FA-A816-84F765D3730E}" type="presParOf" srcId="{F85EFD04-EC5A-744F-A755-6818FCCDB5A2}" destId="{BC6102D4-AC7D-1749-A181-55EEAEE1B47E}" srcOrd="2" destOrd="0" presId="urn:microsoft.com/office/officeart/2005/8/layout/pyramid2"/>
    <dgm:cxn modelId="{CA99DF61-9A7F-488E-A8ED-C9B9B1D67BC4}" type="presParOf" srcId="{F85EFD04-EC5A-744F-A755-6818FCCDB5A2}" destId="{D344C73E-67A7-8F43-B9DF-AF9983083602}" srcOrd="3" destOrd="0" presId="urn:microsoft.com/office/officeart/2005/8/layout/pyramid2"/>
    <dgm:cxn modelId="{1C47DA92-D7BC-43BF-A4A8-0A1D8BCD2764}" type="presParOf" srcId="{F85EFD04-EC5A-744F-A755-6818FCCDB5A2}" destId="{A0C054AD-01A8-1B41-AF65-231FF31B7C55}" srcOrd="4" destOrd="0" presId="urn:microsoft.com/office/officeart/2005/8/layout/pyramid2"/>
    <dgm:cxn modelId="{4BE1FFAF-1323-4873-AFD5-4BA61794A277}" type="presParOf" srcId="{F85EFD04-EC5A-744F-A755-6818FCCDB5A2}" destId="{0065CB33-8A30-4743-A68D-C435C61F6C43}" srcOrd="5" destOrd="0" presId="urn:microsoft.com/office/officeart/2005/8/layout/pyramid2"/>
    <dgm:cxn modelId="{7197AEB6-6F0D-4D75-8C89-FB629777C982}" type="presParOf" srcId="{F85EFD04-EC5A-744F-A755-6818FCCDB5A2}" destId="{3A66E52F-2475-3842-B1BF-FB90C24531F7}" srcOrd="6" destOrd="0" presId="urn:microsoft.com/office/officeart/2005/8/layout/pyramid2"/>
    <dgm:cxn modelId="{C8BF57E4-ED7A-4736-A6FB-2687A9D9EE2D}" type="presParOf" srcId="{F85EFD04-EC5A-744F-A755-6818FCCDB5A2}" destId="{3BD62813-4874-4142-8A7C-167BD18BDA7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83603-3A6B-4974-9E39-5E5EBD2F6BDD}" type="doc">
      <dgm:prSet loTypeId="urn:microsoft.com/office/officeart/2005/8/layout/vList3#1" loCatId="list" qsTypeId="urn:microsoft.com/office/officeart/2005/8/quickstyle/simple1#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B03D7BB7-AF34-4AD6-844F-B4E03CAD75E3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$22 Billion Segment of Packaging Industry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A1C1D2-B9CC-43D6-9909-A6BCAD831FD4}" type="parTrans" cxnId="{FD7D686D-4FAD-4A4F-9344-3D0344E7D811}">
      <dgm:prSet/>
      <dgm:spPr/>
      <dgm:t>
        <a:bodyPr/>
        <a:lstStyle/>
        <a:p>
          <a:endParaRPr lang="en-US"/>
        </a:p>
      </dgm:t>
    </dgm:pt>
    <dgm:pt modelId="{B8071534-8790-462E-B359-78A3C5CBB162}" type="sibTrans" cxnId="{FD7D686D-4FAD-4A4F-9344-3D0344E7D811}">
      <dgm:prSet/>
      <dgm:spPr/>
      <dgm:t>
        <a:bodyPr/>
        <a:lstStyle/>
        <a:p>
          <a:endParaRPr lang="en-US"/>
        </a:p>
      </dgm:t>
    </dgm:pt>
    <dgm:pt modelId="{8F9EF387-3597-4A21-9A17-F697DABE54C6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 Major Suppliers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628D53-8936-4056-8523-394F3F588F6D}" type="parTrans" cxnId="{26D7D822-27AF-4E62-828D-D02B46FF82FE}">
      <dgm:prSet/>
      <dgm:spPr/>
      <dgm:t>
        <a:bodyPr/>
        <a:lstStyle/>
        <a:p>
          <a:endParaRPr lang="en-US"/>
        </a:p>
      </dgm:t>
    </dgm:pt>
    <dgm:pt modelId="{8B81721B-0BC6-4A48-9A6B-EA9CC19F0323}" type="sibTrans" cxnId="{26D7D822-27AF-4E62-828D-D02B46FF82FE}">
      <dgm:prSet/>
      <dgm:spPr/>
      <dgm:t>
        <a:bodyPr/>
        <a:lstStyle/>
        <a:p>
          <a:endParaRPr lang="en-US"/>
        </a:p>
      </dgm:t>
    </dgm:pt>
    <dgm:pt modelId="{88A83A2B-57D9-469B-8D88-177F5520A83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Forecasted demand  to rise 3.4% until 2013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FDAC6C-1133-4722-918B-9DE2F5D78014}" type="parTrans" cxnId="{B0D3B7A8-7E7E-4053-B8F8-81AA2FD2FA6B}">
      <dgm:prSet/>
      <dgm:spPr/>
      <dgm:t>
        <a:bodyPr/>
        <a:lstStyle/>
        <a:p>
          <a:endParaRPr lang="en-US"/>
        </a:p>
      </dgm:t>
    </dgm:pt>
    <dgm:pt modelId="{569A88DC-09E5-4D05-BDEC-6A2939505706}" type="sibTrans" cxnId="{B0D3B7A8-7E7E-4053-B8F8-81AA2FD2FA6B}">
      <dgm:prSet/>
      <dgm:spPr/>
      <dgm:t>
        <a:bodyPr/>
        <a:lstStyle/>
        <a:p>
          <a:endParaRPr lang="en-US"/>
        </a:p>
      </dgm:t>
    </dgm:pt>
    <dgm:pt modelId="{1E1CA1D2-C099-43BB-9E34-E9AB891EE68A}" type="pres">
      <dgm:prSet presAssocID="{20F83603-3A6B-4974-9E39-5E5EBD2F6B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1EA53A-E31D-4B8E-AAA5-4151C6B75244}" type="pres">
      <dgm:prSet presAssocID="{B03D7BB7-AF34-4AD6-844F-B4E03CAD75E3}" presName="composite" presStyleCnt="0"/>
      <dgm:spPr/>
    </dgm:pt>
    <dgm:pt modelId="{C77351AE-EF62-4A0A-8364-DD62377B4D13}" type="pres">
      <dgm:prSet presAssocID="{B03D7BB7-AF34-4AD6-844F-B4E03CAD75E3}" presName="imgShp" presStyleLbl="fgImgPlace1" presStyleIdx="0" presStyleCnt="3" custScaleX="118258" custScaleY="10013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4306A3E-0AE0-4BF4-9F2E-7A55FDE7409F}" type="pres">
      <dgm:prSet presAssocID="{B03D7BB7-AF34-4AD6-844F-B4E03CAD75E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CB6DC-3494-4C54-A5F2-5D2E153B017F}" type="pres">
      <dgm:prSet presAssocID="{B8071534-8790-462E-B359-78A3C5CBB162}" presName="spacing" presStyleCnt="0"/>
      <dgm:spPr/>
    </dgm:pt>
    <dgm:pt modelId="{99C438CE-2093-4B38-803B-4D6A3DF14384}" type="pres">
      <dgm:prSet presAssocID="{8F9EF387-3597-4A21-9A17-F697DABE54C6}" presName="composite" presStyleCnt="0"/>
      <dgm:spPr/>
    </dgm:pt>
    <dgm:pt modelId="{B82DB7B6-C98B-45A0-80A1-C8FB61062E65}" type="pres">
      <dgm:prSet presAssocID="{8F9EF387-3597-4A21-9A17-F697DABE54C6}" presName="imgShp" presStyleLbl="fgImgPlace1" presStyleIdx="1" presStyleCnt="3" custScaleX="120278" custScaleY="10671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1DF1306-5A1F-4511-9517-E86611722C63}" type="pres">
      <dgm:prSet presAssocID="{8F9EF387-3597-4A21-9A17-F697DABE54C6}" presName="txShp" presStyleLbl="node1" presStyleIdx="1" presStyleCnt="3" custLinFactNeighborX="-371" custLinFactNeighborY="-3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00D0C-1EA4-4DF8-BB4D-425906333957}" type="pres">
      <dgm:prSet presAssocID="{8B81721B-0BC6-4A48-9A6B-EA9CC19F0323}" presName="spacing" presStyleCnt="0"/>
      <dgm:spPr/>
    </dgm:pt>
    <dgm:pt modelId="{24AA095C-72E2-4E3E-8E80-DD36467BFCF4}" type="pres">
      <dgm:prSet presAssocID="{88A83A2B-57D9-469B-8D88-177F5520A837}" presName="composite" presStyleCnt="0"/>
      <dgm:spPr/>
    </dgm:pt>
    <dgm:pt modelId="{29256D0F-BCD0-4D2D-99E2-AEF58D8F4F51}" type="pres">
      <dgm:prSet presAssocID="{88A83A2B-57D9-469B-8D88-177F5520A837}" presName="imgShp" presStyleLbl="fgImgPlace1" presStyleIdx="2" presStyleCnt="3" custScaleX="120314" custScaleY="9547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5A3D7E7-E3FF-4D59-BB80-72CFB0D0529D}" type="pres">
      <dgm:prSet presAssocID="{88A83A2B-57D9-469B-8D88-177F5520A83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D686D-4FAD-4A4F-9344-3D0344E7D811}" srcId="{20F83603-3A6B-4974-9E39-5E5EBD2F6BDD}" destId="{B03D7BB7-AF34-4AD6-844F-B4E03CAD75E3}" srcOrd="0" destOrd="0" parTransId="{5AA1C1D2-B9CC-43D6-9909-A6BCAD831FD4}" sibTransId="{B8071534-8790-462E-B359-78A3C5CBB162}"/>
    <dgm:cxn modelId="{EA6152B5-FE91-4176-B490-43E3DA4E9E7D}" type="presOf" srcId="{88A83A2B-57D9-469B-8D88-177F5520A837}" destId="{55A3D7E7-E3FF-4D59-BB80-72CFB0D0529D}" srcOrd="0" destOrd="0" presId="urn:microsoft.com/office/officeart/2005/8/layout/vList3#1"/>
    <dgm:cxn modelId="{FD77B771-1E73-4B69-B063-3B2013973B34}" type="presOf" srcId="{B03D7BB7-AF34-4AD6-844F-B4E03CAD75E3}" destId="{E4306A3E-0AE0-4BF4-9F2E-7A55FDE7409F}" srcOrd="0" destOrd="0" presId="urn:microsoft.com/office/officeart/2005/8/layout/vList3#1"/>
    <dgm:cxn modelId="{34647F08-3416-4F71-A85D-52EBD14AB57A}" type="presOf" srcId="{20F83603-3A6B-4974-9E39-5E5EBD2F6BDD}" destId="{1E1CA1D2-C099-43BB-9E34-E9AB891EE68A}" srcOrd="0" destOrd="0" presId="urn:microsoft.com/office/officeart/2005/8/layout/vList3#1"/>
    <dgm:cxn modelId="{26D7D822-27AF-4E62-828D-D02B46FF82FE}" srcId="{20F83603-3A6B-4974-9E39-5E5EBD2F6BDD}" destId="{8F9EF387-3597-4A21-9A17-F697DABE54C6}" srcOrd="1" destOrd="0" parTransId="{33628D53-8936-4056-8523-394F3F588F6D}" sibTransId="{8B81721B-0BC6-4A48-9A6B-EA9CC19F0323}"/>
    <dgm:cxn modelId="{B0D3B7A8-7E7E-4053-B8F8-81AA2FD2FA6B}" srcId="{20F83603-3A6B-4974-9E39-5E5EBD2F6BDD}" destId="{88A83A2B-57D9-469B-8D88-177F5520A837}" srcOrd="2" destOrd="0" parTransId="{C3FDAC6C-1133-4722-918B-9DE2F5D78014}" sibTransId="{569A88DC-09E5-4D05-BDEC-6A2939505706}"/>
    <dgm:cxn modelId="{CD463C07-669F-4B79-A911-C42BDD75979A}" type="presOf" srcId="{8F9EF387-3597-4A21-9A17-F697DABE54C6}" destId="{C1DF1306-5A1F-4511-9517-E86611722C63}" srcOrd="0" destOrd="0" presId="urn:microsoft.com/office/officeart/2005/8/layout/vList3#1"/>
    <dgm:cxn modelId="{A9D99B0A-C048-4A7E-AC63-DA26C95A1A0E}" type="presParOf" srcId="{1E1CA1D2-C099-43BB-9E34-E9AB891EE68A}" destId="{961EA53A-E31D-4B8E-AAA5-4151C6B75244}" srcOrd="0" destOrd="0" presId="urn:microsoft.com/office/officeart/2005/8/layout/vList3#1"/>
    <dgm:cxn modelId="{53ABDAB9-E52E-4B32-AFB8-8B44F048365D}" type="presParOf" srcId="{961EA53A-E31D-4B8E-AAA5-4151C6B75244}" destId="{C77351AE-EF62-4A0A-8364-DD62377B4D13}" srcOrd="0" destOrd="0" presId="urn:microsoft.com/office/officeart/2005/8/layout/vList3#1"/>
    <dgm:cxn modelId="{1DADC4FF-60AF-47D9-A2FF-43F6E0354990}" type="presParOf" srcId="{961EA53A-E31D-4B8E-AAA5-4151C6B75244}" destId="{E4306A3E-0AE0-4BF4-9F2E-7A55FDE7409F}" srcOrd="1" destOrd="0" presId="urn:microsoft.com/office/officeart/2005/8/layout/vList3#1"/>
    <dgm:cxn modelId="{8B918A18-1252-4C82-B1D3-FD5E6E91163D}" type="presParOf" srcId="{1E1CA1D2-C099-43BB-9E34-E9AB891EE68A}" destId="{1CFCB6DC-3494-4C54-A5F2-5D2E153B017F}" srcOrd="1" destOrd="0" presId="urn:microsoft.com/office/officeart/2005/8/layout/vList3#1"/>
    <dgm:cxn modelId="{A9CEE10D-9D21-42EF-AC42-B07B6FA36092}" type="presParOf" srcId="{1E1CA1D2-C099-43BB-9E34-E9AB891EE68A}" destId="{99C438CE-2093-4B38-803B-4D6A3DF14384}" srcOrd="2" destOrd="0" presId="urn:microsoft.com/office/officeart/2005/8/layout/vList3#1"/>
    <dgm:cxn modelId="{A07E092F-82D8-4BA2-810C-C64AF040D289}" type="presParOf" srcId="{99C438CE-2093-4B38-803B-4D6A3DF14384}" destId="{B82DB7B6-C98B-45A0-80A1-C8FB61062E65}" srcOrd="0" destOrd="0" presId="urn:microsoft.com/office/officeart/2005/8/layout/vList3#1"/>
    <dgm:cxn modelId="{3D19E8F2-494A-4DE8-8403-C617E2557404}" type="presParOf" srcId="{99C438CE-2093-4B38-803B-4D6A3DF14384}" destId="{C1DF1306-5A1F-4511-9517-E86611722C63}" srcOrd="1" destOrd="0" presId="urn:microsoft.com/office/officeart/2005/8/layout/vList3#1"/>
    <dgm:cxn modelId="{78B0A191-F016-4064-B19E-96EAED586716}" type="presParOf" srcId="{1E1CA1D2-C099-43BB-9E34-E9AB891EE68A}" destId="{E7B00D0C-1EA4-4DF8-BB4D-425906333957}" srcOrd="3" destOrd="0" presId="urn:microsoft.com/office/officeart/2005/8/layout/vList3#1"/>
    <dgm:cxn modelId="{237EE89C-C6C3-461C-A2DE-7326A833953F}" type="presParOf" srcId="{1E1CA1D2-C099-43BB-9E34-E9AB891EE68A}" destId="{24AA095C-72E2-4E3E-8E80-DD36467BFCF4}" srcOrd="4" destOrd="0" presId="urn:microsoft.com/office/officeart/2005/8/layout/vList3#1"/>
    <dgm:cxn modelId="{D705450D-1143-4E54-BD5C-DD4C118DEA68}" type="presParOf" srcId="{24AA095C-72E2-4E3E-8E80-DD36467BFCF4}" destId="{29256D0F-BCD0-4D2D-99E2-AEF58D8F4F51}" srcOrd="0" destOrd="0" presId="urn:microsoft.com/office/officeart/2005/8/layout/vList3#1"/>
    <dgm:cxn modelId="{3344080F-1ABA-4C23-B240-8580DB50536D}" type="presParOf" srcId="{24AA095C-72E2-4E3E-8E80-DD36467BFCF4}" destId="{55A3D7E7-E3FF-4D59-BB80-72CFB0D0529D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E5C7A2-2007-0042-8D7F-6888570D64EA}" type="doc">
      <dgm:prSet loTypeId="urn:microsoft.com/office/officeart/2005/8/layout/list1" loCatId="" qsTypeId="urn:microsoft.com/office/officeart/2005/8/quickstyle/simple1#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4F4A6E89-B7A2-FE45-8DC0-CB060F146AE0}">
      <dgm:prSet custT="1"/>
      <dgm:spPr>
        <a:solidFill>
          <a:schemeClr val="bg1"/>
        </a:solidFill>
        <a:ln w="63500">
          <a:solidFill>
            <a:schemeClr val="tx2"/>
          </a:solidFill>
        </a:ln>
      </dgm:spPr>
      <dgm:t>
        <a:bodyPr/>
        <a:lstStyle/>
        <a:p>
          <a:pPr algn="ctr" rtl="0"/>
          <a:r>
            <a:rPr lang="en-US" sz="1600" b="1" dirty="0" smtClean="0">
              <a:solidFill>
                <a:srgbClr val="000000"/>
              </a:solidFill>
            </a:rPr>
            <a:t>FMP Procurement Year End 2011</a:t>
          </a:r>
          <a:endParaRPr lang="en-US" sz="1600" b="1" dirty="0">
            <a:solidFill>
              <a:srgbClr val="000000"/>
            </a:solidFill>
          </a:endParaRPr>
        </a:p>
      </dgm:t>
    </dgm:pt>
    <dgm:pt modelId="{D531D2E6-3A8C-F048-B669-6CBD2EB7EA00}" type="parTrans" cxnId="{A9F5CE2E-0E05-D848-B643-555E847B4D7C}">
      <dgm:prSet/>
      <dgm:spPr/>
      <dgm:t>
        <a:bodyPr/>
        <a:lstStyle/>
        <a:p>
          <a:endParaRPr lang="en-US"/>
        </a:p>
      </dgm:t>
    </dgm:pt>
    <dgm:pt modelId="{77E40505-61B6-9A4E-B8CE-88BEBDB723C2}" type="sibTrans" cxnId="{A9F5CE2E-0E05-D848-B643-555E847B4D7C}">
      <dgm:prSet/>
      <dgm:spPr/>
      <dgm:t>
        <a:bodyPr/>
        <a:lstStyle/>
        <a:p>
          <a:endParaRPr lang="en-US"/>
        </a:p>
      </dgm:t>
    </dgm:pt>
    <dgm:pt modelId="{3EC3C33D-483E-D54B-B6F2-3672C24FF014}">
      <dgm:prSet custT="1"/>
      <dgm:spPr>
        <a:ln w="63500">
          <a:solidFill>
            <a:schemeClr val="tx2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effectLst/>
            </a:rPr>
            <a:t>World class performance driven by standard processes</a:t>
          </a:r>
          <a:endParaRPr lang="en-US" sz="1600" b="1" dirty="0">
            <a:solidFill>
              <a:srgbClr val="000000"/>
            </a:solidFill>
            <a:effectLst/>
          </a:endParaRPr>
        </a:p>
      </dgm:t>
    </dgm:pt>
    <dgm:pt modelId="{420A103C-D54F-BB48-9C57-A99618E1C8DB}" type="parTrans" cxnId="{7D7C436D-A14E-674A-AC4D-6F24BF34C723}">
      <dgm:prSet/>
      <dgm:spPr/>
      <dgm:t>
        <a:bodyPr/>
        <a:lstStyle/>
        <a:p>
          <a:endParaRPr lang="en-US"/>
        </a:p>
      </dgm:t>
    </dgm:pt>
    <dgm:pt modelId="{81831B9B-0D24-A44D-A706-658C5671ED19}" type="sibTrans" cxnId="{7D7C436D-A14E-674A-AC4D-6F24BF34C723}">
      <dgm:prSet/>
      <dgm:spPr/>
      <dgm:t>
        <a:bodyPr/>
        <a:lstStyle/>
        <a:p>
          <a:endParaRPr lang="en-US"/>
        </a:p>
      </dgm:t>
    </dgm:pt>
    <dgm:pt modelId="{31A45834-233A-AE4B-A17A-8EDB101F2D59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effectLst/>
            </a:rPr>
            <a:t>Professional program management of worldwide spend</a:t>
          </a:r>
          <a:endParaRPr lang="en-US" sz="1600" b="1" dirty="0">
            <a:solidFill>
              <a:srgbClr val="000000"/>
            </a:solidFill>
            <a:effectLst/>
          </a:endParaRPr>
        </a:p>
      </dgm:t>
    </dgm:pt>
    <dgm:pt modelId="{5A61151F-E05A-264C-8914-88C6CF1A372C}" type="parTrans" cxnId="{B21442BE-8B87-134E-8671-2BBA9F5F2CD2}">
      <dgm:prSet/>
      <dgm:spPr/>
      <dgm:t>
        <a:bodyPr/>
        <a:lstStyle/>
        <a:p>
          <a:endParaRPr lang="en-US"/>
        </a:p>
      </dgm:t>
    </dgm:pt>
    <dgm:pt modelId="{08E5DD0B-E621-D54E-A8DE-0D4FA892E107}" type="sibTrans" cxnId="{B21442BE-8B87-134E-8671-2BBA9F5F2CD2}">
      <dgm:prSet/>
      <dgm:spPr/>
      <dgm:t>
        <a:bodyPr/>
        <a:lstStyle/>
        <a:p>
          <a:endParaRPr lang="en-US"/>
        </a:p>
      </dgm:t>
    </dgm:pt>
    <dgm:pt modelId="{B74B325A-AEE5-4447-A894-5ED01F81C808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effectLst/>
            </a:rPr>
            <a:t>Increase efficiencies by building up a  sourcing factory for professional support</a:t>
          </a:r>
          <a:endParaRPr lang="en-US" sz="1600" b="1" dirty="0">
            <a:solidFill>
              <a:srgbClr val="000000"/>
            </a:solidFill>
            <a:effectLst/>
          </a:endParaRPr>
        </a:p>
      </dgm:t>
    </dgm:pt>
    <dgm:pt modelId="{9AFB585F-DC99-2A40-A282-41658235A279}" type="parTrans" cxnId="{400A14A4-30D5-B940-8867-45E8617E550C}">
      <dgm:prSet/>
      <dgm:spPr/>
      <dgm:t>
        <a:bodyPr/>
        <a:lstStyle/>
        <a:p>
          <a:endParaRPr lang="en-US"/>
        </a:p>
      </dgm:t>
    </dgm:pt>
    <dgm:pt modelId="{5A0DAF7A-37BC-2D40-A14D-200FE0A06C8A}" type="sibTrans" cxnId="{400A14A4-30D5-B940-8867-45E8617E550C}">
      <dgm:prSet/>
      <dgm:spPr/>
      <dgm:t>
        <a:bodyPr/>
        <a:lstStyle/>
        <a:p>
          <a:endParaRPr lang="en-US"/>
        </a:p>
      </dgm:t>
    </dgm:pt>
    <dgm:pt modelId="{C47D1F64-B53A-5645-9996-7E2C9383BB57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effectLst/>
            </a:rPr>
            <a:t>Focus attention on higher impact initiatives</a:t>
          </a:r>
          <a:endParaRPr lang="en-US" sz="1600" b="1" dirty="0">
            <a:solidFill>
              <a:srgbClr val="000000"/>
            </a:solidFill>
            <a:effectLst/>
          </a:endParaRPr>
        </a:p>
      </dgm:t>
    </dgm:pt>
    <dgm:pt modelId="{2CEC368B-FC55-B44A-95C7-0C0847179FFC}" type="parTrans" cxnId="{F1E87330-4FF3-CF49-AA34-CB85DF2A583C}">
      <dgm:prSet/>
      <dgm:spPr/>
      <dgm:t>
        <a:bodyPr/>
        <a:lstStyle/>
        <a:p>
          <a:endParaRPr lang="en-US"/>
        </a:p>
      </dgm:t>
    </dgm:pt>
    <dgm:pt modelId="{42ABEE3E-49A5-4846-9DE6-E10C5D97FE72}" type="sibTrans" cxnId="{F1E87330-4FF3-CF49-AA34-CB85DF2A583C}">
      <dgm:prSet/>
      <dgm:spPr/>
      <dgm:t>
        <a:bodyPr/>
        <a:lstStyle/>
        <a:p>
          <a:endParaRPr lang="en-US"/>
        </a:p>
      </dgm:t>
    </dgm:pt>
    <dgm:pt modelId="{48E212C9-4355-DA45-9322-32DFFE7148E3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effectLst/>
            </a:rPr>
            <a:t>Increase global and regional spend under management</a:t>
          </a:r>
          <a:endParaRPr lang="en-US" sz="1600" b="1" dirty="0">
            <a:solidFill>
              <a:srgbClr val="000000"/>
            </a:solidFill>
            <a:effectLst/>
          </a:endParaRPr>
        </a:p>
      </dgm:t>
    </dgm:pt>
    <dgm:pt modelId="{2E7D18BA-D004-5741-970E-E708D96870D3}" type="parTrans" cxnId="{C15225E0-CEF1-CE45-A2D4-732422905B44}">
      <dgm:prSet/>
      <dgm:spPr/>
      <dgm:t>
        <a:bodyPr/>
        <a:lstStyle/>
        <a:p>
          <a:endParaRPr lang="en-US"/>
        </a:p>
      </dgm:t>
    </dgm:pt>
    <dgm:pt modelId="{221B5E05-3190-E64B-906A-FF4B0BE826C1}" type="sibTrans" cxnId="{C15225E0-CEF1-CE45-A2D4-732422905B44}">
      <dgm:prSet/>
      <dgm:spPr/>
      <dgm:t>
        <a:bodyPr/>
        <a:lstStyle/>
        <a:p>
          <a:endParaRPr lang="en-US"/>
        </a:p>
      </dgm:t>
    </dgm:pt>
    <dgm:pt modelId="{2F0B0F07-3319-5F45-9B75-3D337073192B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effectLst/>
            </a:rPr>
            <a:t>Low cost country procurement office</a:t>
          </a:r>
          <a:endParaRPr lang="en-US" sz="1600" b="1" dirty="0">
            <a:solidFill>
              <a:srgbClr val="000000"/>
            </a:solidFill>
            <a:effectLst/>
          </a:endParaRPr>
        </a:p>
      </dgm:t>
    </dgm:pt>
    <dgm:pt modelId="{0F336078-3E60-D74D-BD26-6BAF9DE61781}" type="parTrans" cxnId="{2BD9AD5F-FA4E-0641-8E5B-07BE3BCB2A24}">
      <dgm:prSet/>
      <dgm:spPr/>
      <dgm:t>
        <a:bodyPr/>
        <a:lstStyle/>
        <a:p>
          <a:endParaRPr lang="en-US"/>
        </a:p>
      </dgm:t>
    </dgm:pt>
    <dgm:pt modelId="{690B610F-7439-F247-A699-3BC57C2BC5C9}" type="sibTrans" cxnId="{2BD9AD5F-FA4E-0641-8E5B-07BE3BCB2A24}">
      <dgm:prSet/>
      <dgm:spPr/>
      <dgm:t>
        <a:bodyPr/>
        <a:lstStyle/>
        <a:p>
          <a:endParaRPr lang="en-US"/>
        </a:p>
      </dgm:t>
    </dgm:pt>
    <dgm:pt modelId="{C274446E-2A98-0B49-9EF1-20279313AA0B}" type="pres">
      <dgm:prSet presAssocID="{C4E5C7A2-2007-0042-8D7F-6888570D64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6C03D3-94B9-8243-AD54-C77642B399DC}" type="pres">
      <dgm:prSet presAssocID="{4F4A6E89-B7A2-FE45-8DC0-CB060F146AE0}" presName="parentLin" presStyleCnt="0"/>
      <dgm:spPr/>
    </dgm:pt>
    <dgm:pt modelId="{DFD1727D-8CEF-2242-BB96-F3721E51F477}" type="pres">
      <dgm:prSet presAssocID="{4F4A6E89-B7A2-FE45-8DC0-CB060F146A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A552DABA-5764-F94C-950E-6D4847D1888E}" type="pres">
      <dgm:prSet presAssocID="{4F4A6E89-B7A2-FE45-8DC0-CB060F146AE0}" presName="parentText" presStyleLbl="node1" presStyleIdx="0" presStyleCnt="1" custScaleX="120121" custScaleY="214675" custLinFactNeighborX="8380" custLinFactNeighborY="-131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4EB1E-CC55-B148-AD91-675ECE8E0DA6}" type="pres">
      <dgm:prSet presAssocID="{4F4A6E89-B7A2-FE45-8DC0-CB060F146AE0}" presName="negativeSpace" presStyleCnt="0"/>
      <dgm:spPr/>
    </dgm:pt>
    <dgm:pt modelId="{CED7AC63-252A-AB42-9A9A-4674EBADAFC9}" type="pres">
      <dgm:prSet presAssocID="{4F4A6E89-B7A2-FE45-8DC0-CB060F146AE0}" presName="childText" presStyleLbl="conFgAcc1" presStyleIdx="0" presStyleCnt="1" custScaleY="129234" custLinFactY="140" custLinFactNeighborX="-960" custLinFactNeighborY="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F1E87330-4FF3-CF49-AA34-CB85DF2A583C}" srcId="{4F4A6E89-B7A2-FE45-8DC0-CB060F146AE0}" destId="{C47D1F64-B53A-5645-9996-7E2C9383BB57}" srcOrd="3" destOrd="0" parTransId="{2CEC368B-FC55-B44A-95C7-0C0847179FFC}" sibTransId="{42ABEE3E-49A5-4846-9DE6-E10C5D97FE72}"/>
    <dgm:cxn modelId="{C4AC0B65-5B0E-B943-B617-D0065E7FF239}" type="presOf" srcId="{C4E5C7A2-2007-0042-8D7F-6888570D64EA}" destId="{C274446E-2A98-0B49-9EF1-20279313AA0B}" srcOrd="0" destOrd="0" presId="urn:microsoft.com/office/officeart/2005/8/layout/list1"/>
    <dgm:cxn modelId="{C15225E0-CEF1-CE45-A2D4-732422905B44}" srcId="{4F4A6E89-B7A2-FE45-8DC0-CB060F146AE0}" destId="{48E212C9-4355-DA45-9322-32DFFE7148E3}" srcOrd="4" destOrd="0" parTransId="{2E7D18BA-D004-5741-970E-E708D96870D3}" sibTransId="{221B5E05-3190-E64B-906A-FF4B0BE826C1}"/>
    <dgm:cxn modelId="{B21442BE-8B87-134E-8671-2BBA9F5F2CD2}" srcId="{4F4A6E89-B7A2-FE45-8DC0-CB060F146AE0}" destId="{31A45834-233A-AE4B-A17A-8EDB101F2D59}" srcOrd="1" destOrd="0" parTransId="{5A61151F-E05A-264C-8914-88C6CF1A372C}" sibTransId="{08E5DD0B-E621-D54E-A8DE-0D4FA892E107}"/>
    <dgm:cxn modelId="{4E3612E6-DEE7-794B-8BC1-0EBC29B2B422}" type="presOf" srcId="{3EC3C33D-483E-D54B-B6F2-3672C24FF014}" destId="{CED7AC63-252A-AB42-9A9A-4674EBADAFC9}" srcOrd="0" destOrd="0" presId="urn:microsoft.com/office/officeart/2005/8/layout/list1"/>
    <dgm:cxn modelId="{2BD9AD5F-FA4E-0641-8E5B-07BE3BCB2A24}" srcId="{4F4A6E89-B7A2-FE45-8DC0-CB060F146AE0}" destId="{2F0B0F07-3319-5F45-9B75-3D337073192B}" srcOrd="5" destOrd="0" parTransId="{0F336078-3E60-D74D-BD26-6BAF9DE61781}" sibTransId="{690B610F-7439-F247-A699-3BC57C2BC5C9}"/>
    <dgm:cxn modelId="{771DFFB1-4F1A-2E49-9506-673D3BE3F6D5}" type="presOf" srcId="{31A45834-233A-AE4B-A17A-8EDB101F2D59}" destId="{CED7AC63-252A-AB42-9A9A-4674EBADAFC9}" srcOrd="0" destOrd="1" presId="urn:microsoft.com/office/officeart/2005/8/layout/list1"/>
    <dgm:cxn modelId="{7D7C436D-A14E-674A-AC4D-6F24BF34C723}" srcId="{4F4A6E89-B7A2-FE45-8DC0-CB060F146AE0}" destId="{3EC3C33D-483E-D54B-B6F2-3672C24FF014}" srcOrd="0" destOrd="0" parTransId="{420A103C-D54F-BB48-9C57-A99618E1C8DB}" sibTransId="{81831B9B-0D24-A44D-A706-658C5671ED19}"/>
    <dgm:cxn modelId="{B485E314-61D7-474D-B762-DC0BB72235BE}" type="presOf" srcId="{48E212C9-4355-DA45-9322-32DFFE7148E3}" destId="{CED7AC63-252A-AB42-9A9A-4674EBADAFC9}" srcOrd="0" destOrd="4" presId="urn:microsoft.com/office/officeart/2005/8/layout/list1"/>
    <dgm:cxn modelId="{75CE6C4E-C191-F941-AACA-F66548ED6565}" type="presOf" srcId="{4F4A6E89-B7A2-FE45-8DC0-CB060F146AE0}" destId="{A552DABA-5764-F94C-950E-6D4847D1888E}" srcOrd="1" destOrd="0" presId="urn:microsoft.com/office/officeart/2005/8/layout/list1"/>
    <dgm:cxn modelId="{BC5012E3-421F-3145-9B6C-B7145705A4DD}" type="presOf" srcId="{4F4A6E89-B7A2-FE45-8DC0-CB060F146AE0}" destId="{DFD1727D-8CEF-2242-BB96-F3721E51F477}" srcOrd="0" destOrd="0" presId="urn:microsoft.com/office/officeart/2005/8/layout/list1"/>
    <dgm:cxn modelId="{D69CEF10-2E2F-8C40-B9A7-8AFB2726F498}" type="presOf" srcId="{C47D1F64-B53A-5645-9996-7E2C9383BB57}" destId="{CED7AC63-252A-AB42-9A9A-4674EBADAFC9}" srcOrd="0" destOrd="3" presId="urn:microsoft.com/office/officeart/2005/8/layout/list1"/>
    <dgm:cxn modelId="{E85B44C5-0A29-3C47-A353-B0D7977E5FB8}" type="presOf" srcId="{B74B325A-AEE5-4447-A894-5ED01F81C808}" destId="{CED7AC63-252A-AB42-9A9A-4674EBADAFC9}" srcOrd="0" destOrd="2" presId="urn:microsoft.com/office/officeart/2005/8/layout/list1"/>
    <dgm:cxn modelId="{81B5F745-12F8-1F4D-B9E8-B95819D5273E}" type="presOf" srcId="{2F0B0F07-3319-5F45-9B75-3D337073192B}" destId="{CED7AC63-252A-AB42-9A9A-4674EBADAFC9}" srcOrd="0" destOrd="5" presId="urn:microsoft.com/office/officeart/2005/8/layout/list1"/>
    <dgm:cxn modelId="{A9F5CE2E-0E05-D848-B643-555E847B4D7C}" srcId="{C4E5C7A2-2007-0042-8D7F-6888570D64EA}" destId="{4F4A6E89-B7A2-FE45-8DC0-CB060F146AE0}" srcOrd="0" destOrd="0" parTransId="{D531D2E6-3A8C-F048-B669-6CBD2EB7EA00}" sibTransId="{77E40505-61B6-9A4E-B8CE-88BEBDB723C2}"/>
    <dgm:cxn modelId="{400A14A4-30D5-B940-8867-45E8617E550C}" srcId="{4F4A6E89-B7A2-FE45-8DC0-CB060F146AE0}" destId="{B74B325A-AEE5-4447-A894-5ED01F81C808}" srcOrd="2" destOrd="0" parTransId="{9AFB585F-DC99-2A40-A282-41658235A279}" sibTransId="{5A0DAF7A-37BC-2D40-A14D-200FE0A06C8A}"/>
    <dgm:cxn modelId="{E208D86C-EBB4-864A-9AA2-464E48C1C63B}" type="presParOf" srcId="{C274446E-2A98-0B49-9EF1-20279313AA0B}" destId="{6C6C03D3-94B9-8243-AD54-C77642B399DC}" srcOrd="0" destOrd="0" presId="urn:microsoft.com/office/officeart/2005/8/layout/list1"/>
    <dgm:cxn modelId="{DD304692-C2E7-984F-9A3F-BD13BCB7C23C}" type="presParOf" srcId="{6C6C03D3-94B9-8243-AD54-C77642B399DC}" destId="{DFD1727D-8CEF-2242-BB96-F3721E51F477}" srcOrd="0" destOrd="0" presId="urn:microsoft.com/office/officeart/2005/8/layout/list1"/>
    <dgm:cxn modelId="{8018EA70-1579-BF4E-99B3-B9AA1A5EED07}" type="presParOf" srcId="{6C6C03D3-94B9-8243-AD54-C77642B399DC}" destId="{A552DABA-5764-F94C-950E-6D4847D1888E}" srcOrd="1" destOrd="0" presId="urn:microsoft.com/office/officeart/2005/8/layout/list1"/>
    <dgm:cxn modelId="{74D5FE83-6E89-A144-847F-7F07229DE912}" type="presParOf" srcId="{C274446E-2A98-0B49-9EF1-20279313AA0B}" destId="{70A4EB1E-CC55-B148-AD91-675ECE8E0DA6}" srcOrd="1" destOrd="0" presId="urn:microsoft.com/office/officeart/2005/8/layout/list1"/>
    <dgm:cxn modelId="{57430229-AB0D-3C40-AA8A-FD9BDF1B9E65}" type="presParOf" srcId="{C274446E-2A98-0B49-9EF1-20279313AA0B}" destId="{CED7AC63-252A-AB42-9A9A-4674EBADAFC9}" srcOrd="2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E5C7A2-2007-0042-8D7F-6888570D64EA}" type="doc">
      <dgm:prSet loTypeId="urn:microsoft.com/office/officeart/2005/8/layout/list1" loCatId="" qsTypeId="urn:microsoft.com/office/officeart/2005/8/quickstyle/simple1#3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4F4A6E89-B7A2-FE45-8DC0-CB060F146AE0}">
      <dgm:prSet custT="1"/>
      <dgm:spPr>
        <a:solidFill>
          <a:schemeClr val="bg1"/>
        </a:solidFill>
        <a:ln w="63500">
          <a:solidFill>
            <a:schemeClr val="tx2"/>
          </a:solidFill>
        </a:ln>
      </dgm:spPr>
      <dgm:t>
        <a:bodyPr/>
        <a:lstStyle/>
        <a:p>
          <a:pPr algn="ctr" rtl="0"/>
          <a:r>
            <a:rPr lang="en-US" sz="1600" b="1" dirty="0" smtClean="0">
              <a:solidFill>
                <a:schemeClr val="tx1"/>
              </a:solidFill>
            </a:rPr>
            <a:t>New Procurement Strategy 2012</a:t>
          </a:r>
          <a:endParaRPr lang="en-US" sz="1600" b="1" dirty="0">
            <a:solidFill>
              <a:schemeClr val="tx1"/>
            </a:solidFill>
          </a:endParaRPr>
        </a:p>
      </dgm:t>
    </dgm:pt>
    <dgm:pt modelId="{D531D2E6-3A8C-F048-B669-6CBD2EB7EA00}" type="parTrans" cxnId="{A9F5CE2E-0E05-D848-B643-555E847B4D7C}">
      <dgm:prSet/>
      <dgm:spPr/>
      <dgm:t>
        <a:bodyPr/>
        <a:lstStyle/>
        <a:p>
          <a:endParaRPr lang="en-US"/>
        </a:p>
      </dgm:t>
    </dgm:pt>
    <dgm:pt modelId="{77E40505-61B6-9A4E-B8CE-88BEBDB723C2}" type="sibTrans" cxnId="{A9F5CE2E-0E05-D848-B643-555E847B4D7C}">
      <dgm:prSet/>
      <dgm:spPr/>
      <dgm:t>
        <a:bodyPr/>
        <a:lstStyle/>
        <a:p>
          <a:endParaRPr lang="en-US"/>
        </a:p>
      </dgm:t>
    </dgm:pt>
    <dgm:pt modelId="{B2A68789-BFCB-F646-84E3-A32E5BDDDB2C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</a:rPr>
            <a:t>Achieve world wide spend management by setting strategic regional goals</a:t>
          </a:r>
          <a:endParaRPr lang="en-US" sz="1800" b="1" dirty="0">
            <a:solidFill>
              <a:schemeClr val="tx1"/>
            </a:solidFill>
          </a:endParaRPr>
        </a:p>
      </dgm:t>
    </dgm:pt>
    <dgm:pt modelId="{7D20DA91-D87D-BD49-B30D-254D76FB5124}" type="parTrans" cxnId="{3702DD66-1802-E643-AE07-F560EB4EE093}">
      <dgm:prSet/>
      <dgm:spPr/>
      <dgm:t>
        <a:bodyPr/>
        <a:lstStyle/>
        <a:p>
          <a:endParaRPr lang="en-US"/>
        </a:p>
      </dgm:t>
    </dgm:pt>
    <dgm:pt modelId="{361D39D0-FC3C-0C4B-9C7B-F14ADFDB5DA7}" type="sibTrans" cxnId="{3702DD66-1802-E643-AE07-F560EB4EE093}">
      <dgm:prSet/>
      <dgm:spPr/>
      <dgm:t>
        <a:bodyPr/>
        <a:lstStyle/>
        <a:p>
          <a:endParaRPr lang="en-US"/>
        </a:p>
      </dgm:t>
    </dgm:pt>
    <dgm:pt modelId="{72FD7C1C-3B41-CD41-8D55-C6B20E1D8D75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</a:rPr>
            <a:t>Increase efficiency by supporting A culture of best practices</a:t>
          </a:r>
          <a:endParaRPr lang="en-US" sz="1800" b="1" dirty="0">
            <a:solidFill>
              <a:schemeClr val="tx1"/>
            </a:solidFill>
          </a:endParaRPr>
        </a:p>
      </dgm:t>
    </dgm:pt>
    <dgm:pt modelId="{A79B145A-35AA-CB42-A3BF-4E9F6E918744}" type="parTrans" cxnId="{3BC3DC01-E1D3-B44E-8541-AA1CB1F46111}">
      <dgm:prSet/>
      <dgm:spPr/>
      <dgm:t>
        <a:bodyPr/>
        <a:lstStyle/>
        <a:p>
          <a:endParaRPr lang="en-US"/>
        </a:p>
      </dgm:t>
    </dgm:pt>
    <dgm:pt modelId="{339CBB4A-AC88-F14B-B7C2-4A49E5D5D51D}" type="sibTrans" cxnId="{3BC3DC01-E1D3-B44E-8541-AA1CB1F46111}">
      <dgm:prSet/>
      <dgm:spPr/>
      <dgm:t>
        <a:bodyPr/>
        <a:lstStyle/>
        <a:p>
          <a:endParaRPr lang="en-US"/>
        </a:p>
      </dgm:t>
    </dgm:pt>
    <dgm:pt modelId="{B2260289-3208-E94E-A83B-C523AD915721}">
      <dgm:prSet custT="1"/>
      <dgm:spPr/>
      <dgm:t>
        <a:bodyPr/>
        <a:lstStyle/>
        <a:p>
          <a:pPr rtl="0"/>
          <a:r>
            <a:rPr lang="en-US" sz="1800" b="0" dirty="0" smtClean="0">
              <a:solidFill>
                <a:schemeClr val="tx1"/>
              </a:solidFill>
              <a:effectLst/>
            </a:rPr>
            <a:t>Create focused action by initiating A broad cost cutting culture </a:t>
          </a:r>
          <a:endParaRPr lang="en-US" sz="1800" b="0" dirty="0">
            <a:solidFill>
              <a:schemeClr val="tx1"/>
            </a:solidFill>
            <a:effectLst/>
          </a:endParaRPr>
        </a:p>
      </dgm:t>
    </dgm:pt>
    <dgm:pt modelId="{E8360592-E595-E942-8856-C216F6595F20}" type="parTrans" cxnId="{112A87C6-220D-8D47-9120-6E28BCD6C854}">
      <dgm:prSet/>
      <dgm:spPr/>
      <dgm:t>
        <a:bodyPr/>
        <a:lstStyle/>
        <a:p>
          <a:endParaRPr lang="en-US"/>
        </a:p>
      </dgm:t>
    </dgm:pt>
    <dgm:pt modelId="{60F823A2-D37F-034D-9DB3-A3EFF75A71E3}" type="sibTrans" cxnId="{112A87C6-220D-8D47-9120-6E28BCD6C854}">
      <dgm:prSet/>
      <dgm:spPr/>
      <dgm:t>
        <a:bodyPr/>
        <a:lstStyle/>
        <a:p>
          <a:endParaRPr lang="en-US"/>
        </a:p>
      </dgm:t>
    </dgm:pt>
    <dgm:pt modelId="{DAC1E9AD-2C02-BE46-8E35-EA04386C5EB5}">
      <dgm:prSet custT="1"/>
      <dgm:spPr/>
      <dgm:t>
        <a:bodyPr/>
        <a:lstStyle/>
        <a:p>
          <a:pPr rtl="0"/>
          <a:r>
            <a:rPr lang="en-US" sz="1800" b="0" dirty="0" smtClean="0">
              <a:solidFill>
                <a:schemeClr val="tx1"/>
              </a:solidFill>
              <a:effectLst/>
            </a:rPr>
            <a:t>Increase spend based on value-add goals</a:t>
          </a:r>
          <a:endParaRPr lang="en-US" sz="1800" b="0" dirty="0">
            <a:solidFill>
              <a:schemeClr val="tx1"/>
            </a:solidFill>
            <a:effectLst/>
          </a:endParaRPr>
        </a:p>
      </dgm:t>
    </dgm:pt>
    <dgm:pt modelId="{B13A3441-2396-2147-BD4D-9DBA1C1A6201}" type="parTrans" cxnId="{5BB0BE93-6D10-984C-AF56-346120BD8BA8}">
      <dgm:prSet/>
      <dgm:spPr/>
      <dgm:t>
        <a:bodyPr/>
        <a:lstStyle/>
        <a:p>
          <a:endParaRPr lang="en-US"/>
        </a:p>
      </dgm:t>
    </dgm:pt>
    <dgm:pt modelId="{EFDE8A0E-F24D-6544-ABC3-F5AC836A8404}" type="sibTrans" cxnId="{5BB0BE93-6D10-984C-AF56-346120BD8BA8}">
      <dgm:prSet/>
      <dgm:spPr/>
      <dgm:t>
        <a:bodyPr/>
        <a:lstStyle/>
        <a:p>
          <a:endParaRPr lang="en-US"/>
        </a:p>
      </dgm:t>
    </dgm:pt>
    <dgm:pt modelId="{56F4EE80-2A03-D24A-B2AF-5858BE42ED8D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</a:rPr>
            <a:t>Center led regional procurement structure</a:t>
          </a:r>
          <a:endParaRPr lang="en-US" sz="1800" b="1" dirty="0">
            <a:solidFill>
              <a:schemeClr val="tx1"/>
            </a:solidFill>
          </a:endParaRPr>
        </a:p>
      </dgm:t>
    </dgm:pt>
    <dgm:pt modelId="{53E8380B-B388-4E43-B198-883DFD5D6024}" type="parTrans" cxnId="{0EA178BA-EEF9-EB4D-A177-74095DC89C15}">
      <dgm:prSet/>
      <dgm:spPr/>
      <dgm:t>
        <a:bodyPr/>
        <a:lstStyle/>
        <a:p>
          <a:endParaRPr lang="en-US"/>
        </a:p>
      </dgm:t>
    </dgm:pt>
    <dgm:pt modelId="{EAB0D60F-FF86-5A44-8593-68E047DD9A7D}" type="sibTrans" cxnId="{0EA178BA-EEF9-EB4D-A177-74095DC89C15}">
      <dgm:prSet/>
      <dgm:spPr/>
      <dgm:t>
        <a:bodyPr/>
        <a:lstStyle/>
        <a:p>
          <a:endParaRPr lang="en-US"/>
        </a:p>
      </dgm:t>
    </dgm:pt>
    <dgm:pt modelId="{DC940644-C530-0F43-A1C2-336FC6BD549E}">
      <dgm:prSet custT="1"/>
      <dgm:spPr>
        <a:ln w="63500">
          <a:solidFill>
            <a:schemeClr val="tx2"/>
          </a:solidFill>
        </a:ln>
      </dgm:spPr>
      <dgm:t>
        <a:bodyPr/>
        <a:lstStyle/>
        <a:p>
          <a:pPr rtl="0"/>
          <a:r>
            <a:rPr lang="en-US" sz="1800" b="0" dirty="0" smtClean="0">
              <a:solidFill>
                <a:schemeClr val="tx1"/>
              </a:solidFill>
              <a:effectLst/>
            </a:rPr>
            <a:t>World class performance driven by superior processes</a:t>
          </a:r>
          <a:endParaRPr lang="en-US" sz="1800" b="0" dirty="0">
            <a:solidFill>
              <a:schemeClr val="tx1"/>
            </a:solidFill>
            <a:effectLst/>
          </a:endParaRPr>
        </a:p>
      </dgm:t>
    </dgm:pt>
    <dgm:pt modelId="{964BCB08-E36C-4E43-B250-9B75540B3DAB}" type="parTrans" cxnId="{705E9075-ABE6-D049-A099-875C9781592B}">
      <dgm:prSet/>
      <dgm:spPr/>
      <dgm:t>
        <a:bodyPr/>
        <a:lstStyle/>
        <a:p>
          <a:endParaRPr lang="en-US"/>
        </a:p>
      </dgm:t>
    </dgm:pt>
    <dgm:pt modelId="{4203C9EC-1FEE-FF46-AAB6-EC28292FCD5D}" type="sibTrans" cxnId="{705E9075-ABE6-D049-A099-875C9781592B}">
      <dgm:prSet/>
      <dgm:spPr/>
      <dgm:t>
        <a:bodyPr/>
        <a:lstStyle/>
        <a:p>
          <a:endParaRPr lang="en-US"/>
        </a:p>
      </dgm:t>
    </dgm:pt>
    <dgm:pt modelId="{C274446E-2A98-0B49-9EF1-20279313AA0B}" type="pres">
      <dgm:prSet presAssocID="{C4E5C7A2-2007-0042-8D7F-6888570D64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6C03D3-94B9-8243-AD54-C77642B399DC}" type="pres">
      <dgm:prSet presAssocID="{4F4A6E89-B7A2-FE45-8DC0-CB060F146AE0}" presName="parentLin" presStyleCnt="0"/>
      <dgm:spPr/>
    </dgm:pt>
    <dgm:pt modelId="{DFD1727D-8CEF-2242-BB96-F3721E51F477}" type="pres">
      <dgm:prSet presAssocID="{4F4A6E89-B7A2-FE45-8DC0-CB060F146A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A552DABA-5764-F94C-950E-6D4847D1888E}" type="pres">
      <dgm:prSet presAssocID="{4F4A6E89-B7A2-FE45-8DC0-CB060F146AE0}" presName="parentText" presStyleLbl="node1" presStyleIdx="0" presStyleCnt="1" custScaleX="120121" custScaleY="319566" custLinFactNeighborX="-14702" custLinFactNeighborY="-222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4EB1E-CC55-B148-AD91-675ECE8E0DA6}" type="pres">
      <dgm:prSet presAssocID="{4F4A6E89-B7A2-FE45-8DC0-CB060F146AE0}" presName="negativeSpace" presStyleCnt="0"/>
      <dgm:spPr/>
    </dgm:pt>
    <dgm:pt modelId="{CED7AC63-252A-AB42-9A9A-4674EBADAFC9}" type="pres">
      <dgm:prSet presAssocID="{4F4A6E89-B7A2-FE45-8DC0-CB060F146AE0}" presName="childText" presStyleLbl="conFgAcc1" presStyleIdx="0" presStyleCnt="1" custScaleY="144023" custLinFactNeighborY="-958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947386DB-C36C-9B4B-93A1-543CF5FEC8BB}" type="presOf" srcId="{DC940644-C530-0F43-A1C2-336FC6BD549E}" destId="{CED7AC63-252A-AB42-9A9A-4674EBADAFC9}" srcOrd="0" destOrd="0" presId="urn:microsoft.com/office/officeart/2005/8/layout/list1"/>
    <dgm:cxn modelId="{5BB0BE93-6D10-984C-AF56-346120BD8BA8}" srcId="{4F4A6E89-B7A2-FE45-8DC0-CB060F146AE0}" destId="{DAC1E9AD-2C02-BE46-8E35-EA04386C5EB5}" srcOrd="4" destOrd="0" parTransId="{B13A3441-2396-2147-BD4D-9DBA1C1A6201}" sibTransId="{EFDE8A0E-F24D-6544-ABC3-F5AC836A8404}"/>
    <dgm:cxn modelId="{3702DD66-1802-E643-AE07-F560EB4EE093}" srcId="{4F4A6E89-B7A2-FE45-8DC0-CB060F146AE0}" destId="{B2A68789-BFCB-F646-84E3-A32E5BDDDB2C}" srcOrd="1" destOrd="0" parTransId="{7D20DA91-D87D-BD49-B30D-254D76FB5124}" sibTransId="{361D39D0-FC3C-0C4B-9C7B-F14ADFDB5DA7}"/>
    <dgm:cxn modelId="{112A87C6-220D-8D47-9120-6E28BCD6C854}" srcId="{4F4A6E89-B7A2-FE45-8DC0-CB060F146AE0}" destId="{B2260289-3208-E94E-A83B-C523AD915721}" srcOrd="3" destOrd="0" parTransId="{E8360592-E595-E942-8856-C216F6595F20}" sibTransId="{60F823A2-D37F-034D-9DB3-A3EFF75A71E3}"/>
    <dgm:cxn modelId="{8D8404E2-0F27-D24C-A523-4960230444A6}" type="presOf" srcId="{4F4A6E89-B7A2-FE45-8DC0-CB060F146AE0}" destId="{A552DABA-5764-F94C-950E-6D4847D1888E}" srcOrd="1" destOrd="0" presId="urn:microsoft.com/office/officeart/2005/8/layout/list1"/>
    <dgm:cxn modelId="{0EA178BA-EEF9-EB4D-A177-74095DC89C15}" srcId="{4F4A6E89-B7A2-FE45-8DC0-CB060F146AE0}" destId="{56F4EE80-2A03-D24A-B2AF-5858BE42ED8D}" srcOrd="5" destOrd="0" parTransId="{53E8380B-B388-4E43-B198-883DFD5D6024}" sibTransId="{EAB0D60F-FF86-5A44-8593-68E047DD9A7D}"/>
    <dgm:cxn modelId="{5300E02B-74DC-774D-BB0D-5ED41AAA7CCD}" type="presOf" srcId="{C4E5C7A2-2007-0042-8D7F-6888570D64EA}" destId="{C274446E-2A98-0B49-9EF1-20279313AA0B}" srcOrd="0" destOrd="0" presId="urn:microsoft.com/office/officeart/2005/8/layout/list1"/>
    <dgm:cxn modelId="{6544F7B8-5BCA-5F47-B3AE-95D8CAE9F0B5}" type="presOf" srcId="{72FD7C1C-3B41-CD41-8D55-C6B20E1D8D75}" destId="{CED7AC63-252A-AB42-9A9A-4674EBADAFC9}" srcOrd="0" destOrd="2" presId="urn:microsoft.com/office/officeart/2005/8/layout/list1"/>
    <dgm:cxn modelId="{5FE9B29C-AD05-8E48-BB70-32AB1F0812E7}" type="presOf" srcId="{B2A68789-BFCB-F646-84E3-A32E5BDDDB2C}" destId="{CED7AC63-252A-AB42-9A9A-4674EBADAFC9}" srcOrd="0" destOrd="1" presId="urn:microsoft.com/office/officeart/2005/8/layout/list1"/>
    <dgm:cxn modelId="{294FD5A6-2C56-0B49-AB67-16761255EEB9}" type="presOf" srcId="{DAC1E9AD-2C02-BE46-8E35-EA04386C5EB5}" destId="{CED7AC63-252A-AB42-9A9A-4674EBADAFC9}" srcOrd="0" destOrd="4" presId="urn:microsoft.com/office/officeart/2005/8/layout/list1"/>
    <dgm:cxn modelId="{C8D64561-310D-6648-8149-9D592BA966F3}" type="presOf" srcId="{B2260289-3208-E94E-A83B-C523AD915721}" destId="{CED7AC63-252A-AB42-9A9A-4674EBADAFC9}" srcOrd="0" destOrd="3" presId="urn:microsoft.com/office/officeart/2005/8/layout/list1"/>
    <dgm:cxn modelId="{E2ACD4F7-4E29-DF44-AAEF-53F4BC442E9E}" type="presOf" srcId="{56F4EE80-2A03-D24A-B2AF-5858BE42ED8D}" destId="{CED7AC63-252A-AB42-9A9A-4674EBADAFC9}" srcOrd="0" destOrd="5" presId="urn:microsoft.com/office/officeart/2005/8/layout/list1"/>
    <dgm:cxn modelId="{A9F5CE2E-0E05-D848-B643-555E847B4D7C}" srcId="{C4E5C7A2-2007-0042-8D7F-6888570D64EA}" destId="{4F4A6E89-B7A2-FE45-8DC0-CB060F146AE0}" srcOrd="0" destOrd="0" parTransId="{D531D2E6-3A8C-F048-B669-6CBD2EB7EA00}" sibTransId="{77E40505-61B6-9A4E-B8CE-88BEBDB723C2}"/>
    <dgm:cxn modelId="{0C99F3DE-AFFE-404C-B830-C5AAE1DC4FE2}" type="presOf" srcId="{4F4A6E89-B7A2-FE45-8DC0-CB060F146AE0}" destId="{DFD1727D-8CEF-2242-BB96-F3721E51F477}" srcOrd="0" destOrd="0" presId="urn:microsoft.com/office/officeart/2005/8/layout/list1"/>
    <dgm:cxn modelId="{705E9075-ABE6-D049-A099-875C9781592B}" srcId="{4F4A6E89-B7A2-FE45-8DC0-CB060F146AE0}" destId="{DC940644-C530-0F43-A1C2-336FC6BD549E}" srcOrd="0" destOrd="0" parTransId="{964BCB08-E36C-4E43-B250-9B75540B3DAB}" sibTransId="{4203C9EC-1FEE-FF46-AAB6-EC28292FCD5D}"/>
    <dgm:cxn modelId="{3BC3DC01-E1D3-B44E-8541-AA1CB1F46111}" srcId="{4F4A6E89-B7A2-FE45-8DC0-CB060F146AE0}" destId="{72FD7C1C-3B41-CD41-8D55-C6B20E1D8D75}" srcOrd="2" destOrd="0" parTransId="{A79B145A-35AA-CB42-A3BF-4E9F6E918744}" sibTransId="{339CBB4A-AC88-F14B-B7C2-4A49E5D5D51D}"/>
    <dgm:cxn modelId="{7CD5BFCE-109D-024D-9910-9FD4B9465855}" type="presParOf" srcId="{C274446E-2A98-0B49-9EF1-20279313AA0B}" destId="{6C6C03D3-94B9-8243-AD54-C77642B399DC}" srcOrd="0" destOrd="0" presId="urn:microsoft.com/office/officeart/2005/8/layout/list1"/>
    <dgm:cxn modelId="{49BA66E3-0B85-EA42-AB5E-5A0AF566C1DB}" type="presParOf" srcId="{6C6C03D3-94B9-8243-AD54-C77642B399DC}" destId="{DFD1727D-8CEF-2242-BB96-F3721E51F477}" srcOrd="0" destOrd="0" presId="urn:microsoft.com/office/officeart/2005/8/layout/list1"/>
    <dgm:cxn modelId="{3BAC54E1-9ECA-DD4C-8E8B-EF60270BEF3D}" type="presParOf" srcId="{6C6C03D3-94B9-8243-AD54-C77642B399DC}" destId="{A552DABA-5764-F94C-950E-6D4847D1888E}" srcOrd="1" destOrd="0" presId="urn:microsoft.com/office/officeart/2005/8/layout/list1"/>
    <dgm:cxn modelId="{22A401C6-38AF-8945-9C49-DAEE4AF6BB45}" type="presParOf" srcId="{C274446E-2A98-0B49-9EF1-20279313AA0B}" destId="{70A4EB1E-CC55-B148-AD91-675ECE8E0DA6}" srcOrd="1" destOrd="0" presId="urn:microsoft.com/office/officeart/2005/8/layout/list1"/>
    <dgm:cxn modelId="{4EC8555F-C48B-2D47-A1E7-DC7E9AE148B7}" type="presParOf" srcId="{C274446E-2A98-0B49-9EF1-20279313AA0B}" destId="{CED7AC63-252A-AB42-9A9A-4674EBADAFC9}" srcOrd="2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05BA95-D496-FC4D-947E-8B5A0E52CF19}" type="doc">
      <dgm:prSet loTypeId="urn:microsoft.com/office/officeart/2005/8/layout/hierarchy6" loCatId="" qsTypeId="urn:microsoft.com/office/officeart/2005/8/quickstyle/simple4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28986F1D-ABCF-F746-BDEA-9DF792A53C43}">
      <dgm:prSet phldrT="[Text]"/>
      <dgm:spPr>
        <a:solidFill>
          <a:schemeClr val="bg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Corporate Procurement</a:t>
          </a:r>
          <a:endParaRPr lang="en-US" b="1" dirty="0">
            <a:solidFill>
              <a:schemeClr val="accent1"/>
            </a:solidFill>
          </a:endParaRPr>
        </a:p>
      </dgm:t>
    </dgm:pt>
    <dgm:pt modelId="{D433F987-DBDD-6D4F-8293-9FC07D777D70}" type="parTrans" cxnId="{C89C4612-54C7-DA46-8257-B25B35826982}">
      <dgm:prSet/>
      <dgm:spPr/>
      <dgm:t>
        <a:bodyPr/>
        <a:lstStyle/>
        <a:p>
          <a:endParaRPr lang="en-US"/>
        </a:p>
      </dgm:t>
    </dgm:pt>
    <dgm:pt modelId="{5E911A5C-AF98-DF43-8B31-67F78FCE29A5}" type="sibTrans" cxnId="{C89C4612-54C7-DA46-8257-B25B35826982}">
      <dgm:prSet/>
      <dgm:spPr/>
      <dgm:t>
        <a:bodyPr/>
        <a:lstStyle/>
        <a:p>
          <a:endParaRPr lang="en-US"/>
        </a:p>
      </dgm:t>
    </dgm:pt>
    <dgm:pt modelId="{339F150A-6EE2-2C49-A72E-2FEF28C63668}">
      <dgm:prSet phldrT="[Text]"/>
      <dgm:spPr>
        <a:solidFill>
          <a:schemeClr val="bg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 Asia Pacific</a:t>
          </a:r>
          <a:endParaRPr lang="en-US" b="1" dirty="0">
            <a:solidFill>
              <a:schemeClr val="accent1"/>
            </a:solidFill>
          </a:endParaRPr>
        </a:p>
      </dgm:t>
    </dgm:pt>
    <dgm:pt modelId="{AB879DDC-1AEB-B346-897B-5EFBDD7D984C}" type="parTrans" cxnId="{DF356079-605A-8D41-A173-7B719C2042FE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A13C1F7-2331-5341-9112-066ACB6C8697}" type="sibTrans" cxnId="{DF356079-605A-8D41-A173-7B719C2042FE}">
      <dgm:prSet/>
      <dgm:spPr/>
      <dgm:t>
        <a:bodyPr/>
        <a:lstStyle/>
        <a:p>
          <a:endParaRPr lang="en-US"/>
        </a:p>
      </dgm:t>
    </dgm:pt>
    <dgm:pt modelId="{C61546EF-7865-9D41-B133-15A21AF60A8C}">
      <dgm:prSet phldrT="[Text]"/>
      <dgm:spPr>
        <a:solidFill>
          <a:schemeClr val="bg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 Latin America S.</a:t>
          </a:r>
          <a:endParaRPr lang="en-US" b="1" dirty="0">
            <a:solidFill>
              <a:schemeClr val="accent1"/>
            </a:solidFill>
          </a:endParaRPr>
        </a:p>
      </dgm:t>
    </dgm:pt>
    <dgm:pt modelId="{BBB8A1DD-AF96-E044-BF78-1E406FABFD5B}" type="parTrans" cxnId="{A4EF2353-546E-BC4B-9A2A-14FB910DA117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0C64C77-D99C-644E-AF8C-D7B61A927EDC}" type="sibTrans" cxnId="{A4EF2353-546E-BC4B-9A2A-14FB910DA117}">
      <dgm:prSet/>
      <dgm:spPr/>
      <dgm:t>
        <a:bodyPr/>
        <a:lstStyle/>
        <a:p>
          <a:endParaRPr lang="en-US"/>
        </a:p>
      </dgm:t>
    </dgm:pt>
    <dgm:pt modelId="{C53B7782-FEF6-3A4B-9952-32361B6B0F5F}">
      <dgm:prSet phldrT="[Text]"/>
      <dgm:spPr>
        <a:solidFill>
          <a:schemeClr val="bg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Latin America N.</a:t>
          </a:r>
          <a:endParaRPr lang="en-US" b="1" dirty="0">
            <a:solidFill>
              <a:schemeClr val="accent1"/>
            </a:solidFill>
          </a:endParaRPr>
        </a:p>
      </dgm:t>
    </dgm:pt>
    <dgm:pt modelId="{4AB2D723-1DEC-8D4A-B6E8-4BEA096360CB}" type="parTrans" cxnId="{BE386222-E3CE-8443-B220-04CF2D72568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1F50449B-1938-D243-8AB7-A97EAD4A5ACE}" type="sibTrans" cxnId="{BE386222-E3CE-8443-B220-04CF2D72568D}">
      <dgm:prSet/>
      <dgm:spPr/>
      <dgm:t>
        <a:bodyPr/>
        <a:lstStyle/>
        <a:p>
          <a:endParaRPr lang="en-US"/>
        </a:p>
      </dgm:t>
    </dgm:pt>
    <dgm:pt modelId="{970208AB-0031-6D45-87DC-F19D0806A57D}">
      <dgm:prSet phldrT="[Text]"/>
      <dgm:spPr>
        <a:solidFill>
          <a:schemeClr val="bg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 Central Europe</a:t>
          </a:r>
          <a:endParaRPr lang="en-US" b="1" dirty="0">
            <a:solidFill>
              <a:schemeClr val="accent1"/>
            </a:solidFill>
          </a:endParaRPr>
        </a:p>
      </dgm:t>
    </dgm:pt>
    <dgm:pt modelId="{3F3CE465-FDA3-8141-879D-3C1422C572A3}" type="parTrans" cxnId="{B7D4E090-55EA-0445-95FB-EA2F42F74C3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D734E0B-AE33-2940-802B-6CC0D3B1CA53}" type="sibTrans" cxnId="{B7D4E090-55EA-0445-95FB-EA2F42F74C3D}">
      <dgm:prSet/>
      <dgm:spPr/>
      <dgm:t>
        <a:bodyPr/>
        <a:lstStyle/>
        <a:p>
          <a:endParaRPr lang="en-US"/>
        </a:p>
      </dgm:t>
    </dgm:pt>
    <dgm:pt modelId="{A9B364EA-60AD-AA41-9ACB-2C0D38F258F6}">
      <dgm:prSet phldrT="[Text]"/>
      <dgm:spPr>
        <a:solidFill>
          <a:schemeClr val="bg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 North America  </a:t>
          </a:r>
          <a:endParaRPr lang="en-US" b="1" dirty="0">
            <a:solidFill>
              <a:schemeClr val="accent1"/>
            </a:solidFill>
          </a:endParaRPr>
        </a:p>
      </dgm:t>
    </dgm:pt>
    <dgm:pt modelId="{80690D2F-88D0-C246-984D-6263411A0196}" type="parTrans" cxnId="{109796CB-2FB2-0043-8B1D-31BAE4ADF835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D4351B04-C8F2-694C-87D0-5C4B6815B169}" type="sibTrans" cxnId="{109796CB-2FB2-0043-8B1D-31BAE4ADF835}">
      <dgm:prSet/>
      <dgm:spPr/>
      <dgm:t>
        <a:bodyPr/>
        <a:lstStyle/>
        <a:p>
          <a:endParaRPr lang="en-US"/>
        </a:p>
      </dgm:t>
    </dgm:pt>
    <dgm:pt modelId="{D6BEFCCA-5A75-7340-A084-ECA1EC9D55B4}" type="pres">
      <dgm:prSet presAssocID="{2105BA95-D496-FC4D-947E-8B5A0E52CF1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743F49-CBB6-3042-8EC4-C8D51C5EB1E9}" type="pres">
      <dgm:prSet presAssocID="{2105BA95-D496-FC4D-947E-8B5A0E52CF19}" presName="hierFlow" presStyleCnt="0"/>
      <dgm:spPr/>
    </dgm:pt>
    <dgm:pt modelId="{872379BC-B822-504C-9689-6F59D2166FBA}" type="pres">
      <dgm:prSet presAssocID="{2105BA95-D496-FC4D-947E-8B5A0E52CF1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0276D4-B459-7D42-B3AB-E0ABD4C646B6}" type="pres">
      <dgm:prSet presAssocID="{28986F1D-ABCF-F746-BDEA-9DF792A53C43}" presName="Name14" presStyleCnt="0"/>
      <dgm:spPr/>
    </dgm:pt>
    <dgm:pt modelId="{25DC36E9-FD34-2048-968A-35EBE39E18BB}" type="pres">
      <dgm:prSet presAssocID="{28986F1D-ABCF-F746-BDEA-9DF792A53C43}" presName="level1Shape" presStyleLbl="node0" presStyleIdx="0" presStyleCnt="1" custScaleX="2000000" custScaleY="2000000" custLinFactY="-146191" custLinFactNeighborX="-3260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4E832-A267-6747-B71D-B45D643AD899}" type="pres">
      <dgm:prSet presAssocID="{28986F1D-ABCF-F746-BDEA-9DF792A53C43}" presName="hierChild2" presStyleCnt="0"/>
      <dgm:spPr/>
    </dgm:pt>
    <dgm:pt modelId="{46B06D44-0209-1440-AB50-FBFD6C7D4CEA}" type="pres">
      <dgm:prSet presAssocID="{AB879DDC-1AEB-B346-897B-5EFBDD7D984C}" presName="Name19" presStyleLbl="parChTrans1D2" presStyleIdx="0" presStyleCnt="5"/>
      <dgm:spPr/>
      <dgm:t>
        <a:bodyPr/>
        <a:lstStyle/>
        <a:p>
          <a:endParaRPr lang="en-US"/>
        </a:p>
      </dgm:t>
    </dgm:pt>
    <dgm:pt modelId="{4E210AF2-9659-5C48-A64E-21FF0359EFD2}" type="pres">
      <dgm:prSet presAssocID="{339F150A-6EE2-2C49-A72E-2FEF28C63668}" presName="Name21" presStyleCnt="0"/>
      <dgm:spPr/>
    </dgm:pt>
    <dgm:pt modelId="{35E77BE0-55DB-4840-BD20-032C2DBC74CB}" type="pres">
      <dgm:prSet presAssocID="{339F150A-6EE2-2C49-A72E-2FEF28C63668}" presName="level2Shape" presStyleLbl="node2" presStyleIdx="0" presStyleCnt="5" custScaleX="2000000" custScaleY="2000000" custLinFactY="431828" custLinFactNeighborY="500000"/>
      <dgm:spPr/>
      <dgm:t>
        <a:bodyPr/>
        <a:lstStyle/>
        <a:p>
          <a:endParaRPr lang="en-US"/>
        </a:p>
      </dgm:t>
    </dgm:pt>
    <dgm:pt modelId="{0D3AA753-C9E0-3C49-B52B-BABDC8D4C4A6}" type="pres">
      <dgm:prSet presAssocID="{339F150A-6EE2-2C49-A72E-2FEF28C63668}" presName="hierChild3" presStyleCnt="0"/>
      <dgm:spPr/>
    </dgm:pt>
    <dgm:pt modelId="{CF861BCF-5D2F-414D-8701-FF3D5DC1634E}" type="pres">
      <dgm:prSet presAssocID="{BBB8A1DD-AF96-E044-BF78-1E406FABFD5B}" presName="Name19" presStyleLbl="parChTrans1D2" presStyleIdx="1" presStyleCnt="5"/>
      <dgm:spPr/>
      <dgm:t>
        <a:bodyPr/>
        <a:lstStyle/>
        <a:p>
          <a:endParaRPr lang="en-US"/>
        </a:p>
      </dgm:t>
    </dgm:pt>
    <dgm:pt modelId="{831897E2-15C0-5341-ABEE-26C17F7FA697}" type="pres">
      <dgm:prSet presAssocID="{C61546EF-7865-9D41-B133-15A21AF60A8C}" presName="Name21" presStyleCnt="0"/>
      <dgm:spPr/>
    </dgm:pt>
    <dgm:pt modelId="{4E10105C-37E8-BE44-9848-7701C5E10E5F}" type="pres">
      <dgm:prSet presAssocID="{C61546EF-7865-9D41-B133-15A21AF60A8C}" presName="level2Shape" presStyleLbl="node2" presStyleIdx="1" presStyleCnt="5" custScaleX="2000000" custScaleY="2000000" custLinFactY="431828" custLinFactNeighborY="500000"/>
      <dgm:spPr/>
      <dgm:t>
        <a:bodyPr/>
        <a:lstStyle/>
        <a:p>
          <a:endParaRPr lang="en-US"/>
        </a:p>
      </dgm:t>
    </dgm:pt>
    <dgm:pt modelId="{FCC16D53-7F42-DD4B-A858-DB3E08FB8D70}" type="pres">
      <dgm:prSet presAssocID="{C61546EF-7865-9D41-B133-15A21AF60A8C}" presName="hierChild3" presStyleCnt="0"/>
      <dgm:spPr/>
    </dgm:pt>
    <dgm:pt modelId="{11C62CA4-ACF0-E14B-A21C-76CD603FF6A2}" type="pres">
      <dgm:prSet presAssocID="{3F3CE465-FDA3-8141-879D-3C1422C572A3}" presName="Name19" presStyleLbl="parChTrans1D2" presStyleIdx="2" presStyleCnt="5"/>
      <dgm:spPr/>
      <dgm:t>
        <a:bodyPr/>
        <a:lstStyle/>
        <a:p>
          <a:endParaRPr lang="en-US"/>
        </a:p>
      </dgm:t>
    </dgm:pt>
    <dgm:pt modelId="{F8E88464-19A5-7445-846F-7636096A7F33}" type="pres">
      <dgm:prSet presAssocID="{970208AB-0031-6D45-87DC-F19D0806A57D}" presName="Name21" presStyleCnt="0"/>
      <dgm:spPr/>
    </dgm:pt>
    <dgm:pt modelId="{2F23BE80-2278-C847-8987-4B03950A3CCE}" type="pres">
      <dgm:prSet presAssocID="{970208AB-0031-6D45-87DC-F19D0806A57D}" presName="level2Shape" presStyleLbl="node2" presStyleIdx="2" presStyleCnt="5" custScaleX="2000000" custScaleY="2000000" custLinFactY="431828" custLinFactNeighborY="500000"/>
      <dgm:spPr/>
      <dgm:t>
        <a:bodyPr/>
        <a:lstStyle/>
        <a:p>
          <a:endParaRPr lang="en-US"/>
        </a:p>
      </dgm:t>
    </dgm:pt>
    <dgm:pt modelId="{B48C6BB1-A550-7B4A-9D91-8D37885F3BBC}" type="pres">
      <dgm:prSet presAssocID="{970208AB-0031-6D45-87DC-F19D0806A57D}" presName="hierChild3" presStyleCnt="0"/>
      <dgm:spPr/>
    </dgm:pt>
    <dgm:pt modelId="{9AB19225-8B39-204F-948E-0ED1F3A4B67D}" type="pres">
      <dgm:prSet presAssocID="{80690D2F-88D0-C246-984D-6263411A0196}" presName="Name19" presStyleLbl="parChTrans1D2" presStyleIdx="3" presStyleCnt="5"/>
      <dgm:spPr/>
      <dgm:t>
        <a:bodyPr/>
        <a:lstStyle/>
        <a:p>
          <a:endParaRPr lang="en-US"/>
        </a:p>
      </dgm:t>
    </dgm:pt>
    <dgm:pt modelId="{900B42D1-6B49-8142-9336-DEFEFC0DE6F4}" type="pres">
      <dgm:prSet presAssocID="{A9B364EA-60AD-AA41-9ACB-2C0D38F258F6}" presName="Name21" presStyleCnt="0"/>
      <dgm:spPr/>
    </dgm:pt>
    <dgm:pt modelId="{932D3909-9236-3843-A8BE-4B9F62D660FF}" type="pres">
      <dgm:prSet presAssocID="{A9B364EA-60AD-AA41-9ACB-2C0D38F258F6}" presName="level2Shape" presStyleLbl="node2" presStyleIdx="3" presStyleCnt="5" custScaleX="2000000" custScaleY="2000000" custLinFactY="431828" custLinFactNeighborY="500000"/>
      <dgm:spPr/>
      <dgm:t>
        <a:bodyPr/>
        <a:lstStyle/>
        <a:p>
          <a:endParaRPr lang="en-US"/>
        </a:p>
      </dgm:t>
    </dgm:pt>
    <dgm:pt modelId="{1481DDD8-6E03-B243-B662-6EE12913FE68}" type="pres">
      <dgm:prSet presAssocID="{A9B364EA-60AD-AA41-9ACB-2C0D38F258F6}" presName="hierChild3" presStyleCnt="0"/>
      <dgm:spPr/>
    </dgm:pt>
    <dgm:pt modelId="{0C885C35-1505-E648-8F16-AAC14319C1C2}" type="pres">
      <dgm:prSet presAssocID="{4AB2D723-1DEC-8D4A-B6E8-4BEA096360CB}" presName="Name19" presStyleLbl="parChTrans1D2" presStyleIdx="4" presStyleCnt="5"/>
      <dgm:spPr/>
      <dgm:t>
        <a:bodyPr/>
        <a:lstStyle/>
        <a:p>
          <a:endParaRPr lang="en-US"/>
        </a:p>
      </dgm:t>
    </dgm:pt>
    <dgm:pt modelId="{C9D6F969-39DC-2740-A959-4D4034BA1517}" type="pres">
      <dgm:prSet presAssocID="{C53B7782-FEF6-3A4B-9952-32361B6B0F5F}" presName="Name21" presStyleCnt="0"/>
      <dgm:spPr/>
    </dgm:pt>
    <dgm:pt modelId="{E676BE16-2444-9D46-9C75-1913F8F71A16}" type="pres">
      <dgm:prSet presAssocID="{C53B7782-FEF6-3A4B-9952-32361B6B0F5F}" presName="level2Shape" presStyleLbl="node2" presStyleIdx="4" presStyleCnt="5" custScaleX="2000000" custScaleY="2000000" custLinFactY="431828" custLinFactNeighborY="500000"/>
      <dgm:spPr/>
      <dgm:t>
        <a:bodyPr/>
        <a:lstStyle/>
        <a:p>
          <a:endParaRPr lang="en-US"/>
        </a:p>
      </dgm:t>
    </dgm:pt>
    <dgm:pt modelId="{0BC45999-8751-E148-9B9F-966831476567}" type="pres">
      <dgm:prSet presAssocID="{C53B7782-FEF6-3A4B-9952-32361B6B0F5F}" presName="hierChild3" presStyleCnt="0"/>
      <dgm:spPr/>
    </dgm:pt>
    <dgm:pt modelId="{6FA37D08-E0AE-7049-8A36-E31142C93E88}" type="pres">
      <dgm:prSet presAssocID="{2105BA95-D496-FC4D-947E-8B5A0E52CF19}" presName="bgShapesFlow" presStyleCnt="0"/>
      <dgm:spPr/>
    </dgm:pt>
  </dgm:ptLst>
  <dgm:cxnLst>
    <dgm:cxn modelId="{E2CC123F-E749-473A-8DE7-B6AFAD796559}" type="presOf" srcId="{28986F1D-ABCF-F746-BDEA-9DF792A53C43}" destId="{25DC36E9-FD34-2048-968A-35EBE39E18BB}" srcOrd="0" destOrd="0" presId="urn:microsoft.com/office/officeart/2005/8/layout/hierarchy6"/>
    <dgm:cxn modelId="{E645A0ED-D764-47B0-9807-BCC822B98D21}" type="presOf" srcId="{80690D2F-88D0-C246-984D-6263411A0196}" destId="{9AB19225-8B39-204F-948E-0ED1F3A4B67D}" srcOrd="0" destOrd="0" presId="urn:microsoft.com/office/officeart/2005/8/layout/hierarchy6"/>
    <dgm:cxn modelId="{B7D4E090-55EA-0445-95FB-EA2F42F74C3D}" srcId="{28986F1D-ABCF-F746-BDEA-9DF792A53C43}" destId="{970208AB-0031-6D45-87DC-F19D0806A57D}" srcOrd="2" destOrd="0" parTransId="{3F3CE465-FDA3-8141-879D-3C1422C572A3}" sibTransId="{2D734E0B-AE33-2940-802B-6CC0D3B1CA53}"/>
    <dgm:cxn modelId="{109796CB-2FB2-0043-8B1D-31BAE4ADF835}" srcId="{28986F1D-ABCF-F746-BDEA-9DF792A53C43}" destId="{A9B364EA-60AD-AA41-9ACB-2C0D38F258F6}" srcOrd="3" destOrd="0" parTransId="{80690D2F-88D0-C246-984D-6263411A0196}" sibTransId="{D4351B04-C8F2-694C-87D0-5C4B6815B169}"/>
    <dgm:cxn modelId="{EBD8B521-1CF2-41AB-B552-30AEAD531420}" type="presOf" srcId="{4AB2D723-1DEC-8D4A-B6E8-4BEA096360CB}" destId="{0C885C35-1505-E648-8F16-AAC14319C1C2}" srcOrd="0" destOrd="0" presId="urn:microsoft.com/office/officeart/2005/8/layout/hierarchy6"/>
    <dgm:cxn modelId="{0ED28754-8169-44CD-B920-C2F2869B6B89}" type="presOf" srcId="{970208AB-0031-6D45-87DC-F19D0806A57D}" destId="{2F23BE80-2278-C847-8987-4B03950A3CCE}" srcOrd="0" destOrd="0" presId="urn:microsoft.com/office/officeart/2005/8/layout/hierarchy6"/>
    <dgm:cxn modelId="{DF356079-605A-8D41-A173-7B719C2042FE}" srcId="{28986F1D-ABCF-F746-BDEA-9DF792A53C43}" destId="{339F150A-6EE2-2C49-A72E-2FEF28C63668}" srcOrd="0" destOrd="0" parTransId="{AB879DDC-1AEB-B346-897B-5EFBDD7D984C}" sibTransId="{2A13C1F7-2331-5341-9112-066ACB6C8697}"/>
    <dgm:cxn modelId="{6ADDCA92-B29E-4696-B0F5-A53A0580B745}" type="presOf" srcId="{A9B364EA-60AD-AA41-9ACB-2C0D38F258F6}" destId="{932D3909-9236-3843-A8BE-4B9F62D660FF}" srcOrd="0" destOrd="0" presId="urn:microsoft.com/office/officeart/2005/8/layout/hierarchy6"/>
    <dgm:cxn modelId="{524EA437-D190-427A-ADB4-42DC44E84723}" type="presOf" srcId="{BBB8A1DD-AF96-E044-BF78-1E406FABFD5B}" destId="{CF861BCF-5D2F-414D-8701-FF3D5DC1634E}" srcOrd="0" destOrd="0" presId="urn:microsoft.com/office/officeart/2005/8/layout/hierarchy6"/>
    <dgm:cxn modelId="{BE386222-E3CE-8443-B220-04CF2D72568D}" srcId="{28986F1D-ABCF-F746-BDEA-9DF792A53C43}" destId="{C53B7782-FEF6-3A4B-9952-32361B6B0F5F}" srcOrd="4" destOrd="0" parTransId="{4AB2D723-1DEC-8D4A-B6E8-4BEA096360CB}" sibTransId="{1F50449B-1938-D243-8AB7-A97EAD4A5ACE}"/>
    <dgm:cxn modelId="{A4EF2353-546E-BC4B-9A2A-14FB910DA117}" srcId="{28986F1D-ABCF-F746-BDEA-9DF792A53C43}" destId="{C61546EF-7865-9D41-B133-15A21AF60A8C}" srcOrd="1" destOrd="0" parTransId="{BBB8A1DD-AF96-E044-BF78-1E406FABFD5B}" sibTransId="{30C64C77-D99C-644E-AF8C-D7B61A927EDC}"/>
    <dgm:cxn modelId="{6A790920-8302-4035-8B94-AE99D81A0CA5}" type="presOf" srcId="{C61546EF-7865-9D41-B133-15A21AF60A8C}" destId="{4E10105C-37E8-BE44-9848-7701C5E10E5F}" srcOrd="0" destOrd="0" presId="urn:microsoft.com/office/officeart/2005/8/layout/hierarchy6"/>
    <dgm:cxn modelId="{C89C4612-54C7-DA46-8257-B25B35826982}" srcId="{2105BA95-D496-FC4D-947E-8B5A0E52CF19}" destId="{28986F1D-ABCF-F746-BDEA-9DF792A53C43}" srcOrd="0" destOrd="0" parTransId="{D433F987-DBDD-6D4F-8293-9FC07D777D70}" sibTransId="{5E911A5C-AF98-DF43-8B31-67F78FCE29A5}"/>
    <dgm:cxn modelId="{71BC4883-6A7F-4E2D-A7CD-212AC822E04F}" type="presOf" srcId="{C53B7782-FEF6-3A4B-9952-32361B6B0F5F}" destId="{E676BE16-2444-9D46-9C75-1913F8F71A16}" srcOrd="0" destOrd="0" presId="urn:microsoft.com/office/officeart/2005/8/layout/hierarchy6"/>
    <dgm:cxn modelId="{610ECC21-1291-4831-9381-5AF89944911C}" type="presOf" srcId="{3F3CE465-FDA3-8141-879D-3C1422C572A3}" destId="{11C62CA4-ACF0-E14B-A21C-76CD603FF6A2}" srcOrd="0" destOrd="0" presId="urn:microsoft.com/office/officeart/2005/8/layout/hierarchy6"/>
    <dgm:cxn modelId="{1DAB0B14-B5A8-4099-BA17-475BA236ACED}" type="presOf" srcId="{AB879DDC-1AEB-B346-897B-5EFBDD7D984C}" destId="{46B06D44-0209-1440-AB50-FBFD6C7D4CEA}" srcOrd="0" destOrd="0" presId="urn:microsoft.com/office/officeart/2005/8/layout/hierarchy6"/>
    <dgm:cxn modelId="{EE83CF2B-5931-4724-9FEF-2259C4A6B79A}" type="presOf" srcId="{2105BA95-D496-FC4D-947E-8B5A0E52CF19}" destId="{D6BEFCCA-5A75-7340-A084-ECA1EC9D55B4}" srcOrd="0" destOrd="0" presId="urn:microsoft.com/office/officeart/2005/8/layout/hierarchy6"/>
    <dgm:cxn modelId="{C758B0DC-D563-45A1-B587-00CB94F62F95}" type="presOf" srcId="{339F150A-6EE2-2C49-A72E-2FEF28C63668}" destId="{35E77BE0-55DB-4840-BD20-032C2DBC74CB}" srcOrd="0" destOrd="0" presId="urn:microsoft.com/office/officeart/2005/8/layout/hierarchy6"/>
    <dgm:cxn modelId="{868459B3-E01B-4EF2-B8A7-DD1D0FBB44F9}" type="presParOf" srcId="{D6BEFCCA-5A75-7340-A084-ECA1EC9D55B4}" destId="{B9743F49-CBB6-3042-8EC4-C8D51C5EB1E9}" srcOrd="0" destOrd="0" presId="urn:microsoft.com/office/officeart/2005/8/layout/hierarchy6"/>
    <dgm:cxn modelId="{2D935ABB-FD53-4208-8240-1C258685543D}" type="presParOf" srcId="{B9743F49-CBB6-3042-8EC4-C8D51C5EB1E9}" destId="{872379BC-B822-504C-9689-6F59D2166FBA}" srcOrd="0" destOrd="0" presId="urn:microsoft.com/office/officeart/2005/8/layout/hierarchy6"/>
    <dgm:cxn modelId="{FB388B2A-73C9-4239-BC25-4037BD134CE7}" type="presParOf" srcId="{872379BC-B822-504C-9689-6F59D2166FBA}" destId="{230276D4-B459-7D42-B3AB-E0ABD4C646B6}" srcOrd="0" destOrd="0" presId="urn:microsoft.com/office/officeart/2005/8/layout/hierarchy6"/>
    <dgm:cxn modelId="{B021E06C-31F9-430E-A880-3B1139B84558}" type="presParOf" srcId="{230276D4-B459-7D42-B3AB-E0ABD4C646B6}" destId="{25DC36E9-FD34-2048-968A-35EBE39E18BB}" srcOrd="0" destOrd="0" presId="urn:microsoft.com/office/officeart/2005/8/layout/hierarchy6"/>
    <dgm:cxn modelId="{91CC7950-7478-42E1-8070-48B7934063D0}" type="presParOf" srcId="{230276D4-B459-7D42-B3AB-E0ABD4C646B6}" destId="{6044E832-A267-6747-B71D-B45D643AD899}" srcOrd="1" destOrd="0" presId="urn:microsoft.com/office/officeart/2005/8/layout/hierarchy6"/>
    <dgm:cxn modelId="{0FE05354-4991-47F3-A839-7DD3F420731F}" type="presParOf" srcId="{6044E832-A267-6747-B71D-B45D643AD899}" destId="{46B06D44-0209-1440-AB50-FBFD6C7D4CEA}" srcOrd="0" destOrd="0" presId="urn:microsoft.com/office/officeart/2005/8/layout/hierarchy6"/>
    <dgm:cxn modelId="{F2905F0C-6E27-4299-B2D6-64B974011B88}" type="presParOf" srcId="{6044E832-A267-6747-B71D-B45D643AD899}" destId="{4E210AF2-9659-5C48-A64E-21FF0359EFD2}" srcOrd="1" destOrd="0" presId="urn:microsoft.com/office/officeart/2005/8/layout/hierarchy6"/>
    <dgm:cxn modelId="{FB0D24E4-358B-4E64-9D43-6B96F3885307}" type="presParOf" srcId="{4E210AF2-9659-5C48-A64E-21FF0359EFD2}" destId="{35E77BE0-55DB-4840-BD20-032C2DBC74CB}" srcOrd="0" destOrd="0" presId="urn:microsoft.com/office/officeart/2005/8/layout/hierarchy6"/>
    <dgm:cxn modelId="{7858D35A-B175-4BCE-AE1A-7EAD11393001}" type="presParOf" srcId="{4E210AF2-9659-5C48-A64E-21FF0359EFD2}" destId="{0D3AA753-C9E0-3C49-B52B-BABDC8D4C4A6}" srcOrd="1" destOrd="0" presId="urn:microsoft.com/office/officeart/2005/8/layout/hierarchy6"/>
    <dgm:cxn modelId="{F511A6E2-E479-40A6-B7D9-24B71A059857}" type="presParOf" srcId="{6044E832-A267-6747-B71D-B45D643AD899}" destId="{CF861BCF-5D2F-414D-8701-FF3D5DC1634E}" srcOrd="2" destOrd="0" presId="urn:microsoft.com/office/officeart/2005/8/layout/hierarchy6"/>
    <dgm:cxn modelId="{B53CF413-894E-40BC-BFF9-3C6673530F93}" type="presParOf" srcId="{6044E832-A267-6747-B71D-B45D643AD899}" destId="{831897E2-15C0-5341-ABEE-26C17F7FA697}" srcOrd="3" destOrd="0" presId="urn:microsoft.com/office/officeart/2005/8/layout/hierarchy6"/>
    <dgm:cxn modelId="{D6BAEB30-2E80-4275-8297-F39AC71EBCD0}" type="presParOf" srcId="{831897E2-15C0-5341-ABEE-26C17F7FA697}" destId="{4E10105C-37E8-BE44-9848-7701C5E10E5F}" srcOrd="0" destOrd="0" presId="urn:microsoft.com/office/officeart/2005/8/layout/hierarchy6"/>
    <dgm:cxn modelId="{7067E7C4-CCFE-456C-A1D1-300D7F49F9A4}" type="presParOf" srcId="{831897E2-15C0-5341-ABEE-26C17F7FA697}" destId="{FCC16D53-7F42-DD4B-A858-DB3E08FB8D70}" srcOrd="1" destOrd="0" presId="urn:microsoft.com/office/officeart/2005/8/layout/hierarchy6"/>
    <dgm:cxn modelId="{EA5871E2-CED4-420C-BF18-8CCA4F9350D5}" type="presParOf" srcId="{6044E832-A267-6747-B71D-B45D643AD899}" destId="{11C62CA4-ACF0-E14B-A21C-76CD603FF6A2}" srcOrd="4" destOrd="0" presId="urn:microsoft.com/office/officeart/2005/8/layout/hierarchy6"/>
    <dgm:cxn modelId="{A52358C8-0BAB-4E4A-BC32-5F13680A796D}" type="presParOf" srcId="{6044E832-A267-6747-B71D-B45D643AD899}" destId="{F8E88464-19A5-7445-846F-7636096A7F33}" srcOrd="5" destOrd="0" presId="urn:microsoft.com/office/officeart/2005/8/layout/hierarchy6"/>
    <dgm:cxn modelId="{B9DA3DB1-25AE-485F-A62C-B514EE6661F6}" type="presParOf" srcId="{F8E88464-19A5-7445-846F-7636096A7F33}" destId="{2F23BE80-2278-C847-8987-4B03950A3CCE}" srcOrd="0" destOrd="0" presId="urn:microsoft.com/office/officeart/2005/8/layout/hierarchy6"/>
    <dgm:cxn modelId="{BBF41EDC-8C02-446B-9BC2-AC754719E94F}" type="presParOf" srcId="{F8E88464-19A5-7445-846F-7636096A7F33}" destId="{B48C6BB1-A550-7B4A-9D91-8D37885F3BBC}" srcOrd="1" destOrd="0" presId="urn:microsoft.com/office/officeart/2005/8/layout/hierarchy6"/>
    <dgm:cxn modelId="{85DC39DD-A0B7-4CB1-A232-87434DBE3C78}" type="presParOf" srcId="{6044E832-A267-6747-B71D-B45D643AD899}" destId="{9AB19225-8B39-204F-948E-0ED1F3A4B67D}" srcOrd="6" destOrd="0" presId="urn:microsoft.com/office/officeart/2005/8/layout/hierarchy6"/>
    <dgm:cxn modelId="{A41DD841-E4B3-48BE-9170-CC1F6834FB08}" type="presParOf" srcId="{6044E832-A267-6747-B71D-B45D643AD899}" destId="{900B42D1-6B49-8142-9336-DEFEFC0DE6F4}" srcOrd="7" destOrd="0" presId="urn:microsoft.com/office/officeart/2005/8/layout/hierarchy6"/>
    <dgm:cxn modelId="{EF24C88C-97E2-477D-A923-98AB52170A71}" type="presParOf" srcId="{900B42D1-6B49-8142-9336-DEFEFC0DE6F4}" destId="{932D3909-9236-3843-A8BE-4B9F62D660FF}" srcOrd="0" destOrd="0" presId="urn:microsoft.com/office/officeart/2005/8/layout/hierarchy6"/>
    <dgm:cxn modelId="{C4FA93D1-A4A6-4A1F-9D6D-BDDD4308E36D}" type="presParOf" srcId="{900B42D1-6B49-8142-9336-DEFEFC0DE6F4}" destId="{1481DDD8-6E03-B243-B662-6EE12913FE68}" srcOrd="1" destOrd="0" presId="urn:microsoft.com/office/officeart/2005/8/layout/hierarchy6"/>
    <dgm:cxn modelId="{5217A3FA-D2B0-42CC-A762-F99B7D6A3B03}" type="presParOf" srcId="{6044E832-A267-6747-B71D-B45D643AD899}" destId="{0C885C35-1505-E648-8F16-AAC14319C1C2}" srcOrd="8" destOrd="0" presId="urn:microsoft.com/office/officeart/2005/8/layout/hierarchy6"/>
    <dgm:cxn modelId="{9B0FD571-F1D3-4FA0-883E-96176DDE914E}" type="presParOf" srcId="{6044E832-A267-6747-B71D-B45D643AD899}" destId="{C9D6F969-39DC-2740-A959-4D4034BA1517}" srcOrd="9" destOrd="0" presId="urn:microsoft.com/office/officeart/2005/8/layout/hierarchy6"/>
    <dgm:cxn modelId="{F2C1BE1E-3331-446F-87D4-05A316A35010}" type="presParOf" srcId="{C9D6F969-39DC-2740-A959-4D4034BA1517}" destId="{E676BE16-2444-9D46-9C75-1913F8F71A16}" srcOrd="0" destOrd="0" presId="urn:microsoft.com/office/officeart/2005/8/layout/hierarchy6"/>
    <dgm:cxn modelId="{83EAB0BB-DDEA-4639-8183-99B24FD2941B}" type="presParOf" srcId="{C9D6F969-39DC-2740-A959-4D4034BA1517}" destId="{0BC45999-8751-E148-9B9F-966831476567}" srcOrd="1" destOrd="0" presId="urn:microsoft.com/office/officeart/2005/8/layout/hierarchy6"/>
    <dgm:cxn modelId="{3CD52F6D-9FDC-4B9B-AA2C-312A0131BF24}" type="presParOf" srcId="{D6BEFCCA-5A75-7340-A084-ECA1EC9D55B4}" destId="{6FA37D08-E0AE-7049-8A36-E31142C93E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635B7E-7538-4B76-BA97-906CB528C291}" type="doc">
      <dgm:prSet loTypeId="urn:microsoft.com/office/officeart/2005/8/layout/matrix1" loCatId="matrix" qsTypeId="urn:microsoft.com/office/officeart/2005/8/quickstyle/simple1#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1ADF1A6-8334-4340-A16B-767E6A7D9EBA}">
      <dgm:prSet phldrT="[Text]"/>
      <dgm:spPr>
        <a:solidFill>
          <a:schemeClr val="accent1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BENEFITS</a:t>
          </a:r>
          <a:endParaRPr lang="en-US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87AAE7-7E63-466E-8027-799F77C547C7}" type="parTrans" cxnId="{B0739D14-2525-416B-8900-10DA53069E73}">
      <dgm:prSet/>
      <dgm:spPr/>
      <dgm:t>
        <a:bodyPr/>
        <a:lstStyle/>
        <a:p>
          <a:endParaRPr lang="en-US"/>
        </a:p>
      </dgm:t>
    </dgm:pt>
    <dgm:pt modelId="{E48F2965-DAAB-4D37-A6AA-9933ECFCEC6A}" type="sibTrans" cxnId="{B0739D14-2525-416B-8900-10DA53069E73}">
      <dgm:prSet/>
      <dgm:spPr/>
      <dgm:t>
        <a:bodyPr/>
        <a:lstStyle/>
        <a:p>
          <a:endParaRPr lang="en-US"/>
        </a:p>
      </dgm:t>
    </dgm:pt>
    <dgm:pt modelId="{4038B183-4D4A-4849-AA5B-083A21CB748B}">
      <dgm:prSet phldrT="[Text]"/>
      <dgm:spPr>
        <a:ln w="635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Increased efficiency</a:t>
          </a:r>
          <a:endParaRPr lang="en-US" b="1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3A8B6F-2042-46DF-9929-1174E38B6450}" type="parTrans" cxnId="{864365FB-EC72-4246-B664-A57CFBC7962F}">
      <dgm:prSet/>
      <dgm:spPr/>
      <dgm:t>
        <a:bodyPr/>
        <a:lstStyle/>
        <a:p>
          <a:endParaRPr lang="en-US"/>
        </a:p>
      </dgm:t>
    </dgm:pt>
    <dgm:pt modelId="{6C322273-246A-431E-A1D6-3BC7B3CA9CCF}" type="sibTrans" cxnId="{864365FB-EC72-4246-B664-A57CFBC7962F}">
      <dgm:prSet/>
      <dgm:spPr/>
      <dgm:t>
        <a:bodyPr/>
        <a:lstStyle/>
        <a:p>
          <a:endParaRPr lang="en-US"/>
        </a:p>
      </dgm:t>
    </dgm:pt>
    <dgm:pt modelId="{E2119899-9A86-4C53-B2C1-75A8107C9273}">
      <dgm:prSet/>
      <dgm:spPr>
        <a:ln w="635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Savings incentives</a:t>
          </a:r>
        </a:p>
      </dgm:t>
    </dgm:pt>
    <dgm:pt modelId="{13603FF4-38B1-4AD2-9A73-AC6E8B165C6E}" type="parTrans" cxnId="{D7F61FD3-C4AE-477F-871A-9D1FB4235371}">
      <dgm:prSet/>
      <dgm:spPr/>
      <dgm:t>
        <a:bodyPr/>
        <a:lstStyle/>
        <a:p>
          <a:endParaRPr lang="en-US"/>
        </a:p>
      </dgm:t>
    </dgm:pt>
    <dgm:pt modelId="{3505BAF0-BACC-4410-8C9F-7FA325E16328}" type="sibTrans" cxnId="{D7F61FD3-C4AE-477F-871A-9D1FB4235371}">
      <dgm:prSet/>
      <dgm:spPr/>
      <dgm:t>
        <a:bodyPr/>
        <a:lstStyle/>
        <a:p>
          <a:endParaRPr lang="en-US"/>
        </a:p>
      </dgm:t>
    </dgm:pt>
    <dgm:pt modelId="{FCF32A35-351A-4A6C-9943-47F63C186EB1}">
      <dgm:prSet/>
      <dgm:spPr>
        <a:ln w="635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Fewer suppliers</a:t>
          </a:r>
        </a:p>
      </dgm:t>
    </dgm:pt>
    <dgm:pt modelId="{BBC5262D-5729-4BB3-A35B-146D2C6D93F5}" type="sibTrans" cxnId="{AADC42BD-FFA7-466B-BA60-8430878231C7}">
      <dgm:prSet/>
      <dgm:spPr/>
      <dgm:t>
        <a:bodyPr/>
        <a:lstStyle/>
        <a:p>
          <a:endParaRPr lang="en-US"/>
        </a:p>
      </dgm:t>
    </dgm:pt>
    <dgm:pt modelId="{9CDEBCBD-10DA-4BBC-8754-5DE38C03D930}" type="parTrans" cxnId="{AADC42BD-FFA7-466B-BA60-8430878231C7}">
      <dgm:prSet/>
      <dgm:spPr/>
      <dgm:t>
        <a:bodyPr/>
        <a:lstStyle/>
        <a:p>
          <a:endParaRPr lang="en-US"/>
        </a:p>
      </dgm:t>
    </dgm:pt>
    <dgm:pt modelId="{71AE560F-0EEE-447D-A4AC-5057D47B520E}">
      <dgm:prSet phldrT="[Text]"/>
      <dgm:spPr>
        <a:ln w="63500">
          <a:solidFill>
            <a:schemeClr val="tx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Autonomy to choose suppliers</a:t>
          </a:r>
          <a:endParaRPr lang="en-US" b="1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AB4565-D4AE-47E3-B97A-A2D636DBAADC}" type="sibTrans" cxnId="{7DD182A4-39DC-428F-8266-AE5739583A2F}">
      <dgm:prSet/>
      <dgm:spPr/>
      <dgm:t>
        <a:bodyPr/>
        <a:lstStyle/>
        <a:p>
          <a:endParaRPr lang="en-US"/>
        </a:p>
      </dgm:t>
    </dgm:pt>
    <dgm:pt modelId="{AE889864-14C5-40B1-B83D-E72294C317FA}" type="parTrans" cxnId="{7DD182A4-39DC-428F-8266-AE5739583A2F}">
      <dgm:prSet/>
      <dgm:spPr/>
      <dgm:t>
        <a:bodyPr/>
        <a:lstStyle/>
        <a:p>
          <a:endParaRPr lang="en-US"/>
        </a:p>
      </dgm:t>
    </dgm:pt>
    <dgm:pt modelId="{C6BF75F1-44B9-41C6-AA84-2B9180404BA4}" type="pres">
      <dgm:prSet presAssocID="{5F635B7E-7538-4B76-BA97-906CB528C29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EFFD46-CD6C-4669-BAE7-7DF6A15B80C3}" type="pres">
      <dgm:prSet presAssocID="{5F635B7E-7538-4B76-BA97-906CB528C291}" presName="matrix" presStyleCnt="0"/>
      <dgm:spPr/>
      <dgm:t>
        <a:bodyPr/>
        <a:lstStyle/>
        <a:p>
          <a:endParaRPr lang="en-US"/>
        </a:p>
      </dgm:t>
    </dgm:pt>
    <dgm:pt modelId="{ACBD0B47-E1AF-4149-B024-83E00C0D3938}" type="pres">
      <dgm:prSet presAssocID="{5F635B7E-7538-4B76-BA97-906CB528C291}" presName="tile1" presStyleLbl="node1" presStyleIdx="0" presStyleCnt="4" custScaleX="107500" custLinFactNeighborX="2500"/>
      <dgm:spPr/>
      <dgm:t>
        <a:bodyPr/>
        <a:lstStyle/>
        <a:p>
          <a:endParaRPr lang="en-US"/>
        </a:p>
      </dgm:t>
    </dgm:pt>
    <dgm:pt modelId="{EB36A4AB-713C-4CCE-A1CF-3D1B524AB068}" type="pres">
      <dgm:prSet presAssocID="{5F635B7E-7538-4B76-BA97-906CB528C29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90333-0801-4A9F-95C4-57527E34B7D5}" type="pres">
      <dgm:prSet presAssocID="{5F635B7E-7538-4B76-BA97-906CB528C291}" presName="tile2" presStyleLbl="node1" presStyleIdx="1" presStyleCnt="4" custLinFactNeighborX="942"/>
      <dgm:spPr/>
      <dgm:t>
        <a:bodyPr/>
        <a:lstStyle/>
        <a:p>
          <a:endParaRPr lang="en-US"/>
        </a:p>
      </dgm:t>
    </dgm:pt>
    <dgm:pt modelId="{F2398344-F1C4-4E11-8EE7-E6EF15DB1F24}" type="pres">
      <dgm:prSet presAssocID="{5F635B7E-7538-4B76-BA97-906CB528C29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8A472-6058-4431-B3FC-D11C275BC148}" type="pres">
      <dgm:prSet presAssocID="{5F635B7E-7538-4B76-BA97-906CB528C291}" presName="tile3" presStyleLbl="node1" presStyleIdx="2" presStyleCnt="4" custScaleX="105000" custLinFactNeighborX="1250" custLinFactNeighborY="1250"/>
      <dgm:spPr/>
      <dgm:t>
        <a:bodyPr/>
        <a:lstStyle/>
        <a:p>
          <a:endParaRPr lang="en-US"/>
        </a:p>
      </dgm:t>
    </dgm:pt>
    <dgm:pt modelId="{86AF6FB2-CBEC-4680-80EC-417500E63BEC}" type="pres">
      <dgm:prSet presAssocID="{5F635B7E-7538-4B76-BA97-906CB528C29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8FCB9-C575-4C68-AA6A-F30F2D67822D}" type="pres">
      <dgm:prSet presAssocID="{5F635B7E-7538-4B76-BA97-906CB528C291}" presName="tile4" presStyleLbl="node1" presStyleIdx="3" presStyleCnt="4"/>
      <dgm:spPr/>
      <dgm:t>
        <a:bodyPr/>
        <a:lstStyle/>
        <a:p>
          <a:endParaRPr lang="en-US"/>
        </a:p>
      </dgm:t>
    </dgm:pt>
    <dgm:pt modelId="{E80AA065-CEDE-404B-B56F-BDECE3BCBE47}" type="pres">
      <dgm:prSet presAssocID="{5F635B7E-7538-4B76-BA97-906CB528C29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3A70C-E298-44FE-8969-3DF185999A0E}" type="pres">
      <dgm:prSet presAssocID="{5F635B7E-7538-4B76-BA97-906CB528C29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175CC-987C-4ADD-93FE-A8152129C7E7}" type="presOf" srcId="{81ADF1A6-8334-4340-A16B-767E6A7D9EBA}" destId="{E5C3A70C-E298-44FE-8969-3DF185999A0E}" srcOrd="0" destOrd="0" presId="urn:microsoft.com/office/officeart/2005/8/layout/matrix1"/>
    <dgm:cxn modelId="{F1BF21F3-6ED7-40E7-886B-9CFADBF15136}" type="presOf" srcId="{4038B183-4D4A-4849-AA5B-083A21CB748B}" destId="{BE98FCB9-C575-4C68-AA6A-F30F2D67822D}" srcOrd="0" destOrd="0" presId="urn:microsoft.com/office/officeart/2005/8/layout/matrix1"/>
    <dgm:cxn modelId="{CCAA0BF7-18AD-416D-A053-20D2BD807163}" type="presOf" srcId="{FCF32A35-351A-4A6C-9943-47F63C186EB1}" destId="{B0B8A472-6058-4431-B3FC-D11C275BC148}" srcOrd="0" destOrd="0" presId="urn:microsoft.com/office/officeart/2005/8/layout/matrix1"/>
    <dgm:cxn modelId="{B0739D14-2525-416B-8900-10DA53069E73}" srcId="{5F635B7E-7538-4B76-BA97-906CB528C291}" destId="{81ADF1A6-8334-4340-A16B-767E6A7D9EBA}" srcOrd="0" destOrd="0" parTransId="{7587AAE7-7E63-466E-8027-799F77C547C7}" sibTransId="{E48F2965-DAAB-4D37-A6AA-9933ECFCEC6A}"/>
    <dgm:cxn modelId="{AADC42BD-FFA7-466B-BA60-8430878231C7}" srcId="{81ADF1A6-8334-4340-A16B-767E6A7D9EBA}" destId="{FCF32A35-351A-4A6C-9943-47F63C186EB1}" srcOrd="2" destOrd="0" parTransId="{9CDEBCBD-10DA-4BBC-8754-5DE38C03D930}" sibTransId="{BBC5262D-5729-4BB3-A35B-146D2C6D93F5}"/>
    <dgm:cxn modelId="{3E82FE1A-6046-4CDF-8D27-3B4F7C6E2A44}" type="presOf" srcId="{71AE560F-0EEE-447D-A4AC-5057D47B520E}" destId="{EB36A4AB-713C-4CCE-A1CF-3D1B524AB068}" srcOrd="1" destOrd="0" presId="urn:microsoft.com/office/officeart/2005/8/layout/matrix1"/>
    <dgm:cxn modelId="{D7F61FD3-C4AE-477F-871A-9D1FB4235371}" srcId="{81ADF1A6-8334-4340-A16B-767E6A7D9EBA}" destId="{E2119899-9A86-4C53-B2C1-75A8107C9273}" srcOrd="1" destOrd="0" parTransId="{13603FF4-38B1-4AD2-9A73-AC6E8B165C6E}" sibTransId="{3505BAF0-BACC-4410-8C9F-7FA325E16328}"/>
    <dgm:cxn modelId="{3B5B1A06-6A56-4FF9-85B9-2E3B87E732D3}" type="presOf" srcId="{71AE560F-0EEE-447D-A4AC-5057D47B520E}" destId="{ACBD0B47-E1AF-4149-B024-83E00C0D3938}" srcOrd="0" destOrd="0" presId="urn:microsoft.com/office/officeart/2005/8/layout/matrix1"/>
    <dgm:cxn modelId="{864365FB-EC72-4246-B664-A57CFBC7962F}" srcId="{81ADF1A6-8334-4340-A16B-767E6A7D9EBA}" destId="{4038B183-4D4A-4849-AA5B-083A21CB748B}" srcOrd="3" destOrd="0" parTransId="{683A8B6F-2042-46DF-9929-1174E38B6450}" sibTransId="{6C322273-246A-431E-A1D6-3BC7B3CA9CCF}"/>
    <dgm:cxn modelId="{ECA2008E-E09F-4937-91D3-DE7094BA6E6B}" type="presOf" srcId="{5F635B7E-7538-4B76-BA97-906CB528C291}" destId="{C6BF75F1-44B9-41C6-AA84-2B9180404BA4}" srcOrd="0" destOrd="0" presId="urn:microsoft.com/office/officeart/2005/8/layout/matrix1"/>
    <dgm:cxn modelId="{CBE9DEAA-66A1-4BEB-AB3D-9941C395A891}" type="presOf" srcId="{4038B183-4D4A-4849-AA5B-083A21CB748B}" destId="{E80AA065-CEDE-404B-B56F-BDECE3BCBE47}" srcOrd="1" destOrd="0" presId="urn:microsoft.com/office/officeart/2005/8/layout/matrix1"/>
    <dgm:cxn modelId="{BA90D1F1-FAD1-4219-B0A3-0DDE68A945A7}" type="presOf" srcId="{FCF32A35-351A-4A6C-9943-47F63C186EB1}" destId="{86AF6FB2-CBEC-4680-80EC-417500E63BEC}" srcOrd="1" destOrd="0" presId="urn:microsoft.com/office/officeart/2005/8/layout/matrix1"/>
    <dgm:cxn modelId="{D1967228-9230-4AA4-83E5-FC568C66956D}" type="presOf" srcId="{E2119899-9A86-4C53-B2C1-75A8107C9273}" destId="{F2398344-F1C4-4E11-8EE7-E6EF15DB1F24}" srcOrd="1" destOrd="0" presId="urn:microsoft.com/office/officeart/2005/8/layout/matrix1"/>
    <dgm:cxn modelId="{B72F133C-8734-4533-8A23-CD99C917E205}" type="presOf" srcId="{E2119899-9A86-4C53-B2C1-75A8107C9273}" destId="{F8A90333-0801-4A9F-95C4-57527E34B7D5}" srcOrd="0" destOrd="0" presId="urn:microsoft.com/office/officeart/2005/8/layout/matrix1"/>
    <dgm:cxn modelId="{7DD182A4-39DC-428F-8266-AE5739583A2F}" srcId="{81ADF1A6-8334-4340-A16B-767E6A7D9EBA}" destId="{71AE560F-0EEE-447D-A4AC-5057D47B520E}" srcOrd="0" destOrd="0" parTransId="{AE889864-14C5-40B1-B83D-E72294C317FA}" sibTransId="{C8AB4565-D4AE-47E3-B97A-A2D636DBAADC}"/>
    <dgm:cxn modelId="{EAD56EB4-10AB-49C5-A2C8-A4EED765DCB4}" type="presParOf" srcId="{C6BF75F1-44B9-41C6-AA84-2B9180404BA4}" destId="{FEEFFD46-CD6C-4669-BAE7-7DF6A15B80C3}" srcOrd="0" destOrd="0" presId="urn:microsoft.com/office/officeart/2005/8/layout/matrix1"/>
    <dgm:cxn modelId="{CB6EA7DB-FEF4-4EB4-8335-CCBEB869F5E2}" type="presParOf" srcId="{FEEFFD46-CD6C-4669-BAE7-7DF6A15B80C3}" destId="{ACBD0B47-E1AF-4149-B024-83E00C0D3938}" srcOrd="0" destOrd="0" presId="urn:microsoft.com/office/officeart/2005/8/layout/matrix1"/>
    <dgm:cxn modelId="{C8CF14A9-D2DC-4095-8EB3-D2C07AAE4ED5}" type="presParOf" srcId="{FEEFFD46-CD6C-4669-BAE7-7DF6A15B80C3}" destId="{EB36A4AB-713C-4CCE-A1CF-3D1B524AB068}" srcOrd="1" destOrd="0" presId="urn:microsoft.com/office/officeart/2005/8/layout/matrix1"/>
    <dgm:cxn modelId="{254F75C3-61FD-4BB6-AE8A-AF510725084D}" type="presParOf" srcId="{FEEFFD46-CD6C-4669-BAE7-7DF6A15B80C3}" destId="{F8A90333-0801-4A9F-95C4-57527E34B7D5}" srcOrd="2" destOrd="0" presId="urn:microsoft.com/office/officeart/2005/8/layout/matrix1"/>
    <dgm:cxn modelId="{B2173718-B535-4D12-B58D-F5990E605840}" type="presParOf" srcId="{FEEFFD46-CD6C-4669-BAE7-7DF6A15B80C3}" destId="{F2398344-F1C4-4E11-8EE7-E6EF15DB1F24}" srcOrd="3" destOrd="0" presId="urn:microsoft.com/office/officeart/2005/8/layout/matrix1"/>
    <dgm:cxn modelId="{6488D7BA-83B8-4DF8-A513-27B61205C3C5}" type="presParOf" srcId="{FEEFFD46-CD6C-4669-BAE7-7DF6A15B80C3}" destId="{B0B8A472-6058-4431-B3FC-D11C275BC148}" srcOrd="4" destOrd="0" presId="urn:microsoft.com/office/officeart/2005/8/layout/matrix1"/>
    <dgm:cxn modelId="{53F2B58B-BCC7-4C62-9BED-80353865442A}" type="presParOf" srcId="{FEEFFD46-CD6C-4669-BAE7-7DF6A15B80C3}" destId="{86AF6FB2-CBEC-4680-80EC-417500E63BEC}" srcOrd="5" destOrd="0" presId="urn:microsoft.com/office/officeart/2005/8/layout/matrix1"/>
    <dgm:cxn modelId="{C89BB133-2B61-41B8-B258-749C1B828B01}" type="presParOf" srcId="{FEEFFD46-CD6C-4669-BAE7-7DF6A15B80C3}" destId="{BE98FCB9-C575-4C68-AA6A-F30F2D67822D}" srcOrd="6" destOrd="0" presId="urn:microsoft.com/office/officeart/2005/8/layout/matrix1"/>
    <dgm:cxn modelId="{CC5AEC83-B71A-4CAF-8295-633CE77464BC}" type="presParOf" srcId="{FEEFFD46-CD6C-4669-BAE7-7DF6A15B80C3}" destId="{E80AA065-CEDE-404B-B56F-BDECE3BCBE47}" srcOrd="7" destOrd="0" presId="urn:microsoft.com/office/officeart/2005/8/layout/matrix1"/>
    <dgm:cxn modelId="{2CA46EC7-CE0D-4A67-9222-AF07F0CD40E7}" type="presParOf" srcId="{C6BF75F1-44B9-41C6-AA84-2B9180404BA4}" destId="{E5C3A70C-E298-44FE-8969-3DF185999A0E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B8BD23-F04D-4968-B217-4561FA91A33B}" type="doc">
      <dgm:prSet loTypeId="urn:microsoft.com/office/officeart/2005/8/layout/hierarchy4" loCatId="hierarchy" qsTypeId="urn:microsoft.com/office/officeart/2005/8/quickstyle/simple1#5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63415631-8698-4358-BDBC-0827A8A41C60}">
      <dgm:prSet custT="1"/>
      <dgm:spPr>
        <a:noFill/>
        <a:ln w="63500"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Maintenance Approach</a:t>
          </a:r>
          <a:endParaRPr lang="en-US" sz="28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334680-C890-4B1C-92DF-C04C09F82E83}" type="parTrans" cxnId="{8A9F39AC-7A47-4A8E-AD83-546DBF3CBAF4}">
      <dgm:prSet/>
      <dgm:spPr/>
      <dgm:t>
        <a:bodyPr/>
        <a:lstStyle/>
        <a:p>
          <a:endParaRPr lang="en-US"/>
        </a:p>
      </dgm:t>
    </dgm:pt>
    <dgm:pt modelId="{C11514C2-1A7A-4DF4-AD0A-90BACFA94F86}" type="sibTrans" cxnId="{8A9F39AC-7A47-4A8E-AD83-546DBF3CBAF4}">
      <dgm:prSet/>
      <dgm:spPr/>
      <dgm:t>
        <a:bodyPr/>
        <a:lstStyle/>
        <a:p>
          <a:endParaRPr lang="en-US"/>
        </a:p>
      </dgm:t>
    </dgm:pt>
    <dgm:pt modelId="{359474C4-0DCE-4485-B49E-66A126246E6B}">
      <dgm:prSet custT="1"/>
      <dgm:spPr>
        <a:noFill/>
        <a:ln w="63500">
          <a:solidFill>
            <a:schemeClr val="tx2"/>
          </a:solidFill>
        </a:ln>
      </dgm:spPr>
      <dgm:t>
        <a:bodyPr/>
        <a:lstStyle/>
        <a:p>
          <a:pPr rtl="0"/>
          <a:r>
            <a:rPr lang="en-US" sz="2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 reporting system</a:t>
          </a:r>
          <a:endParaRPr lang="en-US" sz="2400" b="1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17E34F-0673-49D9-BAAD-A6A1F120E52F}" type="parTrans" cxnId="{3A224C40-A02A-4955-93B9-F00A014CB54C}">
      <dgm:prSet/>
      <dgm:spPr/>
      <dgm:t>
        <a:bodyPr/>
        <a:lstStyle/>
        <a:p>
          <a:endParaRPr lang="en-US"/>
        </a:p>
      </dgm:t>
    </dgm:pt>
    <dgm:pt modelId="{A36C924A-5974-4B56-AF87-9E907C125525}" type="sibTrans" cxnId="{3A224C40-A02A-4955-93B9-F00A014CB54C}">
      <dgm:prSet/>
      <dgm:spPr/>
      <dgm:t>
        <a:bodyPr/>
        <a:lstStyle/>
        <a:p>
          <a:endParaRPr lang="en-US"/>
        </a:p>
      </dgm:t>
    </dgm:pt>
    <dgm:pt modelId="{EF197526-A9A8-4132-A0E5-8E92EB12B38F}">
      <dgm:prSet custT="1"/>
      <dgm:spPr>
        <a:noFill/>
        <a:ln w="63500"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Measurement Approach</a:t>
          </a:r>
          <a:endParaRPr lang="en-US" sz="28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31805B-BE7C-4FC9-B456-A084A1D8ABD2}" type="parTrans" cxnId="{0D098FFA-3F7D-499B-865B-DCDE68FDA90C}">
      <dgm:prSet/>
      <dgm:spPr/>
      <dgm:t>
        <a:bodyPr/>
        <a:lstStyle/>
        <a:p>
          <a:endParaRPr lang="en-US"/>
        </a:p>
      </dgm:t>
    </dgm:pt>
    <dgm:pt modelId="{B115E7DA-ABF6-4EBB-A9C2-6A283E066C55}" type="sibTrans" cxnId="{0D098FFA-3F7D-499B-865B-DCDE68FDA90C}">
      <dgm:prSet/>
      <dgm:spPr/>
      <dgm:t>
        <a:bodyPr/>
        <a:lstStyle/>
        <a:p>
          <a:endParaRPr lang="en-US"/>
        </a:p>
      </dgm:t>
    </dgm:pt>
    <dgm:pt modelId="{CF960A19-58AD-4DA5-A65C-2097A158B47F}">
      <dgm:prSet custT="1"/>
      <dgm:spPr>
        <a:noFill/>
        <a:ln w="63500">
          <a:solidFill>
            <a:schemeClr val="tx2"/>
          </a:solidFill>
        </a:ln>
      </dgm:spPr>
      <dgm:t>
        <a:bodyPr/>
        <a:lstStyle/>
        <a:p>
          <a:pPr rtl="0"/>
          <a:r>
            <a:rPr lang="en-US" sz="2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 formalized sourcing process</a:t>
          </a:r>
          <a:endParaRPr lang="en-US" sz="2400" b="1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B54E88-5F12-4D6F-924D-38C4BB3757AA}" type="parTrans" cxnId="{6AF4A860-2908-43CD-B2FD-E687782F3583}">
      <dgm:prSet/>
      <dgm:spPr/>
      <dgm:t>
        <a:bodyPr/>
        <a:lstStyle/>
        <a:p>
          <a:endParaRPr lang="en-US"/>
        </a:p>
      </dgm:t>
    </dgm:pt>
    <dgm:pt modelId="{492F5D6E-22CC-4D44-BF65-0FDCFE71BA3A}" type="sibTrans" cxnId="{6AF4A860-2908-43CD-B2FD-E687782F3583}">
      <dgm:prSet/>
      <dgm:spPr/>
      <dgm:t>
        <a:bodyPr/>
        <a:lstStyle/>
        <a:p>
          <a:endParaRPr lang="en-US"/>
        </a:p>
      </dgm:t>
    </dgm:pt>
    <dgm:pt modelId="{A03B2EDD-1763-44A4-B7D9-98CFA6C9DC13}">
      <dgm:prSet custT="1"/>
      <dgm:spPr>
        <a:noFill/>
        <a:ln w="63500">
          <a:solidFill>
            <a:schemeClr val="tx2"/>
          </a:solidFill>
        </a:ln>
      </dgm:spPr>
      <dgm:t>
        <a:bodyPr/>
        <a:lstStyle/>
        <a:p>
          <a:pPr rtl="0"/>
          <a:r>
            <a:rPr lang="en-US" sz="2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 supplier scorecards </a:t>
          </a:r>
          <a:endParaRPr lang="en-US" sz="2400" b="1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F9ACBE-FF78-48D1-8824-629DAA161046}" type="parTrans" cxnId="{49AED0D8-F0C3-444B-8833-C08B7DFD6E4F}">
      <dgm:prSet/>
      <dgm:spPr/>
      <dgm:t>
        <a:bodyPr/>
        <a:lstStyle/>
        <a:p>
          <a:endParaRPr lang="en-US"/>
        </a:p>
      </dgm:t>
    </dgm:pt>
    <dgm:pt modelId="{033F4CEC-5261-4F11-8F58-C9D8DC1A70AE}" type="sibTrans" cxnId="{49AED0D8-F0C3-444B-8833-C08B7DFD6E4F}">
      <dgm:prSet/>
      <dgm:spPr/>
      <dgm:t>
        <a:bodyPr/>
        <a:lstStyle/>
        <a:p>
          <a:endParaRPr lang="en-US"/>
        </a:p>
      </dgm:t>
    </dgm:pt>
    <dgm:pt modelId="{5FF01F1D-0D46-4284-9731-83962CA0FFA6}">
      <dgm:prSet custT="1"/>
      <dgm:spPr>
        <a:noFill/>
        <a:ln w="63500">
          <a:solidFill>
            <a:schemeClr val="tx2"/>
          </a:solidFill>
        </a:ln>
      </dgm:spPr>
      <dgm:t>
        <a:bodyPr/>
        <a:lstStyle/>
        <a:p>
          <a:pPr rtl="0"/>
          <a:r>
            <a:rPr lang="en-US" sz="2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Conduct annual audits </a:t>
          </a:r>
          <a:endParaRPr lang="en-US" sz="2400" b="1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D307C6-6892-41FD-9E8D-CE1C3505F175}" type="parTrans" cxnId="{3AD1F09E-4ADF-4C46-9319-7B9726D8D0BE}">
      <dgm:prSet/>
      <dgm:spPr/>
      <dgm:t>
        <a:bodyPr/>
        <a:lstStyle/>
        <a:p>
          <a:endParaRPr lang="en-US"/>
        </a:p>
      </dgm:t>
    </dgm:pt>
    <dgm:pt modelId="{163881D0-F5B6-4D3E-BF8D-AAC63FDA1DBB}" type="sibTrans" cxnId="{3AD1F09E-4ADF-4C46-9319-7B9726D8D0BE}">
      <dgm:prSet/>
      <dgm:spPr/>
      <dgm:t>
        <a:bodyPr/>
        <a:lstStyle/>
        <a:p>
          <a:endParaRPr lang="en-US"/>
        </a:p>
      </dgm:t>
    </dgm:pt>
    <dgm:pt modelId="{334889DD-4488-4E2C-8FDE-D4047D432215}" type="pres">
      <dgm:prSet presAssocID="{50B8BD23-F04D-4968-B217-4561FA91A33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BB1CB2-B3BD-4B6D-8F21-1EDF7C67BB0E}" type="pres">
      <dgm:prSet presAssocID="{63415631-8698-4358-BDBC-0827A8A41C60}" presName="vertOne" presStyleCnt="0"/>
      <dgm:spPr/>
    </dgm:pt>
    <dgm:pt modelId="{BA13FB29-E9D7-491C-9C27-0411DF6382C1}" type="pres">
      <dgm:prSet presAssocID="{63415631-8698-4358-BDBC-0827A8A41C60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87EED4-0E13-41AD-8DEB-5813A3DF1057}" type="pres">
      <dgm:prSet presAssocID="{63415631-8698-4358-BDBC-0827A8A41C60}" presName="parTransOne" presStyleCnt="0"/>
      <dgm:spPr/>
    </dgm:pt>
    <dgm:pt modelId="{DBB3EAD1-03B6-4372-8EC6-F52DA953F68C}" type="pres">
      <dgm:prSet presAssocID="{63415631-8698-4358-BDBC-0827A8A41C60}" presName="horzOne" presStyleCnt="0"/>
      <dgm:spPr/>
    </dgm:pt>
    <dgm:pt modelId="{68258324-C887-44DC-8D37-8F883CBF8ACC}" type="pres">
      <dgm:prSet presAssocID="{CF960A19-58AD-4DA5-A65C-2097A158B47F}" presName="vertTwo" presStyleCnt="0"/>
      <dgm:spPr/>
    </dgm:pt>
    <dgm:pt modelId="{B48F5ACD-ED18-48FA-B70D-371623A1DD17}" type="pres">
      <dgm:prSet presAssocID="{CF960A19-58AD-4DA5-A65C-2097A158B47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C84F2-CDC2-47F4-A1D8-878E87A02EFF}" type="pres">
      <dgm:prSet presAssocID="{CF960A19-58AD-4DA5-A65C-2097A158B47F}" presName="parTransTwo" presStyleCnt="0"/>
      <dgm:spPr/>
    </dgm:pt>
    <dgm:pt modelId="{D273EE4E-961F-4002-B229-F4D07056AE0E}" type="pres">
      <dgm:prSet presAssocID="{CF960A19-58AD-4DA5-A65C-2097A158B47F}" presName="horzTwo" presStyleCnt="0"/>
      <dgm:spPr/>
    </dgm:pt>
    <dgm:pt modelId="{7AB02B1E-B06B-41DE-A418-4B409A423AE9}" type="pres">
      <dgm:prSet presAssocID="{A03B2EDD-1763-44A4-B7D9-98CFA6C9DC13}" presName="vertThree" presStyleCnt="0"/>
      <dgm:spPr/>
    </dgm:pt>
    <dgm:pt modelId="{AF548EAB-4FDE-4EF0-AD1A-EDC17C68C9C2}" type="pres">
      <dgm:prSet presAssocID="{A03B2EDD-1763-44A4-B7D9-98CFA6C9DC13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A65BE-F331-4B6B-8A22-8B3A6CE05115}" type="pres">
      <dgm:prSet presAssocID="{A03B2EDD-1763-44A4-B7D9-98CFA6C9DC13}" presName="horzThree" presStyleCnt="0"/>
      <dgm:spPr/>
    </dgm:pt>
    <dgm:pt modelId="{C56F99FB-B6C3-4014-8C37-4859A437BBDB}" type="pres">
      <dgm:prSet presAssocID="{C11514C2-1A7A-4DF4-AD0A-90BACFA94F86}" presName="sibSpaceOne" presStyleCnt="0"/>
      <dgm:spPr/>
    </dgm:pt>
    <dgm:pt modelId="{AC8412C4-7F08-4A9E-95EA-B1AE7E841B71}" type="pres">
      <dgm:prSet presAssocID="{EF197526-A9A8-4132-A0E5-8E92EB12B38F}" presName="vertOne" presStyleCnt="0"/>
      <dgm:spPr/>
    </dgm:pt>
    <dgm:pt modelId="{5F1BA197-A373-4066-B844-AA897B1A5E5F}" type="pres">
      <dgm:prSet presAssocID="{EF197526-A9A8-4132-A0E5-8E92EB12B38F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E76358-E170-478A-B4F9-ABCF1431C85B}" type="pres">
      <dgm:prSet presAssocID="{EF197526-A9A8-4132-A0E5-8E92EB12B38F}" presName="parTransOne" presStyleCnt="0"/>
      <dgm:spPr/>
    </dgm:pt>
    <dgm:pt modelId="{F852A029-BBAD-47FC-9BFC-4CA56881C5CE}" type="pres">
      <dgm:prSet presAssocID="{EF197526-A9A8-4132-A0E5-8E92EB12B38F}" presName="horzOne" presStyleCnt="0"/>
      <dgm:spPr/>
    </dgm:pt>
    <dgm:pt modelId="{1431EAE1-D9C3-4937-99CC-EBEA99836ED8}" type="pres">
      <dgm:prSet presAssocID="{359474C4-0DCE-4485-B49E-66A126246E6B}" presName="vertTwo" presStyleCnt="0"/>
      <dgm:spPr/>
    </dgm:pt>
    <dgm:pt modelId="{D9954F1C-B635-4D5F-BC10-70AA309C6A0A}" type="pres">
      <dgm:prSet presAssocID="{359474C4-0DCE-4485-B49E-66A126246E6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02724B-FAC1-47B3-B51D-F7AB2E60FDE8}" type="pres">
      <dgm:prSet presAssocID="{359474C4-0DCE-4485-B49E-66A126246E6B}" presName="parTransTwo" presStyleCnt="0"/>
      <dgm:spPr/>
    </dgm:pt>
    <dgm:pt modelId="{30C0DCED-5A5D-4C1D-ADDA-B644E908F917}" type="pres">
      <dgm:prSet presAssocID="{359474C4-0DCE-4485-B49E-66A126246E6B}" presName="horzTwo" presStyleCnt="0"/>
      <dgm:spPr/>
    </dgm:pt>
    <dgm:pt modelId="{91D12A1B-886D-4150-95EA-4CD3F74B3FE2}" type="pres">
      <dgm:prSet presAssocID="{5FF01F1D-0D46-4284-9731-83962CA0FFA6}" presName="vertThree" presStyleCnt="0"/>
      <dgm:spPr/>
    </dgm:pt>
    <dgm:pt modelId="{73E86434-E74F-40A6-B7C2-61F97DDD6C1D}" type="pres">
      <dgm:prSet presAssocID="{5FF01F1D-0D46-4284-9731-83962CA0FFA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A4108-D630-48CA-A66C-03E02E610C7F}" type="pres">
      <dgm:prSet presAssocID="{5FF01F1D-0D46-4284-9731-83962CA0FFA6}" presName="horzThree" presStyleCnt="0"/>
      <dgm:spPr/>
    </dgm:pt>
  </dgm:ptLst>
  <dgm:cxnLst>
    <dgm:cxn modelId="{4FC0ADD4-8E63-4618-BCCA-475EB88FBCB4}" type="presOf" srcId="{63415631-8698-4358-BDBC-0827A8A41C60}" destId="{BA13FB29-E9D7-491C-9C27-0411DF6382C1}" srcOrd="0" destOrd="0" presId="urn:microsoft.com/office/officeart/2005/8/layout/hierarchy4"/>
    <dgm:cxn modelId="{E1BE7D32-23B6-44A1-B14C-C1E69088A4FA}" type="presOf" srcId="{A03B2EDD-1763-44A4-B7D9-98CFA6C9DC13}" destId="{AF548EAB-4FDE-4EF0-AD1A-EDC17C68C9C2}" srcOrd="0" destOrd="0" presId="urn:microsoft.com/office/officeart/2005/8/layout/hierarchy4"/>
    <dgm:cxn modelId="{3AD1F09E-4ADF-4C46-9319-7B9726D8D0BE}" srcId="{359474C4-0DCE-4485-B49E-66A126246E6B}" destId="{5FF01F1D-0D46-4284-9731-83962CA0FFA6}" srcOrd="0" destOrd="0" parTransId="{A3D307C6-6892-41FD-9E8D-CE1C3505F175}" sibTransId="{163881D0-F5B6-4D3E-BF8D-AAC63FDA1DBB}"/>
    <dgm:cxn modelId="{3A224C40-A02A-4955-93B9-F00A014CB54C}" srcId="{EF197526-A9A8-4132-A0E5-8E92EB12B38F}" destId="{359474C4-0DCE-4485-B49E-66A126246E6B}" srcOrd="0" destOrd="0" parTransId="{6B17E34F-0673-49D9-BAAD-A6A1F120E52F}" sibTransId="{A36C924A-5974-4B56-AF87-9E907C125525}"/>
    <dgm:cxn modelId="{6AF4A860-2908-43CD-B2FD-E687782F3583}" srcId="{63415631-8698-4358-BDBC-0827A8A41C60}" destId="{CF960A19-58AD-4DA5-A65C-2097A158B47F}" srcOrd="0" destOrd="0" parTransId="{DAB54E88-5F12-4D6F-924D-38C4BB3757AA}" sibTransId="{492F5D6E-22CC-4D44-BF65-0FDCFE71BA3A}"/>
    <dgm:cxn modelId="{E1F4E434-B0E1-419E-BDFA-749FD39556D5}" type="presOf" srcId="{EF197526-A9A8-4132-A0E5-8E92EB12B38F}" destId="{5F1BA197-A373-4066-B844-AA897B1A5E5F}" srcOrd="0" destOrd="0" presId="urn:microsoft.com/office/officeart/2005/8/layout/hierarchy4"/>
    <dgm:cxn modelId="{8A9F39AC-7A47-4A8E-AD83-546DBF3CBAF4}" srcId="{50B8BD23-F04D-4968-B217-4561FA91A33B}" destId="{63415631-8698-4358-BDBC-0827A8A41C60}" srcOrd="0" destOrd="0" parTransId="{6C334680-C890-4B1C-92DF-C04C09F82E83}" sibTransId="{C11514C2-1A7A-4DF4-AD0A-90BACFA94F86}"/>
    <dgm:cxn modelId="{D3C6D3B1-63CD-427C-AFAA-C1D8511D711E}" type="presOf" srcId="{CF960A19-58AD-4DA5-A65C-2097A158B47F}" destId="{B48F5ACD-ED18-48FA-B70D-371623A1DD17}" srcOrd="0" destOrd="0" presId="urn:microsoft.com/office/officeart/2005/8/layout/hierarchy4"/>
    <dgm:cxn modelId="{A6F0F818-EDBD-400F-9653-E965C6752207}" type="presOf" srcId="{359474C4-0DCE-4485-B49E-66A126246E6B}" destId="{D9954F1C-B635-4D5F-BC10-70AA309C6A0A}" srcOrd="0" destOrd="0" presId="urn:microsoft.com/office/officeart/2005/8/layout/hierarchy4"/>
    <dgm:cxn modelId="{0D098FFA-3F7D-499B-865B-DCDE68FDA90C}" srcId="{50B8BD23-F04D-4968-B217-4561FA91A33B}" destId="{EF197526-A9A8-4132-A0E5-8E92EB12B38F}" srcOrd="1" destOrd="0" parTransId="{EC31805B-BE7C-4FC9-B456-A084A1D8ABD2}" sibTransId="{B115E7DA-ABF6-4EBB-A9C2-6A283E066C55}"/>
    <dgm:cxn modelId="{8EBBC67C-FD32-4FC4-B262-29826F55C6FF}" type="presOf" srcId="{5FF01F1D-0D46-4284-9731-83962CA0FFA6}" destId="{73E86434-E74F-40A6-B7C2-61F97DDD6C1D}" srcOrd="0" destOrd="0" presId="urn:microsoft.com/office/officeart/2005/8/layout/hierarchy4"/>
    <dgm:cxn modelId="{9633855A-B096-4DEC-BE5C-0122794DA9B9}" type="presOf" srcId="{50B8BD23-F04D-4968-B217-4561FA91A33B}" destId="{334889DD-4488-4E2C-8FDE-D4047D432215}" srcOrd="0" destOrd="0" presId="urn:microsoft.com/office/officeart/2005/8/layout/hierarchy4"/>
    <dgm:cxn modelId="{49AED0D8-F0C3-444B-8833-C08B7DFD6E4F}" srcId="{CF960A19-58AD-4DA5-A65C-2097A158B47F}" destId="{A03B2EDD-1763-44A4-B7D9-98CFA6C9DC13}" srcOrd="0" destOrd="0" parTransId="{22F9ACBE-FF78-48D1-8824-629DAA161046}" sibTransId="{033F4CEC-5261-4F11-8F58-C9D8DC1A70AE}"/>
    <dgm:cxn modelId="{C1D52935-BA27-48EB-AA44-7353BF2CE032}" type="presParOf" srcId="{334889DD-4488-4E2C-8FDE-D4047D432215}" destId="{C8BB1CB2-B3BD-4B6D-8F21-1EDF7C67BB0E}" srcOrd="0" destOrd="0" presId="urn:microsoft.com/office/officeart/2005/8/layout/hierarchy4"/>
    <dgm:cxn modelId="{7182DE22-CD63-4435-AC1F-AE226D85DC5C}" type="presParOf" srcId="{C8BB1CB2-B3BD-4B6D-8F21-1EDF7C67BB0E}" destId="{BA13FB29-E9D7-491C-9C27-0411DF6382C1}" srcOrd="0" destOrd="0" presId="urn:microsoft.com/office/officeart/2005/8/layout/hierarchy4"/>
    <dgm:cxn modelId="{1ED56A64-A025-4FFB-805F-635D667B50D0}" type="presParOf" srcId="{C8BB1CB2-B3BD-4B6D-8F21-1EDF7C67BB0E}" destId="{0A87EED4-0E13-41AD-8DEB-5813A3DF1057}" srcOrd="1" destOrd="0" presId="urn:microsoft.com/office/officeart/2005/8/layout/hierarchy4"/>
    <dgm:cxn modelId="{82985D63-4BCD-4398-BF4F-E31B3213991B}" type="presParOf" srcId="{C8BB1CB2-B3BD-4B6D-8F21-1EDF7C67BB0E}" destId="{DBB3EAD1-03B6-4372-8EC6-F52DA953F68C}" srcOrd="2" destOrd="0" presId="urn:microsoft.com/office/officeart/2005/8/layout/hierarchy4"/>
    <dgm:cxn modelId="{72868B9A-09AC-409A-8A18-4488CEA696D1}" type="presParOf" srcId="{DBB3EAD1-03B6-4372-8EC6-F52DA953F68C}" destId="{68258324-C887-44DC-8D37-8F883CBF8ACC}" srcOrd="0" destOrd="0" presId="urn:microsoft.com/office/officeart/2005/8/layout/hierarchy4"/>
    <dgm:cxn modelId="{366AD669-6AFE-4789-AD5E-26D8E6B05EB6}" type="presParOf" srcId="{68258324-C887-44DC-8D37-8F883CBF8ACC}" destId="{B48F5ACD-ED18-48FA-B70D-371623A1DD17}" srcOrd="0" destOrd="0" presId="urn:microsoft.com/office/officeart/2005/8/layout/hierarchy4"/>
    <dgm:cxn modelId="{19B8DE93-6579-41A5-879E-9453CFBDE7F7}" type="presParOf" srcId="{68258324-C887-44DC-8D37-8F883CBF8ACC}" destId="{176C84F2-CDC2-47F4-A1D8-878E87A02EFF}" srcOrd="1" destOrd="0" presId="urn:microsoft.com/office/officeart/2005/8/layout/hierarchy4"/>
    <dgm:cxn modelId="{9841D72E-02EB-4AA1-A98B-32012A47B723}" type="presParOf" srcId="{68258324-C887-44DC-8D37-8F883CBF8ACC}" destId="{D273EE4E-961F-4002-B229-F4D07056AE0E}" srcOrd="2" destOrd="0" presId="urn:microsoft.com/office/officeart/2005/8/layout/hierarchy4"/>
    <dgm:cxn modelId="{9D5C6D14-64FB-41E1-951A-DC56F0825D2B}" type="presParOf" srcId="{D273EE4E-961F-4002-B229-F4D07056AE0E}" destId="{7AB02B1E-B06B-41DE-A418-4B409A423AE9}" srcOrd="0" destOrd="0" presId="urn:microsoft.com/office/officeart/2005/8/layout/hierarchy4"/>
    <dgm:cxn modelId="{F769A08B-EAB4-4FA3-8E01-B8B9226B0D2D}" type="presParOf" srcId="{7AB02B1E-B06B-41DE-A418-4B409A423AE9}" destId="{AF548EAB-4FDE-4EF0-AD1A-EDC17C68C9C2}" srcOrd="0" destOrd="0" presId="urn:microsoft.com/office/officeart/2005/8/layout/hierarchy4"/>
    <dgm:cxn modelId="{E4467507-3FBD-4DCB-A3A2-886945917D8E}" type="presParOf" srcId="{7AB02B1E-B06B-41DE-A418-4B409A423AE9}" destId="{56BA65BE-F331-4B6B-8A22-8B3A6CE05115}" srcOrd="1" destOrd="0" presId="urn:microsoft.com/office/officeart/2005/8/layout/hierarchy4"/>
    <dgm:cxn modelId="{B03A3629-601E-4DFD-A521-D421BB330F05}" type="presParOf" srcId="{334889DD-4488-4E2C-8FDE-D4047D432215}" destId="{C56F99FB-B6C3-4014-8C37-4859A437BBDB}" srcOrd="1" destOrd="0" presId="urn:microsoft.com/office/officeart/2005/8/layout/hierarchy4"/>
    <dgm:cxn modelId="{8B85A0D8-8A5D-4533-A11F-583544502FEF}" type="presParOf" srcId="{334889DD-4488-4E2C-8FDE-D4047D432215}" destId="{AC8412C4-7F08-4A9E-95EA-B1AE7E841B71}" srcOrd="2" destOrd="0" presId="urn:microsoft.com/office/officeart/2005/8/layout/hierarchy4"/>
    <dgm:cxn modelId="{9418970A-5C0F-41D9-AE6B-41B08A694582}" type="presParOf" srcId="{AC8412C4-7F08-4A9E-95EA-B1AE7E841B71}" destId="{5F1BA197-A373-4066-B844-AA897B1A5E5F}" srcOrd="0" destOrd="0" presId="urn:microsoft.com/office/officeart/2005/8/layout/hierarchy4"/>
    <dgm:cxn modelId="{DBABDC76-AE2B-4529-A37D-69087E04FEA1}" type="presParOf" srcId="{AC8412C4-7F08-4A9E-95EA-B1AE7E841B71}" destId="{C0E76358-E170-478A-B4F9-ABCF1431C85B}" srcOrd="1" destOrd="0" presId="urn:microsoft.com/office/officeart/2005/8/layout/hierarchy4"/>
    <dgm:cxn modelId="{37BBEBB7-8211-4887-AD6E-AF917FD3C5AE}" type="presParOf" srcId="{AC8412C4-7F08-4A9E-95EA-B1AE7E841B71}" destId="{F852A029-BBAD-47FC-9BFC-4CA56881C5CE}" srcOrd="2" destOrd="0" presId="urn:microsoft.com/office/officeart/2005/8/layout/hierarchy4"/>
    <dgm:cxn modelId="{335531E2-E956-412D-8C88-D38A9EF9AC9E}" type="presParOf" srcId="{F852A029-BBAD-47FC-9BFC-4CA56881C5CE}" destId="{1431EAE1-D9C3-4937-99CC-EBEA99836ED8}" srcOrd="0" destOrd="0" presId="urn:microsoft.com/office/officeart/2005/8/layout/hierarchy4"/>
    <dgm:cxn modelId="{4FCDA768-C53C-41C7-989B-981D34DA9E3A}" type="presParOf" srcId="{1431EAE1-D9C3-4937-99CC-EBEA99836ED8}" destId="{D9954F1C-B635-4D5F-BC10-70AA309C6A0A}" srcOrd="0" destOrd="0" presId="urn:microsoft.com/office/officeart/2005/8/layout/hierarchy4"/>
    <dgm:cxn modelId="{5BFB3F27-9771-41E8-9D74-94BA292C13B9}" type="presParOf" srcId="{1431EAE1-D9C3-4937-99CC-EBEA99836ED8}" destId="{9D02724B-FAC1-47B3-B51D-F7AB2E60FDE8}" srcOrd="1" destOrd="0" presId="urn:microsoft.com/office/officeart/2005/8/layout/hierarchy4"/>
    <dgm:cxn modelId="{D40FA762-2E45-481C-9DA0-9465EAE988CC}" type="presParOf" srcId="{1431EAE1-D9C3-4937-99CC-EBEA99836ED8}" destId="{30C0DCED-5A5D-4C1D-ADDA-B644E908F917}" srcOrd="2" destOrd="0" presId="urn:microsoft.com/office/officeart/2005/8/layout/hierarchy4"/>
    <dgm:cxn modelId="{A559DB6D-AEB0-43FF-8523-DADF5A5273E9}" type="presParOf" srcId="{30C0DCED-5A5D-4C1D-ADDA-B644E908F917}" destId="{91D12A1B-886D-4150-95EA-4CD3F74B3FE2}" srcOrd="0" destOrd="0" presId="urn:microsoft.com/office/officeart/2005/8/layout/hierarchy4"/>
    <dgm:cxn modelId="{C701C029-6664-4DA7-BAC9-47E3590135D3}" type="presParOf" srcId="{91D12A1B-886D-4150-95EA-4CD3F74B3FE2}" destId="{73E86434-E74F-40A6-B7C2-61F97DDD6C1D}" srcOrd="0" destOrd="0" presId="urn:microsoft.com/office/officeart/2005/8/layout/hierarchy4"/>
    <dgm:cxn modelId="{3C41BAAF-463A-4F85-BD05-5256D0A28DCF}" type="presParOf" srcId="{91D12A1B-886D-4150-95EA-4CD3F74B3FE2}" destId="{D5FA4108-D630-48CA-A66C-03E02E610C7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AAE0E-488A-5849-9D35-2283348C6BB4}">
      <dsp:nvSpPr>
        <dsp:cNvPr id="0" name=""/>
        <dsp:cNvSpPr/>
      </dsp:nvSpPr>
      <dsp:spPr>
        <a:xfrm>
          <a:off x="0" y="0"/>
          <a:ext cx="7772400" cy="8460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Largest Consumer Packaged Goods (CPG) company in the world</a:t>
          </a:r>
          <a:endParaRPr lang="en-US" sz="2300" kern="1200"/>
        </a:p>
      </dsp:txBody>
      <dsp:txXfrm>
        <a:off x="1639088" y="0"/>
        <a:ext cx="6133311" cy="846087"/>
      </dsp:txXfrm>
    </dsp:sp>
    <dsp:sp modelId="{C4EE9E74-27D7-3645-99C8-FAFDEC5459EC}">
      <dsp:nvSpPr>
        <dsp:cNvPr id="0" name=""/>
        <dsp:cNvSpPr/>
      </dsp:nvSpPr>
      <dsp:spPr>
        <a:xfrm flipH="1">
          <a:off x="609603" y="84608"/>
          <a:ext cx="504490" cy="6768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673EFA-50CB-E745-A1C7-8F9545E7B768}">
      <dsp:nvSpPr>
        <dsp:cNvPr id="0" name=""/>
        <dsp:cNvSpPr/>
      </dsp:nvSpPr>
      <dsp:spPr>
        <a:xfrm>
          <a:off x="0" y="930696"/>
          <a:ext cx="7772400" cy="8460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Recently merged becoming FMP</a:t>
          </a:r>
          <a:endParaRPr lang="en-US" sz="2300" kern="1200"/>
        </a:p>
      </dsp:txBody>
      <dsp:txXfrm>
        <a:off x="1639088" y="930696"/>
        <a:ext cx="6133311" cy="846087"/>
      </dsp:txXfrm>
    </dsp:sp>
    <dsp:sp modelId="{6D6B8901-A753-7C4C-8FE7-21F6CFB92628}">
      <dsp:nvSpPr>
        <dsp:cNvPr id="0" name=""/>
        <dsp:cNvSpPr/>
      </dsp:nvSpPr>
      <dsp:spPr>
        <a:xfrm>
          <a:off x="580697" y="1015305"/>
          <a:ext cx="562302" cy="6768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8DD67E-E056-D94B-BBEA-C426696A3BBA}">
      <dsp:nvSpPr>
        <dsp:cNvPr id="0" name=""/>
        <dsp:cNvSpPr/>
      </dsp:nvSpPr>
      <dsp:spPr>
        <a:xfrm>
          <a:off x="0" y="1861393"/>
          <a:ext cx="7772400" cy="8460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Customers include top 5 distribution and top 3 retail companies in the world</a:t>
          </a:r>
          <a:endParaRPr lang="en-US" sz="2300" kern="1200" dirty="0"/>
        </a:p>
      </dsp:txBody>
      <dsp:txXfrm>
        <a:off x="1639088" y="1861393"/>
        <a:ext cx="6133311" cy="846087"/>
      </dsp:txXfrm>
    </dsp:sp>
    <dsp:sp modelId="{097A885C-AADD-FE49-B529-734E75DEC489}">
      <dsp:nvSpPr>
        <dsp:cNvPr id="0" name=""/>
        <dsp:cNvSpPr/>
      </dsp:nvSpPr>
      <dsp:spPr>
        <a:xfrm>
          <a:off x="580697" y="1946002"/>
          <a:ext cx="562302" cy="6768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6F7383-CE90-4F4C-B5EF-51CBDB15471A}">
      <dsp:nvSpPr>
        <dsp:cNvPr id="0" name=""/>
        <dsp:cNvSpPr/>
      </dsp:nvSpPr>
      <dsp:spPr>
        <a:xfrm>
          <a:off x="0" y="2792090"/>
          <a:ext cx="7772400" cy="8460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HQ is in the U.S. but has manufacturing operations globally</a:t>
          </a:r>
          <a:endParaRPr lang="en-US" sz="2300" kern="1200" dirty="0"/>
        </a:p>
      </dsp:txBody>
      <dsp:txXfrm>
        <a:off x="1639088" y="2792090"/>
        <a:ext cx="6133311" cy="846087"/>
      </dsp:txXfrm>
    </dsp:sp>
    <dsp:sp modelId="{7D229339-4833-D746-82B7-6F31F00CFEA7}">
      <dsp:nvSpPr>
        <dsp:cNvPr id="0" name=""/>
        <dsp:cNvSpPr/>
      </dsp:nvSpPr>
      <dsp:spPr>
        <a:xfrm>
          <a:off x="580697" y="2876698"/>
          <a:ext cx="562302" cy="6768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70E7D0-8E40-F04A-AF6B-189542BE9A2F}">
      <dsp:nvSpPr>
        <dsp:cNvPr id="0" name=""/>
        <dsp:cNvSpPr/>
      </dsp:nvSpPr>
      <dsp:spPr>
        <a:xfrm>
          <a:off x="0" y="3722786"/>
          <a:ext cx="7772400" cy="84608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FMP developed a Procurement Transformation Initiative</a:t>
          </a:r>
          <a:endParaRPr lang="en-US" sz="2300" kern="1200" dirty="0"/>
        </a:p>
      </dsp:txBody>
      <dsp:txXfrm>
        <a:off x="1639088" y="3722786"/>
        <a:ext cx="6133311" cy="846087"/>
      </dsp:txXfrm>
    </dsp:sp>
    <dsp:sp modelId="{85EE6BFE-DD95-8047-9762-2170C5351853}">
      <dsp:nvSpPr>
        <dsp:cNvPr id="0" name=""/>
        <dsp:cNvSpPr/>
      </dsp:nvSpPr>
      <dsp:spPr>
        <a:xfrm>
          <a:off x="580697" y="3807395"/>
          <a:ext cx="562302" cy="67687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CDD5C-9815-9442-BE64-6E26DFF40F02}">
      <dsp:nvSpPr>
        <dsp:cNvPr id="0" name=""/>
        <dsp:cNvSpPr/>
      </dsp:nvSpPr>
      <dsp:spPr>
        <a:xfrm>
          <a:off x="755400" y="0"/>
          <a:ext cx="4572000" cy="457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7E41F6-0F88-1D43-B083-617CF893ECA2}">
      <dsp:nvSpPr>
        <dsp:cNvPr id="0" name=""/>
        <dsp:cNvSpPr/>
      </dsp:nvSpPr>
      <dsp:spPr>
        <a:xfrm>
          <a:off x="2037600" y="457735"/>
          <a:ext cx="4979399" cy="8568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FMP fell short of their procurement goal of $500MM in cost savings</a:t>
          </a:r>
          <a:endParaRPr lang="en-US" sz="2000" b="1" kern="1200" dirty="0"/>
        </a:p>
      </dsp:txBody>
      <dsp:txXfrm>
        <a:off x="2079426" y="499561"/>
        <a:ext cx="4895747" cy="773151"/>
      </dsp:txXfrm>
    </dsp:sp>
    <dsp:sp modelId="{BC6102D4-AC7D-1749-A181-55EEAEE1B47E}">
      <dsp:nvSpPr>
        <dsp:cNvPr id="0" name=""/>
        <dsp:cNvSpPr/>
      </dsp:nvSpPr>
      <dsp:spPr>
        <a:xfrm>
          <a:off x="2057407" y="1377716"/>
          <a:ext cx="4939785" cy="7398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The Corrugated Category only achieved $7.5MM of its $25MM target</a:t>
          </a:r>
          <a:endParaRPr lang="en-US" sz="2000" b="1" kern="1200" dirty="0"/>
        </a:p>
      </dsp:txBody>
      <dsp:txXfrm>
        <a:off x="2093523" y="1413832"/>
        <a:ext cx="4867553" cy="667602"/>
      </dsp:txXfrm>
    </dsp:sp>
    <dsp:sp modelId="{A0C054AD-01A8-1B41-AF65-231FF31B7C55}">
      <dsp:nvSpPr>
        <dsp:cNvPr id="0" name=""/>
        <dsp:cNvSpPr/>
      </dsp:nvSpPr>
      <dsp:spPr>
        <a:xfrm>
          <a:off x="2057407" y="2180728"/>
          <a:ext cx="4939785" cy="8699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 new stretch goal was set at $625MM</a:t>
          </a:r>
          <a:endParaRPr lang="en-US" sz="2000" b="1" kern="1200" dirty="0"/>
        </a:p>
      </dsp:txBody>
      <dsp:txXfrm>
        <a:off x="2099876" y="2223197"/>
        <a:ext cx="4854847" cy="785036"/>
      </dsp:txXfrm>
    </dsp:sp>
    <dsp:sp modelId="{3A66E52F-2475-3842-B1BF-FB90C24531F7}">
      <dsp:nvSpPr>
        <dsp:cNvPr id="0" name=""/>
        <dsp:cNvSpPr/>
      </dsp:nvSpPr>
      <dsp:spPr>
        <a:xfrm>
          <a:off x="2077214" y="3113880"/>
          <a:ext cx="4900171" cy="9372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Zone presidents are requesting decentralization</a:t>
          </a:r>
          <a:endParaRPr lang="en-US" sz="2000" b="1" kern="1200" dirty="0"/>
        </a:p>
      </dsp:txBody>
      <dsp:txXfrm>
        <a:off x="2122965" y="3159631"/>
        <a:ext cx="4808669" cy="845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6A3E-0AE0-4BF4-9F2E-7A55FDE7409F}">
      <dsp:nvSpPr>
        <dsp:cNvPr id="0" name=""/>
        <dsp:cNvSpPr/>
      </dsp:nvSpPr>
      <dsp:spPr>
        <a:xfrm rot="10800000">
          <a:off x="1670607" y="1036"/>
          <a:ext cx="5168646" cy="12472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98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$22 Billion Segment of Packaging Industry</a:t>
          </a:r>
          <a:endParaRPr lang="en-US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982409" y="1036"/>
        <a:ext cx="4856844" cy="1247208"/>
      </dsp:txXfrm>
    </dsp:sp>
    <dsp:sp modelId="{C77351AE-EF62-4A0A-8364-DD62377B4D13}">
      <dsp:nvSpPr>
        <dsp:cNvPr id="0" name=""/>
        <dsp:cNvSpPr/>
      </dsp:nvSpPr>
      <dsp:spPr>
        <a:xfrm>
          <a:off x="933146" y="219"/>
          <a:ext cx="1474923" cy="124884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F1306-5A1F-4511-9517-E86611722C63}">
      <dsp:nvSpPr>
        <dsp:cNvPr id="0" name=""/>
        <dsp:cNvSpPr/>
      </dsp:nvSpPr>
      <dsp:spPr>
        <a:xfrm rot="10800000">
          <a:off x="1657730" y="1613374"/>
          <a:ext cx="5168646" cy="12472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98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 Major Suppliers</a:t>
          </a:r>
          <a:endParaRPr lang="en-US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969532" y="1613374"/>
        <a:ext cx="4856844" cy="1247208"/>
      </dsp:txXfrm>
    </dsp:sp>
    <dsp:sp modelId="{B82DB7B6-C98B-45A0-80A1-C8FB61062E65}">
      <dsp:nvSpPr>
        <dsp:cNvPr id="0" name=""/>
        <dsp:cNvSpPr/>
      </dsp:nvSpPr>
      <dsp:spPr>
        <a:xfrm>
          <a:off x="926847" y="1621362"/>
          <a:ext cx="1500117" cy="13309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3D7E7-E3FF-4D59-BB80-72CFB0D0529D}">
      <dsp:nvSpPr>
        <dsp:cNvPr id="0" name=""/>
        <dsp:cNvSpPr/>
      </dsp:nvSpPr>
      <dsp:spPr>
        <a:xfrm rot="10800000">
          <a:off x="1677018" y="3324572"/>
          <a:ext cx="5168646" cy="12472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998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Forecasted demand  to rise 3.4% until 2013</a:t>
          </a:r>
          <a:endParaRPr lang="en-US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1988820" y="3324572"/>
        <a:ext cx="4856844" cy="1247208"/>
      </dsp:txXfrm>
    </dsp:sp>
    <dsp:sp modelId="{29256D0F-BCD0-4D2D-99E2-AEF58D8F4F51}">
      <dsp:nvSpPr>
        <dsp:cNvPr id="0" name=""/>
        <dsp:cNvSpPr/>
      </dsp:nvSpPr>
      <dsp:spPr>
        <a:xfrm>
          <a:off x="926735" y="3352802"/>
          <a:ext cx="1500566" cy="119074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7AC63-252A-AB42-9A9A-4674EBADAFC9}">
      <dsp:nvSpPr>
        <dsp:cNvPr id="0" name=""/>
        <dsp:cNvSpPr/>
      </dsp:nvSpPr>
      <dsp:spPr>
        <a:xfrm>
          <a:off x="0" y="232766"/>
          <a:ext cx="4191000" cy="44916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268" tIns="348740" rIns="32526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effectLst/>
            </a:rPr>
            <a:t>World class performance driven by standard processes</a:t>
          </a:r>
          <a:endParaRPr lang="en-US" sz="1600" b="1" kern="1200" dirty="0">
            <a:solidFill>
              <a:srgbClr val="000000"/>
            </a:solidFill>
            <a:effectLst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effectLst/>
            </a:rPr>
            <a:t>Professional program management of worldwide spend</a:t>
          </a:r>
          <a:endParaRPr lang="en-US" sz="1600" b="1" kern="1200" dirty="0">
            <a:solidFill>
              <a:srgbClr val="000000"/>
            </a:solidFill>
            <a:effectLst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effectLst/>
            </a:rPr>
            <a:t>Increase efficiencies by building up a  sourcing factory for professional support</a:t>
          </a:r>
          <a:endParaRPr lang="en-US" sz="1600" b="1" kern="1200" dirty="0">
            <a:solidFill>
              <a:srgbClr val="000000"/>
            </a:solidFill>
            <a:effectLst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effectLst/>
            </a:rPr>
            <a:t>Focus attention on higher impact initiatives</a:t>
          </a:r>
          <a:endParaRPr lang="en-US" sz="1600" b="1" kern="1200" dirty="0">
            <a:solidFill>
              <a:srgbClr val="000000"/>
            </a:solidFill>
            <a:effectLst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effectLst/>
            </a:rPr>
            <a:t>Increase global and regional spend under management</a:t>
          </a:r>
          <a:endParaRPr lang="en-US" sz="1600" b="1" kern="1200" dirty="0">
            <a:solidFill>
              <a:srgbClr val="000000"/>
            </a:solidFill>
            <a:effectLst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effectLst/>
            </a:rPr>
            <a:t>Low cost country procurement office</a:t>
          </a:r>
          <a:endParaRPr lang="en-US" sz="1600" b="1" kern="1200" dirty="0">
            <a:solidFill>
              <a:srgbClr val="000000"/>
            </a:solidFill>
            <a:effectLst/>
          </a:endParaRPr>
        </a:p>
      </dsp:txBody>
      <dsp:txXfrm>
        <a:off x="204588" y="437354"/>
        <a:ext cx="3781824" cy="4082457"/>
      </dsp:txXfrm>
    </dsp:sp>
    <dsp:sp modelId="{A552DABA-5764-F94C-950E-6D4847D1888E}">
      <dsp:nvSpPr>
        <dsp:cNvPr id="0" name=""/>
        <dsp:cNvSpPr/>
      </dsp:nvSpPr>
      <dsp:spPr>
        <a:xfrm>
          <a:off x="197710" y="0"/>
          <a:ext cx="3993289" cy="301388"/>
        </a:xfrm>
        <a:prstGeom prst="roundRect">
          <a:avLst/>
        </a:prstGeom>
        <a:solidFill>
          <a:schemeClr val="bg1"/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FMP Procurement Year End 2011</a:t>
          </a:r>
          <a:endParaRPr lang="en-US" sz="1600" b="1" kern="1200" dirty="0">
            <a:solidFill>
              <a:srgbClr val="000000"/>
            </a:solidFill>
          </a:endParaRPr>
        </a:p>
      </dsp:txBody>
      <dsp:txXfrm>
        <a:off x="212423" y="14713"/>
        <a:ext cx="3963863" cy="271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7AC63-252A-AB42-9A9A-4674EBADAFC9}">
      <dsp:nvSpPr>
        <dsp:cNvPr id="0" name=""/>
        <dsp:cNvSpPr/>
      </dsp:nvSpPr>
      <dsp:spPr>
        <a:xfrm>
          <a:off x="0" y="304801"/>
          <a:ext cx="5105400" cy="45805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236" tIns="504745" rIns="3962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tx1"/>
              </a:solidFill>
              <a:effectLst/>
            </a:rPr>
            <a:t>World class performance driven by superior processes</a:t>
          </a:r>
          <a:endParaRPr lang="en-US" sz="1800" b="0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Achieve world wide spend management by setting strategic regional goals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Increase efficiency by supporting A culture of best practices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tx1"/>
              </a:solidFill>
              <a:effectLst/>
            </a:rPr>
            <a:t>Create focused action by initiating A broad cost cutting culture </a:t>
          </a:r>
          <a:endParaRPr lang="en-US" sz="1800" b="0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chemeClr val="tx1"/>
              </a:solidFill>
              <a:effectLst/>
            </a:rPr>
            <a:t>Increase spend based on value-add goals</a:t>
          </a:r>
          <a:endParaRPr lang="en-US" sz="1800" b="0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Center led regional procurement structure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23604" y="528405"/>
        <a:ext cx="4658192" cy="4133349"/>
      </dsp:txXfrm>
    </dsp:sp>
    <dsp:sp modelId="{A552DABA-5764-F94C-950E-6D4847D1888E}">
      <dsp:nvSpPr>
        <dsp:cNvPr id="0" name=""/>
        <dsp:cNvSpPr/>
      </dsp:nvSpPr>
      <dsp:spPr>
        <a:xfrm>
          <a:off x="217527" y="0"/>
          <a:ext cx="4288668" cy="436211"/>
        </a:xfrm>
        <a:prstGeom prst="roundRect">
          <a:avLst/>
        </a:prstGeom>
        <a:solidFill>
          <a:schemeClr val="bg1"/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080" tIns="0" rIns="13508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New Procurement Strategy 2012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38821" y="21294"/>
        <a:ext cx="4246080" cy="393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C36E9-FD34-2048-968A-35EBE39E18BB}">
      <dsp:nvSpPr>
        <dsp:cNvPr id="0" name=""/>
        <dsp:cNvSpPr/>
      </dsp:nvSpPr>
      <dsp:spPr>
        <a:xfrm>
          <a:off x="2699543" y="1001244"/>
          <a:ext cx="1339057" cy="892705"/>
        </a:xfrm>
        <a:prstGeom prst="roundRect">
          <a:avLst>
            <a:gd name="adj" fmla="val 10000"/>
          </a:avLst>
        </a:prstGeom>
        <a:solidFill>
          <a:schemeClr val="bg1"/>
        </a:solidFill>
        <a:ln w="38100">
          <a:solidFill>
            <a:schemeClr val="tx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1"/>
              </a:solidFill>
            </a:rPr>
            <a:t>Corporate Procurement</a:t>
          </a:r>
          <a:endParaRPr lang="en-US" sz="1600" b="1" kern="1200" dirty="0">
            <a:solidFill>
              <a:schemeClr val="accent1"/>
            </a:solidFill>
          </a:endParaRPr>
        </a:p>
      </dsp:txBody>
      <dsp:txXfrm>
        <a:off x="2725689" y="1027390"/>
        <a:ext cx="1286765" cy="840413"/>
      </dsp:txXfrm>
    </dsp:sp>
    <dsp:sp modelId="{46B06D44-0209-1440-AB50-FBFD6C7D4CEA}">
      <dsp:nvSpPr>
        <dsp:cNvPr id="0" name=""/>
        <dsp:cNvSpPr/>
      </dsp:nvSpPr>
      <dsp:spPr>
        <a:xfrm>
          <a:off x="672612" y="1893949"/>
          <a:ext cx="2696460" cy="588301"/>
        </a:xfrm>
        <a:custGeom>
          <a:avLst/>
          <a:gdLst/>
          <a:ahLst/>
          <a:cxnLst/>
          <a:rect l="0" t="0" r="0" b="0"/>
          <a:pathLst>
            <a:path>
              <a:moveTo>
                <a:pt x="2696460" y="0"/>
              </a:moveTo>
              <a:lnTo>
                <a:pt x="2696460" y="294150"/>
              </a:lnTo>
              <a:lnTo>
                <a:pt x="0" y="294150"/>
              </a:lnTo>
              <a:lnTo>
                <a:pt x="0" y="588301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77BE0-55DB-4840-BD20-032C2DBC74CB}">
      <dsp:nvSpPr>
        <dsp:cNvPr id="0" name=""/>
        <dsp:cNvSpPr/>
      </dsp:nvSpPr>
      <dsp:spPr>
        <a:xfrm>
          <a:off x="3083" y="2482250"/>
          <a:ext cx="1339057" cy="892705"/>
        </a:xfrm>
        <a:prstGeom prst="roundRect">
          <a:avLst>
            <a:gd name="adj" fmla="val 10000"/>
          </a:avLst>
        </a:prstGeom>
        <a:solidFill>
          <a:schemeClr val="bg1"/>
        </a:solidFill>
        <a:ln w="38100">
          <a:solidFill>
            <a:schemeClr val="tx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1"/>
              </a:solidFill>
            </a:rPr>
            <a:t> Asia Pacific</a:t>
          </a:r>
          <a:endParaRPr lang="en-US" sz="1600" b="1" kern="1200" dirty="0">
            <a:solidFill>
              <a:schemeClr val="accent1"/>
            </a:solidFill>
          </a:endParaRPr>
        </a:p>
      </dsp:txBody>
      <dsp:txXfrm>
        <a:off x="29229" y="2508396"/>
        <a:ext cx="1286765" cy="840413"/>
      </dsp:txXfrm>
    </dsp:sp>
    <dsp:sp modelId="{CF861BCF-5D2F-414D-8701-FF3D5DC1634E}">
      <dsp:nvSpPr>
        <dsp:cNvPr id="0" name=""/>
        <dsp:cNvSpPr/>
      </dsp:nvSpPr>
      <dsp:spPr>
        <a:xfrm>
          <a:off x="2031756" y="1893949"/>
          <a:ext cx="1337316" cy="588301"/>
        </a:xfrm>
        <a:custGeom>
          <a:avLst/>
          <a:gdLst/>
          <a:ahLst/>
          <a:cxnLst/>
          <a:rect l="0" t="0" r="0" b="0"/>
          <a:pathLst>
            <a:path>
              <a:moveTo>
                <a:pt x="1337316" y="0"/>
              </a:moveTo>
              <a:lnTo>
                <a:pt x="1337316" y="294150"/>
              </a:lnTo>
              <a:lnTo>
                <a:pt x="0" y="294150"/>
              </a:lnTo>
              <a:lnTo>
                <a:pt x="0" y="588301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0105C-37E8-BE44-9848-7701C5E10E5F}">
      <dsp:nvSpPr>
        <dsp:cNvPr id="0" name=""/>
        <dsp:cNvSpPr/>
      </dsp:nvSpPr>
      <dsp:spPr>
        <a:xfrm>
          <a:off x="1362227" y="2482250"/>
          <a:ext cx="1339057" cy="892705"/>
        </a:xfrm>
        <a:prstGeom prst="roundRect">
          <a:avLst>
            <a:gd name="adj" fmla="val 10000"/>
          </a:avLst>
        </a:prstGeom>
        <a:solidFill>
          <a:schemeClr val="bg1"/>
        </a:solidFill>
        <a:ln w="38100">
          <a:solidFill>
            <a:schemeClr val="tx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1"/>
              </a:solidFill>
            </a:rPr>
            <a:t> Latin America S.</a:t>
          </a:r>
          <a:endParaRPr lang="en-US" sz="1600" b="1" kern="1200" dirty="0">
            <a:solidFill>
              <a:schemeClr val="accent1"/>
            </a:solidFill>
          </a:endParaRPr>
        </a:p>
      </dsp:txBody>
      <dsp:txXfrm>
        <a:off x="1388373" y="2508396"/>
        <a:ext cx="1286765" cy="840413"/>
      </dsp:txXfrm>
    </dsp:sp>
    <dsp:sp modelId="{11C62CA4-ACF0-E14B-A21C-76CD603FF6A2}">
      <dsp:nvSpPr>
        <dsp:cNvPr id="0" name=""/>
        <dsp:cNvSpPr/>
      </dsp:nvSpPr>
      <dsp:spPr>
        <a:xfrm>
          <a:off x="3323352" y="1893949"/>
          <a:ext cx="91440" cy="588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150"/>
              </a:lnTo>
              <a:lnTo>
                <a:pt x="67547" y="294150"/>
              </a:lnTo>
              <a:lnTo>
                <a:pt x="67547" y="588301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3BE80-2278-C847-8987-4B03950A3CCE}">
      <dsp:nvSpPr>
        <dsp:cNvPr id="0" name=""/>
        <dsp:cNvSpPr/>
      </dsp:nvSpPr>
      <dsp:spPr>
        <a:xfrm>
          <a:off x="2721371" y="2482250"/>
          <a:ext cx="1339057" cy="892705"/>
        </a:xfrm>
        <a:prstGeom prst="roundRect">
          <a:avLst>
            <a:gd name="adj" fmla="val 10000"/>
          </a:avLst>
        </a:prstGeom>
        <a:solidFill>
          <a:schemeClr val="bg1"/>
        </a:solidFill>
        <a:ln w="38100">
          <a:solidFill>
            <a:schemeClr val="tx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1"/>
              </a:solidFill>
            </a:rPr>
            <a:t> Central Europe</a:t>
          </a:r>
          <a:endParaRPr lang="en-US" sz="1600" b="1" kern="1200" dirty="0">
            <a:solidFill>
              <a:schemeClr val="accent1"/>
            </a:solidFill>
          </a:endParaRPr>
        </a:p>
      </dsp:txBody>
      <dsp:txXfrm>
        <a:off x="2747517" y="2508396"/>
        <a:ext cx="1286765" cy="840413"/>
      </dsp:txXfrm>
    </dsp:sp>
    <dsp:sp modelId="{9AB19225-8B39-204F-948E-0ED1F3A4B67D}">
      <dsp:nvSpPr>
        <dsp:cNvPr id="0" name=""/>
        <dsp:cNvSpPr/>
      </dsp:nvSpPr>
      <dsp:spPr>
        <a:xfrm>
          <a:off x="3369072" y="1893949"/>
          <a:ext cx="1380970" cy="588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50"/>
              </a:lnTo>
              <a:lnTo>
                <a:pt x="1380970" y="294150"/>
              </a:lnTo>
              <a:lnTo>
                <a:pt x="1380970" y="588301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D3909-9236-3843-A8BE-4B9F62D660FF}">
      <dsp:nvSpPr>
        <dsp:cNvPr id="0" name=""/>
        <dsp:cNvSpPr/>
      </dsp:nvSpPr>
      <dsp:spPr>
        <a:xfrm>
          <a:off x="4080514" y="2482250"/>
          <a:ext cx="1339057" cy="892705"/>
        </a:xfrm>
        <a:prstGeom prst="roundRect">
          <a:avLst>
            <a:gd name="adj" fmla="val 10000"/>
          </a:avLst>
        </a:prstGeom>
        <a:solidFill>
          <a:schemeClr val="bg1"/>
        </a:solidFill>
        <a:ln w="38100">
          <a:solidFill>
            <a:schemeClr val="tx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1"/>
              </a:solidFill>
            </a:rPr>
            <a:t> North America  </a:t>
          </a:r>
          <a:endParaRPr lang="en-US" sz="1600" b="1" kern="1200" dirty="0">
            <a:solidFill>
              <a:schemeClr val="accent1"/>
            </a:solidFill>
          </a:endParaRPr>
        </a:p>
      </dsp:txBody>
      <dsp:txXfrm>
        <a:off x="4106660" y="2508396"/>
        <a:ext cx="1286765" cy="840413"/>
      </dsp:txXfrm>
    </dsp:sp>
    <dsp:sp modelId="{0C885C35-1505-E648-8F16-AAC14319C1C2}">
      <dsp:nvSpPr>
        <dsp:cNvPr id="0" name=""/>
        <dsp:cNvSpPr/>
      </dsp:nvSpPr>
      <dsp:spPr>
        <a:xfrm>
          <a:off x="3369072" y="1893949"/>
          <a:ext cx="2740114" cy="588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50"/>
              </a:lnTo>
              <a:lnTo>
                <a:pt x="2740114" y="294150"/>
              </a:lnTo>
              <a:lnTo>
                <a:pt x="2740114" y="588301"/>
              </a:lnTo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6BE16-2444-9D46-9C75-1913F8F71A16}">
      <dsp:nvSpPr>
        <dsp:cNvPr id="0" name=""/>
        <dsp:cNvSpPr/>
      </dsp:nvSpPr>
      <dsp:spPr>
        <a:xfrm>
          <a:off x="5439658" y="2482250"/>
          <a:ext cx="1339057" cy="892705"/>
        </a:xfrm>
        <a:prstGeom prst="roundRect">
          <a:avLst>
            <a:gd name="adj" fmla="val 10000"/>
          </a:avLst>
        </a:prstGeom>
        <a:solidFill>
          <a:schemeClr val="bg1"/>
        </a:solidFill>
        <a:ln w="38100">
          <a:solidFill>
            <a:schemeClr val="tx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1"/>
              </a:solidFill>
            </a:rPr>
            <a:t>Latin America N.</a:t>
          </a:r>
          <a:endParaRPr lang="en-US" sz="1600" b="1" kern="1200" dirty="0">
            <a:solidFill>
              <a:schemeClr val="accent1"/>
            </a:solidFill>
          </a:endParaRPr>
        </a:p>
      </dsp:txBody>
      <dsp:txXfrm>
        <a:off x="5465804" y="2508396"/>
        <a:ext cx="1286765" cy="8404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D0B47-E1AF-4149-B024-83E00C0D3938}">
      <dsp:nvSpPr>
        <dsp:cNvPr id="0" name=""/>
        <dsp:cNvSpPr/>
      </dsp:nvSpPr>
      <dsp:spPr>
        <a:xfrm rot="16200000">
          <a:off x="805815" y="-788670"/>
          <a:ext cx="1371600" cy="294894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Autonomy to choose suppliers</a:t>
          </a:r>
          <a:endParaRPr lang="en-US" sz="2400" b="1" kern="1200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17145" y="0"/>
        <a:ext cx="2948940" cy="1028700"/>
      </dsp:txXfrm>
    </dsp:sp>
    <dsp:sp modelId="{F8A90333-0801-4A9F-95C4-57527E34B7D5}">
      <dsp:nvSpPr>
        <dsp:cNvPr id="0" name=""/>
        <dsp:cNvSpPr/>
      </dsp:nvSpPr>
      <dsp:spPr>
        <a:xfrm>
          <a:off x="2794635" y="0"/>
          <a:ext cx="2743200" cy="13716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Savings incentives</a:t>
          </a:r>
        </a:p>
      </dsp:txBody>
      <dsp:txXfrm>
        <a:off x="2794635" y="0"/>
        <a:ext cx="2743200" cy="1028700"/>
      </dsp:txXfrm>
    </dsp:sp>
    <dsp:sp modelId="{B0B8A472-6058-4431-B3FC-D11C275BC148}">
      <dsp:nvSpPr>
        <dsp:cNvPr id="0" name=""/>
        <dsp:cNvSpPr/>
      </dsp:nvSpPr>
      <dsp:spPr>
        <a:xfrm rot="10800000">
          <a:off x="17145" y="1371600"/>
          <a:ext cx="2880360" cy="13716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Fewer suppliers</a:t>
          </a:r>
        </a:p>
      </dsp:txBody>
      <dsp:txXfrm rot="10800000">
        <a:off x="17145" y="1714500"/>
        <a:ext cx="2880360" cy="1028700"/>
      </dsp:txXfrm>
    </dsp:sp>
    <dsp:sp modelId="{BE98FCB9-C575-4C68-AA6A-F30F2D67822D}">
      <dsp:nvSpPr>
        <dsp:cNvPr id="0" name=""/>
        <dsp:cNvSpPr/>
      </dsp:nvSpPr>
      <dsp:spPr>
        <a:xfrm rot="5400000">
          <a:off x="3480435" y="685800"/>
          <a:ext cx="1371600" cy="27432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Increased efficiency</a:t>
          </a:r>
          <a:endParaRPr lang="en-US" sz="2400" b="1" kern="1200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794635" y="1714500"/>
        <a:ext cx="2743200" cy="1028700"/>
      </dsp:txXfrm>
    </dsp:sp>
    <dsp:sp modelId="{E5C3A70C-E298-44FE-8969-3DF185999A0E}">
      <dsp:nvSpPr>
        <dsp:cNvPr id="0" name=""/>
        <dsp:cNvSpPr/>
      </dsp:nvSpPr>
      <dsp:spPr>
        <a:xfrm>
          <a:off x="1920240" y="1028700"/>
          <a:ext cx="1645920" cy="685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BENEFITS</a:t>
          </a:r>
          <a:endParaRPr 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53718" y="1062178"/>
        <a:ext cx="1578964" cy="618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3FB29-E9D7-491C-9C27-0411DF6382C1}">
      <dsp:nvSpPr>
        <dsp:cNvPr id="0" name=""/>
        <dsp:cNvSpPr/>
      </dsp:nvSpPr>
      <dsp:spPr>
        <a:xfrm>
          <a:off x="2147" y="1979"/>
          <a:ext cx="2880121" cy="1499443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Maintenance Approach</a:t>
          </a:r>
          <a:endParaRPr lang="en-US" sz="2800" b="1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064" y="45896"/>
        <a:ext cx="2792287" cy="1411609"/>
      </dsp:txXfrm>
    </dsp:sp>
    <dsp:sp modelId="{B48F5ACD-ED18-48FA-B70D-371623A1DD17}">
      <dsp:nvSpPr>
        <dsp:cNvPr id="0" name=""/>
        <dsp:cNvSpPr/>
      </dsp:nvSpPr>
      <dsp:spPr>
        <a:xfrm>
          <a:off x="2147" y="1612478"/>
          <a:ext cx="2880121" cy="1499443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 formalized sourcing process</a:t>
          </a:r>
          <a:endParaRPr lang="en-US" sz="2400" b="1" kern="1200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064" y="1656395"/>
        <a:ext cx="2792287" cy="1411609"/>
      </dsp:txXfrm>
    </dsp:sp>
    <dsp:sp modelId="{AF548EAB-4FDE-4EF0-AD1A-EDC17C68C9C2}">
      <dsp:nvSpPr>
        <dsp:cNvPr id="0" name=""/>
        <dsp:cNvSpPr/>
      </dsp:nvSpPr>
      <dsp:spPr>
        <a:xfrm>
          <a:off x="2147" y="3222977"/>
          <a:ext cx="2880121" cy="1499443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 supplier scorecards </a:t>
          </a:r>
          <a:endParaRPr lang="en-US" sz="2400" b="1" kern="1200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064" y="3266894"/>
        <a:ext cx="2792287" cy="1411609"/>
      </dsp:txXfrm>
    </dsp:sp>
    <dsp:sp modelId="{5F1BA197-A373-4066-B844-AA897B1A5E5F}">
      <dsp:nvSpPr>
        <dsp:cNvPr id="0" name=""/>
        <dsp:cNvSpPr/>
      </dsp:nvSpPr>
      <dsp:spPr>
        <a:xfrm>
          <a:off x="3366130" y="1979"/>
          <a:ext cx="2880121" cy="1499443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Measurement Approach</a:t>
          </a:r>
          <a:endParaRPr lang="en-US" sz="2800" b="1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0047" y="45896"/>
        <a:ext cx="2792287" cy="1411609"/>
      </dsp:txXfrm>
    </dsp:sp>
    <dsp:sp modelId="{D9954F1C-B635-4D5F-BC10-70AA309C6A0A}">
      <dsp:nvSpPr>
        <dsp:cNvPr id="0" name=""/>
        <dsp:cNvSpPr/>
      </dsp:nvSpPr>
      <dsp:spPr>
        <a:xfrm>
          <a:off x="3366130" y="1612478"/>
          <a:ext cx="2880121" cy="1499443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 reporting system</a:t>
          </a:r>
          <a:endParaRPr lang="en-US" sz="2400" b="1" kern="1200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0047" y="1656395"/>
        <a:ext cx="2792287" cy="1411609"/>
      </dsp:txXfrm>
    </dsp:sp>
    <dsp:sp modelId="{73E86434-E74F-40A6-B7C2-61F97DDD6C1D}">
      <dsp:nvSpPr>
        <dsp:cNvPr id="0" name=""/>
        <dsp:cNvSpPr/>
      </dsp:nvSpPr>
      <dsp:spPr>
        <a:xfrm>
          <a:off x="3366130" y="3222977"/>
          <a:ext cx="2880121" cy="1499443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Conduct annual audits </a:t>
          </a:r>
          <a:endParaRPr lang="en-US" sz="2400" b="1" kern="1200" dirty="0">
            <a:solidFill>
              <a:schemeClr val="accent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0047" y="3266894"/>
        <a:ext cx="2792287" cy="1411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Perpetua" pitchFamily="18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erpetua" pitchFamily="18" charset="0"/>
              </a:defRPr>
            </a:lvl1pPr>
          </a:lstStyle>
          <a:p>
            <a:fld id="{035C66B3-178A-468F-81D6-88A0D807016B}" type="datetimeFigureOut">
              <a:rPr lang="en-US"/>
              <a:pPr/>
              <a:t>2/8/12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Perpetua" pitchFamily="18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erpetua" pitchFamily="18" charset="0"/>
              </a:defRPr>
            </a:lvl1pPr>
          </a:lstStyle>
          <a:p>
            <a:fld id="{E37E4B84-7EDB-44AE-BEF8-4BC77F3D34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3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7BEE6CB-F599-4921-8F67-342EA7ECAD41}" type="datetimeFigureOut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BC04CD-E3EC-45E7-94E8-FA12008322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26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Suggestion for the second bullet. To create unity within the Procurement division and acceptance of a new vision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499166-2F9B-41CB-A0C9-3EE10B9C113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F7D483-F7B2-48EF-B7BF-ED4854211D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9E9C-1FEE-4C6D-9F15-FA70FE2CF366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73CE62-3CB1-4AD7-AFDB-8A4B136AF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E2477-1B18-454D-B946-CCF957484B38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3D952-C71E-4C0A-A198-1B81CACE8F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72BD3-AD39-4680-93B7-E4BA36FE4DEC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21AA-2704-4A4C-8811-1C047BE73F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682B5-A912-4710-A474-85CD59EEE611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85D13-E566-402B-A873-755A9602C3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9275-753D-46F6-944F-E1EC0FB59AD4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4DD40-7408-4982-83D9-1C3F4A6FC4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9C4C-79D4-4394-B999-19F5FF6E92E4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6BB7-4586-4B31-9A4B-8B2AFC0851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2BD9-2BDD-44AF-BE75-D3CDB06F0929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5C2F-D699-4A91-96F2-CCF60E5D0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CF0EB-81DB-48F1-9A30-A0BE4FC67311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17A5-C9C7-4BCD-BC2E-7851F3534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2D0E6-C134-4A8A-997B-AFE6EA3C8452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AFA7-2057-4505-8527-3AB23B7C0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BBE5-757C-4633-B7DA-5A90E14C63E8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B0EF5-C807-4AFA-ACAE-BF7934968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05480-8794-4B1C-B6D2-B6E573C32E38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DA84-CAAA-4D4B-AC3D-77B5A562B9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543A9E1-4B48-4229-9CF0-385272471394}" type="datetime1">
              <a:rPr lang="en-US"/>
              <a:pPr>
                <a:defRPr/>
              </a:pPr>
              <a:t>2/8/12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Superior Solutions: FMP Presentation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971BBC9-4408-4279-BA96-CFE3C1637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5" r:id="rId2"/>
    <p:sldLayoutId id="2147483937" r:id="rId3"/>
    <p:sldLayoutId id="2147483934" r:id="rId4"/>
    <p:sldLayoutId id="2147483933" r:id="rId5"/>
    <p:sldLayoutId id="2147483932" r:id="rId6"/>
    <p:sldLayoutId id="2147483931" r:id="rId7"/>
    <p:sldLayoutId id="2147483938" r:id="rId8"/>
    <p:sldLayoutId id="2147483939" r:id="rId9"/>
    <p:sldLayoutId id="2147483930" r:id="rId10"/>
    <p:sldLayoutId id="214748392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5.xml"/><Relationship Id="rId12" Type="http://schemas.openxmlformats.org/officeDocument/2006/relationships/diagramLayout" Target="../diagrams/layout5.xml"/><Relationship Id="rId13" Type="http://schemas.openxmlformats.org/officeDocument/2006/relationships/diagramQuickStyle" Target="../diagrams/quickStyle5.xml"/><Relationship Id="rId14" Type="http://schemas.openxmlformats.org/officeDocument/2006/relationships/diagramColors" Target="../diagrams/colors5.xml"/><Relationship Id="rId15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Relationship Id="rId9" Type="http://schemas.openxmlformats.org/officeDocument/2006/relationships/diagramColors" Target="../diagrams/colors4.xml"/><Relationship Id="rId10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diagramData" Target="../diagrams/data7.xml"/><Relationship Id="rId7" Type="http://schemas.openxmlformats.org/officeDocument/2006/relationships/diagramLayout" Target="../diagrams/layout7.xml"/><Relationship Id="rId8" Type="http://schemas.openxmlformats.org/officeDocument/2006/relationships/diagramQuickStyle" Target="../diagrams/quickStyle7.xml"/><Relationship Id="rId9" Type="http://schemas.openxmlformats.org/officeDocument/2006/relationships/diagramColors" Target="../diagrams/colors7.xml"/><Relationship Id="rId10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23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2.emf"/><Relationship Id="rId5" Type="http://schemas.openxmlformats.org/officeDocument/2006/relationships/slide" Target="slide20.xml"/><Relationship Id="rId6" Type="http://schemas.openxmlformats.org/officeDocument/2006/relationships/image" Target="../media/image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914400"/>
          </a:xfrm>
        </p:spPr>
        <p:txBody>
          <a:bodyPr>
            <a:normAutofit lnSpcReduction="1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Everett   Kari Guy   Grayson Mitchell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Ernesto Sanchez    Darryl Stephens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FMP Presentation</a:t>
            </a:r>
            <a:br>
              <a: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19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sz="1900" b="1" i="1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sz="19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Annual Black Executive Supply Management Summit: Case Competition</a:t>
            </a:r>
            <a:br>
              <a:rPr sz="19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16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Thursday, February 9</a:t>
            </a:r>
            <a:r>
              <a:rPr sz="1600" b="1" i="1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sz="16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2012</a:t>
            </a:r>
            <a:endParaRPr sz="16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9" name="Picture 6" descr="SUPERIOR_TARI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4850" y="4191000"/>
            <a:ext cx="2393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3FEA6-268A-4E82-AD43-A9FAB0A3D109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4341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Model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2E5DF-E694-4385-A0F6-9490F0B0F05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Center-Led Procurement Structure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Operation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Buy-In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68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Reduce Material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4600575"/>
            <a:ext cx="1897063" cy="1381125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SKU Rationalization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Reverse Auctions</a:t>
            </a:r>
          </a:p>
        </p:txBody>
      </p:sp>
      <p:grpSp>
        <p:nvGrpSpPr>
          <p:cNvPr id="13" name="Group 29"/>
          <p:cNvGrpSpPr/>
          <p:nvPr/>
        </p:nvGrpSpPr>
        <p:grpSpPr>
          <a:xfrm>
            <a:off x="533400" y="1447800"/>
            <a:ext cx="8381998" cy="1466491"/>
            <a:chOff x="228600" y="1676400"/>
            <a:chExt cx="8382000" cy="1295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>
            <a:xfrm>
              <a:off x="2286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Strategy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Sustainability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58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Total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Value-Chain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22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Transparency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Procurement Vision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48B3F-74FD-4EE8-9041-E31F934276A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5604" name="Group 13"/>
          <p:cNvGrpSpPr>
            <a:grpSpLocks/>
          </p:cNvGrpSpPr>
          <p:nvPr/>
        </p:nvGrpSpPr>
        <p:grpSpPr bwMode="auto">
          <a:xfrm>
            <a:off x="5486400" y="554038"/>
            <a:ext cx="3455988" cy="817562"/>
            <a:chOff x="1267885" y="2057400"/>
            <a:chExt cx="3456515" cy="818301"/>
          </a:xfrm>
        </p:grpSpPr>
        <p:pic>
          <p:nvPicPr>
            <p:cNvPr id="25607" name="Picture 14" descr="strat.png"/>
            <p:cNvPicPr>
              <a:picLocks noChangeAspect="1"/>
            </p:cNvPicPr>
            <p:nvPr/>
          </p:nvPicPr>
          <p:blipFill>
            <a:blip r:embed="rId2">
              <a:lum contrast="2000"/>
            </a:blip>
            <a:srcRect/>
            <a:stretch>
              <a:fillRect/>
            </a:stretch>
          </p:blipFill>
          <p:spPr bwMode="auto">
            <a:xfrm>
              <a:off x="1267885" y="2057400"/>
              <a:ext cx="1094315" cy="81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Picture 15" descr="sus.png"/>
            <p:cNvPicPr>
              <a:picLocks noChangeAspect="1"/>
            </p:cNvPicPr>
            <p:nvPr/>
          </p:nvPicPr>
          <p:blipFill>
            <a:blip r:embed="rId3">
              <a:lum contrast="2000"/>
            </a:blip>
            <a:srcRect/>
            <a:stretch>
              <a:fillRect/>
            </a:stretch>
          </p:blipFill>
          <p:spPr bwMode="auto">
            <a:xfrm>
              <a:off x="3964516" y="2209800"/>
              <a:ext cx="75988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Picture 16" descr="total.png"/>
            <p:cNvPicPr>
              <a:picLocks noChangeAspect="1"/>
            </p:cNvPicPr>
            <p:nvPr/>
          </p:nvPicPr>
          <p:blipFill>
            <a:blip r:embed="rId4">
              <a:lum contrast="2000"/>
            </a:blip>
            <a:srcRect/>
            <a:stretch>
              <a:fillRect/>
            </a:stretch>
          </p:blipFill>
          <p:spPr bwMode="auto">
            <a:xfrm>
              <a:off x="3200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Picture 17" descr="trans.png"/>
            <p:cNvPicPr>
              <a:picLocks noChangeAspect="1"/>
            </p:cNvPicPr>
            <p:nvPr/>
          </p:nvPicPr>
          <p:blipFill>
            <a:blip r:embed="rId5">
              <a:lum contrast="2000"/>
            </a:blip>
            <a:srcRect/>
            <a:stretch>
              <a:fillRect/>
            </a:stretch>
          </p:blipFill>
          <p:spPr bwMode="auto">
            <a:xfrm>
              <a:off x="2362200" y="2209800"/>
              <a:ext cx="808567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705729"/>
              </p:ext>
            </p:extLst>
          </p:nvPr>
        </p:nvGraphicFramePr>
        <p:xfrm>
          <a:off x="2631014" y="1447800"/>
          <a:ext cx="419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628279"/>
              </p:ext>
            </p:extLst>
          </p:nvPr>
        </p:nvGraphicFramePr>
        <p:xfrm>
          <a:off x="2150534" y="1363134"/>
          <a:ext cx="5105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8000" y="-2709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Center-Led Structure</a:t>
            </a:r>
          </a:p>
        </p:txBody>
      </p:sp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C8736-6DF6-44FA-A193-38B90E3A73D3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95400" y="1676400"/>
          <a:ext cx="6781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Up Arrow 6"/>
          <p:cNvSpPr/>
          <p:nvPr/>
        </p:nvSpPr>
        <p:spPr>
          <a:xfrm>
            <a:off x="8001000" y="2590800"/>
            <a:ext cx="990600" cy="2514600"/>
          </a:xfrm>
          <a:prstGeom prst="upArrow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Up Arrow 7"/>
          <p:cNvSpPr/>
          <p:nvPr/>
        </p:nvSpPr>
        <p:spPr>
          <a:xfrm rot="10800000">
            <a:off x="152400" y="2590800"/>
            <a:ext cx="990600" cy="2514600"/>
          </a:xfrm>
          <a:prstGeom prst="upArrow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31" name="TextBox 8"/>
          <p:cNvSpPr txBox="1">
            <a:spLocks noChangeArrowheads="1"/>
          </p:cNvSpPr>
          <p:nvPr/>
        </p:nvSpPr>
        <p:spPr bwMode="auto">
          <a:xfrm>
            <a:off x="76200" y="1905000"/>
            <a:ext cx="373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Perpetua" pitchFamily="18" charset="0"/>
              </a:rPr>
              <a:t>Strategic Procurement Goals</a:t>
            </a:r>
          </a:p>
          <a:p>
            <a:r>
              <a:rPr lang="en-US" sz="2000" b="1">
                <a:solidFill>
                  <a:schemeClr val="tx2"/>
                </a:solidFill>
                <a:latin typeface="Perpetua" pitchFamily="18" charset="0"/>
              </a:rPr>
              <a:t>Incentives</a:t>
            </a:r>
          </a:p>
        </p:txBody>
      </p: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5334000" y="1905000"/>
            <a:ext cx="373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b="1">
                <a:solidFill>
                  <a:schemeClr val="tx2"/>
                </a:solidFill>
                <a:latin typeface="Perpetua" pitchFamily="18" charset="0"/>
              </a:rPr>
              <a:t>Best Regional Practices</a:t>
            </a:r>
          </a:p>
          <a:p>
            <a:endParaRPr lang="en-US" sz="2000" b="1">
              <a:solidFill>
                <a:schemeClr val="tx2"/>
              </a:solidFill>
              <a:latin typeface="Perpetua" pitchFamily="18" charset="0"/>
            </a:endParaRPr>
          </a:p>
        </p:txBody>
      </p:sp>
      <p:grpSp>
        <p:nvGrpSpPr>
          <p:cNvPr id="26633" name="Group 10"/>
          <p:cNvGrpSpPr>
            <a:grpSpLocks/>
          </p:cNvGrpSpPr>
          <p:nvPr/>
        </p:nvGrpSpPr>
        <p:grpSpPr bwMode="auto">
          <a:xfrm>
            <a:off x="5486400" y="554038"/>
            <a:ext cx="3455988" cy="817562"/>
            <a:chOff x="1267885" y="2057400"/>
            <a:chExt cx="3456515" cy="818301"/>
          </a:xfrm>
        </p:grpSpPr>
        <p:pic>
          <p:nvPicPr>
            <p:cNvPr id="26635" name="Picture 11" descr="strat.png"/>
            <p:cNvPicPr>
              <a:picLocks noChangeAspect="1"/>
            </p:cNvPicPr>
            <p:nvPr/>
          </p:nvPicPr>
          <p:blipFill>
            <a:blip r:embed="rId8">
              <a:lum contrast="2000"/>
            </a:blip>
            <a:srcRect/>
            <a:stretch>
              <a:fillRect/>
            </a:stretch>
          </p:blipFill>
          <p:spPr bwMode="auto">
            <a:xfrm>
              <a:off x="1267885" y="2057400"/>
              <a:ext cx="1094315" cy="81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6" name="Picture 12" descr="sus.png"/>
            <p:cNvPicPr>
              <a:picLocks noChangeAspect="1"/>
            </p:cNvPicPr>
            <p:nvPr/>
          </p:nvPicPr>
          <p:blipFill>
            <a:blip r:embed="rId9">
              <a:lum contrast="2000"/>
            </a:blip>
            <a:srcRect/>
            <a:stretch>
              <a:fillRect/>
            </a:stretch>
          </p:blipFill>
          <p:spPr bwMode="auto">
            <a:xfrm>
              <a:off x="3964516" y="2209800"/>
              <a:ext cx="75988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7" name="Picture 13" descr="total.png"/>
            <p:cNvPicPr>
              <a:picLocks noChangeAspect="1"/>
            </p:cNvPicPr>
            <p:nvPr/>
          </p:nvPicPr>
          <p:blipFill>
            <a:blip r:embed="rId10">
              <a:lum contrast="2000"/>
            </a:blip>
            <a:srcRect/>
            <a:stretch>
              <a:fillRect/>
            </a:stretch>
          </p:blipFill>
          <p:spPr bwMode="auto">
            <a:xfrm>
              <a:off x="3200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8" name="Picture 14" descr="trans.png"/>
            <p:cNvPicPr>
              <a:picLocks noChangeAspect="1"/>
            </p:cNvPicPr>
            <p:nvPr/>
          </p:nvPicPr>
          <p:blipFill>
            <a:blip r:embed="rId11">
              <a:lum contrast="2000"/>
            </a:blip>
            <a:srcRect/>
            <a:stretch>
              <a:fillRect/>
            </a:stretch>
          </p:blipFill>
          <p:spPr bwMode="auto">
            <a:xfrm>
              <a:off x="2362200" y="2209800"/>
              <a:ext cx="808567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990600" y="1247775"/>
            <a:ext cx="129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i="1">
                <a:solidFill>
                  <a:schemeClr val="tx2"/>
                </a:solidFill>
                <a:latin typeface="Perpetua" pitchFamily="18" charset="0"/>
              </a:rPr>
              <a:t>*Hybrid approach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SKU Rationalization</a:t>
            </a:r>
          </a:p>
        </p:txBody>
      </p:sp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A5828-1997-4C68-9698-387B2C2FFD5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8676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Internal audit to remove redundant SKUs</a:t>
            </a:r>
          </a:p>
          <a:p>
            <a:r>
              <a:rPr lang="en-US" smtClean="0"/>
              <a:t>Allows FMP to leverage volume discounts</a:t>
            </a:r>
          </a:p>
          <a:p>
            <a:r>
              <a:rPr lang="en-US" smtClean="0"/>
              <a:t>Previous study shows potential cost savings between 10 -15%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5562600" y="533400"/>
            <a:ext cx="3429000" cy="876300"/>
            <a:chOff x="1295400" y="2057400"/>
            <a:chExt cx="3429000" cy="876751"/>
          </a:xfrm>
        </p:grpSpPr>
        <p:pic>
          <p:nvPicPr>
            <p:cNvPr id="28679" name="Picture 6" descr="trans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200" y="2057400"/>
              <a:ext cx="1240440" cy="876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0" name="Picture 7" descr="stra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1" name="Picture 8" descr="sus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4516" y="2209800"/>
              <a:ext cx="75988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9" descr="total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00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ounded Rectangle 10"/>
          <p:cNvSpPr/>
          <p:nvPr/>
        </p:nvSpPr>
        <p:spPr>
          <a:xfrm>
            <a:off x="2743200" y="4038600"/>
            <a:ext cx="3886200" cy="1066800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Cost Savings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$12.5 - $25MM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 Auctions</a:t>
            </a:r>
          </a:p>
        </p:txBody>
      </p:sp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42336-68D3-463A-AC5A-EE5958B4B19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9700" name="Group 50"/>
          <p:cNvGrpSpPr>
            <a:grpSpLocks/>
          </p:cNvGrpSpPr>
          <p:nvPr/>
        </p:nvGrpSpPr>
        <p:grpSpPr bwMode="auto">
          <a:xfrm>
            <a:off x="1371600" y="1524000"/>
            <a:ext cx="6172200" cy="4724400"/>
            <a:chOff x="1905000" y="1676400"/>
            <a:chExt cx="5486400" cy="41910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4000808" y="2781658"/>
              <a:ext cx="304185" cy="22860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105630" y="2819682"/>
              <a:ext cx="228139" cy="22860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6"/>
              <a:endCxn id="10" idx="2"/>
            </p:cNvCxnSpPr>
            <p:nvPr/>
          </p:nvCxnSpPr>
          <p:spPr>
            <a:xfrm flipV="1">
              <a:off x="5607756" y="3733877"/>
              <a:ext cx="335844" cy="91537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6"/>
              <a:endCxn id="7" idx="2"/>
            </p:cNvCxnSpPr>
            <p:nvPr/>
          </p:nvCxnSpPr>
          <p:spPr>
            <a:xfrm>
              <a:off x="3352800" y="3733877"/>
              <a:ext cx="381000" cy="91537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" idx="7"/>
            </p:cNvCxnSpPr>
            <p:nvPr/>
          </p:nvCxnSpPr>
          <p:spPr>
            <a:xfrm rot="5400000" flipH="1" flipV="1">
              <a:off x="4110119" y="4593410"/>
              <a:ext cx="254897" cy="211667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5181830" y="4495518"/>
              <a:ext cx="228139" cy="22860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733800" y="2972005"/>
              <a:ext cx="1873956" cy="170681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Procurement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Organization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4647842"/>
              <a:ext cx="1447800" cy="121955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Latin America North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$200K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76800" y="1676400"/>
              <a:ext cx="1447800" cy="129560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Central/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Eastern Europe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$9.4MM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943600" y="3124098"/>
              <a:ext cx="1447800" cy="121955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Western Europe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$700K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1676400"/>
              <a:ext cx="1447800" cy="121955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Asia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$2MM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4647842"/>
              <a:ext cx="1447800" cy="121955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Latin America South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$200K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124098"/>
              <a:ext cx="1447800" cy="121955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North America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18415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$12.5MM</a:t>
              </a:r>
              <a:endParaRPr lang="en-US" dirty="0">
                <a:ln w="18415" cmpd="sng">
                  <a:noFill/>
                  <a:prstDash val="solid"/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28600" y="1447800"/>
            <a:ext cx="2057400" cy="137160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Two categories of reverse auctions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Commodity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>
                <a:ln w="18415" cmpd="sng">
                  <a:noFill/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Custom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29400" y="4876800"/>
            <a:ext cx="2362200" cy="838200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Cost Savings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$25MM </a:t>
            </a:r>
          </a:p>
        </p:txBody>
      </p:sp>
      <p:grpSp>
        <p:nvGrpSpPr>
          <p:cNvPr id="29703" name="Group 21"/>
          <p:cNvGrpSpPr>
            <a:grpSpLocks/>
          </p:cNvGrpSpPr>
          <p:nvPr/>
        </p:nvGrpSpPr>
        <p:grpSpPr bwMode="auto">
          <a:xfrm>
            <a:off x="5562600" y="533400"/>
            <a:ext cx="3429000" cy="876300"/>
            <a:chOff x="1295400" y="2057400"/>
            <a:chExt cx="3429000" cy="876751"/>
          </a:xfrm>
        </p:grpSpPr>
        <p:pic>
          <p:nvPicPr>
            <p:cNvPr id="29704" name="Picture 22" descr="trans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200" y="2057400"/>
              <a:ext cx="1240440" cy="876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5" name="Picture 23" descr="stra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6" name="Picture 27" descr="sus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4516" y="2209800"/>
              <a:ext cx="75988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7" name="Picture 29" descr="total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00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 Materials</a:t>
            </a:r>
          </a:p>
        </p:txBody>
      </p:sp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77781-D592-4A26-B224-051103600E5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0724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Packaged products can use thinner boxes</a:t>
            </a:r>
          </a:p>
          <a:p>
            <a:r>
              <a:rPr lang="en-US" smtClean="0"/>
              <a:t>Edge Crush Test is used to test required box integrity</a:t>
            </a:r>
          </a:p>
          <a:p>
            <a:r>
              <a:rPr lang="en-US" smtClean="0"/>
              <a:t>42lb Linerboard and 26lb Corrugated Medium combo was an industry standard prior to 1991</a:t>
            </a:r>
          </a:p>
          <a:p>
            <a:pPr lvl="1"/>
            <a:r>
              <a:rPr lang="en-US" smtClean="0"/>
              <a:t>35lb Linerboard/26lb or 23lb Corrugated Medium combo is new standard</a:t>
            </a:r>
          </a:p>
          <a:p>
            <a:r>
              <a:rPr lang="en-US" smtClean="0"/>
              <a:t>“Green Initiative”</a:t>
            </a:r>
          </a:p>
          <a:p>
            <a:endParaRPr lang="en-US" smtClean="0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562600" y="554038"/>
            <a:ext cx="3429000" cy="817562"/>
            <a:chOff x="1295400" y="2057400"/>
            <a:chExt cx="3429000" cy="818301"/>
          </a:xfrm>
        </p:grpSpPr>
        <p:pic>
          <p:nvPicPr>
            <p:cNvPr id="30729" name="Picture 6" descr="tota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91885" y="2057400"/>
              <a:ext cx="1094315" cy="81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0" name="Picture 7" descr="stra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22098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1" name="Picture 8" descr="sus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4516" y="2209800"/>
              <a:ext cx="75988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2" name="Picture 9" descr="trans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1200" y="2209800"/>
              <a:ext cx="808567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6" name="Picture 2" descr="C:\Documents and Settings\drstephens\Local Settings\Temporary Internet Files\Content.IE5\8DYNGXIV\MC91021700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4114800"/>
            <a:ext cx="2514600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52913" y="4854575"/>
            <a:ext cx="130968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Box 12"/>
          <p:cNvSpPr txBox="1">
            <a:spLocks noChangeArrowheads="1"/>
          </p:cNvSpPr>
          <p:nvPr/>
        </p:nvSpPr>
        <p:spPr bwMode="auto">
          <a:xfrm>
            <a:off x="6665913" y="62484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Perpetua" pitchFamily="18" charset="0"/>
              </a:rPr>
              <a:t>Source: Corrugate Packaging Council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 Buy-In</a:t>
            </a:r>
          </a:p>
        </p:txBody>
      </p:sp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04F87-D63E-442D-B659-35CB488544A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05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Reassign present CPO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Assign regional captain(s) to lead on-boarding and discuss benefits of new strategy</a:t>
            </a:r>
          </a:p>
        </p:txBody>
      </p: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5540375" y="533400"/>
            <a:ext cx="3375025" cy="817563"/>
            <a:chOff x="1066800" y="2514600"/>
            <a:chExt cx="3375554" cy="818301"/>
          </a:xfrm>
        </p:grpSpPr>
        <p:pic>
          <p:nvPicPr>
            <p:cNvPr id="31751" name="Picture 7" descr="sus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6600" y="2514600"/>
              <a:ext cx="1165754" cy="818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2" name="Picture 8" descr="total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3283" y="26670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3" name="Picture 9" descr="stra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66800" y="2667000"/>
              <a:ext cx="713317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4" name="Picture 10" descr="trans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52600" y="2667000"/>
              <a:ext cx="808567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2" name="Diagram 11"/>
          <p:cNvGraphicFramePr/>
          <p:nvPr/>
        </p:nvGraphicFramePr>
        <p:xfrm>
          <a:off x="2057400" y="3395133"/>
          <a:ext cx="5486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Bottom-Line Impact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D2A28-508B-4AEF-BD7D-DB028F37E0D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81183"/>
              </p:ext>
            </p:extLst>
          </p:nvPr>
        </p:nvGraphicFramePr>
        <p:xfrm>
          <a:off x="1143000" y="1676400"/>
          <a:ext cx="6248401" cy="4419601"/>
        </p:xfrm>
        <a:graphic>
          <a:graphicData uri="http://schemas.openxmlformats.org/drawingml/2006/table">
            <a:tbl>
              <a:tblPr/>
              <a:tblGrid>
                <a:gridCol w="3282742"/>
                <a:gridCol w="884102"/>
                <a:gridCol w="1197455"/>
                <a:gridCol w="884102"/>
              </a:tblGrid>
              <a:tr h="401782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Cost </a:t>
                      </a:r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Savings Based</a:t>
                      </a:r>
                      <a:r>
                        <a:rPr lang="en-US" sz="2000" b="1" i="0" u="none" strike="noStrike" baseline="0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 on $250MM Corrugated Spend</a:t>
                      </a:r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48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91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*In Millions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3% Previously Achieved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Supplier Reduction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SKU Rationalization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 Gross Cost Savings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42.5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57.5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Regional</a:t>
                      </a:r>
                      <a:r>
                        <a:rPr lang="en-US" sz="2000" b="1" i="0" u="none" strike="noStrike" baseline="0" dirty="0" smtClean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Incentive</a:t>
                      </a:r>
                      <a:endParaRPr lang="en-US" sz="2000" b="1" i="0" u="none" strike="noStrike" dirty="0">
                        <a:solidFill>
                          <a:srgbClr val="9B2D1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-1.15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Total Cost Savings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41.65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56.4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126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Stretch Goal 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Surplus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9.15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Continued Realization of Benefits</a:t>
            </a:r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sz="half" idx="2"/>
          </p:nvPr>
        </p:nvGraphicFramePr>
        <p:xfrm>
          <a:off x="1600200" y="1524000"/>
          <a:ext cx="6248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34DD9-6168-4CF6-AD62-68623278D07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	  Thank You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6F10F-0A68-4633-96A1-AD135A4A84E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458787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Case Background</a:t>
            </a:r>
          </a:p>
          <a:p>
            <a:r>
              <a:rPr lang="en-US" sz="2400" smtClean="0"/>
              <a:t>Company Problems</a:t>
            </a:r>
          </a:p>
          <a:p>
            <a:r>
              <a:rPr lang="en-US" sz="2400" smtClean="0"/>
              <a:t>Corrugated Market</a:t>
            </a:r>
          </a:p>
          <a:p>
            <a:r>
              <a:rPr lang="en-US" sz="2400" smtClean="0"/>
              <a:t>Case Scope</a:t>
            </a:r>
          </a:p>
          <a:p>
            <a:r>
              <a:rPr lang="en-US" sz="2400" smtClean="0"/>
              <a:t>Analysis</a:t>
            </a:r>
          </a:p>
          <a:p>
            <a:r>
              <a:rPr lang="en-US" sz="2400" smtClean="0"/>
              <a:t>Goal </a:t>
            </a:r>
          </a:p>
          <a:p>
            <a:r>
              <a:rPr lang="en-US" sz="2400" smtClean="0"/>
              <a:t>Solution Model</a:t>
            </a:r>
          </a:p>
          <a:p>
            <a:r>
              <a:rPr lang="en-US" sz="2400" smtClean="0"/>
              <a:t>Bottom-Line Impact</a:t>
            </a:r>
          </a:p>
          <a:p>
            <a:r>
              <a:rPr lang="en-US" sz="2400" smtClean="0"/>
              <a:t>Continued Realization of Benefits</a:t>
            </a:r>
          </a:p>
          <a:p>
            <a:r>
              <a:rPr lang="en-US" sz="2400" smtClean="0"/>
              <a:t>Appendix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934-6BA7-4871-B11B-D5281483C138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5365" name="Picture 5" descr="SUPERIOR_TARI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143000"/>
            <a:ext cx="307975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</a:p>
        </p:txBody>
      </p:sp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BB1BB-79B1-47B0-A49E-43C3A6B6B6B7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5844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>
                <a:hlinkClick r:id="rId2" action="ppaction://hlinksldjump"/>
              </a:rPr>
              <a:t>Corrugated Category Goal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>
                <a:hlinkClick r:id="rId3" action="ppaction://hlinksldjump"/>
              </a:rPr>
              <a:t>Corrugated Market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>
                <a:hlinkClick r:id="rId4" action="ppaction://hlinksldjump"/>
              </a:rPr>
              <a:t>SKU Rationalization Impact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>
                <a:hlinkClick r:id="rId5" action="ppaction://hlinksldjump"/>
              </a:rPr>
              <a:t>SKU Rationalization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>
                <a:hlinkClick r:id="rId6" action="ppaction://hlinksldjump"/>
              </a:rPr>
              <a:t>Reverse Auction Impact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>
                <a:hlinkClick r:id="rId7" action="ppaction://hlinksldjump"/>
              </a:rPr>
              <a:t>Reverse Auction Benefits</a:t>
            </a: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Corrugated Category Goal</a:t>
            </a:r>
          </a:p>
        </p:txBody>
      </p:sp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BC325-C026-4B6F-96CB-2008EEB90CA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6868" name="Picture 7" descr="SUPERIOR_TARIK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28600"/>
            <a:ext cx="12509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2685"/>
              </p:ext>
            </p:extLst>
          </p:nvPr>
        </p:nvGraphicFramePr>
        <p:xfrm>
          <a:off x="762000" y="1524000"/>
          <a:ext cx="7162800" cy="4268640"/>
        </p:xfrm>
        <a:graphic>
          <a:graphicData uri="http://schemas.openxmlformats.org/drawingml/2006/table">
            <a:tbl>
              <a:tblPr/>
              <a:tblGrid>
                <a:gridCol w="2551932"/>
                <a:gridCol w="687280"/>
                <a:gridCol w="687280"/>
                <a:gridCol w="930874"/>
                <a:gridCol w="930874"/>
                <a:gridCol w="687280"/>
                <a:gridCol w="687280"/>
              </a:tblGrid>
              <a:tr h="345337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Cost Savings*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48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0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270670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*In Millions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14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8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3% Previously Achieved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53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Supplier Reduction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3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SKU Rationalization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7%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 Gross Cost Savings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13%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42.5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17%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57.5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23%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 smtClean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Regional</a:t>
                      </a:r>
                      <a:r>
                        <a:rPr lang="en-US" sz="2000" b="1" i="0" u="none" strike="noStrike" baseline="0" dirty="0" smtClean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Incentive</a:t>
                      </a:r>
                      <a:endParaRPr lang="en-US" sz="2000" b="1" i="0" u="none" strike="noStrike" dirty="0">
                        <a:solidFill>
                          <a:srgbClr val="9B2D1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>
                        <a:solidFill>
                          <a:srgbClr val="9B2D1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9B2D1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-1.15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9B2D1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67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Total Cost Savings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12%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41.65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16%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56.4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22%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467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Stretch Goal Target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32.5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Surplus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9B2D1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-0.65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9B2D1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9.15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erpetua"/>
                        </a:rPr>
                        <a:t>23.85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erpetu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Corrugated Market</a:t>
            </a:r>
          </a:p>
        </p:txBody>
      </p:sp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BBBEB-FFB4-41AD-AB2B-C42CE30578C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Domestic corrugated container market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$22 billion segment of packaging industry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Top suppliers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Maintain 80% of corrugated market share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Comprised of integrated corrugators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Industry trends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Corrugated container demand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Historically correlates with economic trends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Moves along the national GDP curve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Forecasted demand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Annual rise of 3.4% until 2013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As demand rises, price subsequently follows</a:t>
            </a:r>
          </a:p>
        </p:txBody>
      </p:sp>
      <p:pic>
        <p:nvPicPr>
          <p:cNvPr id="37893" name="Picture 5" descr="SUPERIOR_TARIK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28600"/>
            <a:ext cx="12509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6553200" y="615315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i="1">
                <a:latin typeface="Perpetua" pitchFamily="18" charset="0"/>
              </a:rPr>
              <a:t>Piper Jaffray </a:t>
            </a:r>
          </a:p>
          <a:p>
            <a:r>
              <a:rPr lang="en-US" sz="1000" i="1">
                <a:latin typeface="Perpetua" pitchFamily="18" charset="0"/>
              </a:rPr>
              <a:t>http://www4.pjc.com/2col_largeleft.aspx?id=443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SKU Rationalization Impact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CO Packaging Sourcing –</a:t>
            </a:r>
            <a:r>
              <a:rPr lang="en-US" smtClean="0"/>
              <a:t> </a:t>
            </a:r>
            <a:r>
              <a:rPr lang="en-US" b="1" smtClean="0"/>
              <a:t>addressed a global corrugate spend of $240MM </a:t>
            </a:r>
            <a:r>
              <a:rPr lang="en-US" smtClean="0"/>
              <a:t>and realized savings of 14% for the client. Parametric cost modeling and expressive bidding allowed carriers to share insights into their operating cost and submit (conditional) offers for alternate material and/or service specs, portfolio/Sku rationalization, the award of product 'bundles’ and/or volume tiers.</a:t>
            </a:r>
          </a:p>
          <a:p>
            <a:pPr marL="868363" lvl="3" indent="0"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C29E4-29DF-41A4-AB13-C3ABB7729798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8917" name="Picture 5" descr="SUPERIOR_TARIK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28600"/>
            <a:ext cx="12509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4800600" y="6153150"/>
            <a:ext cx="419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i="1">
                <a:latin typeface="Perpetua" pitchFamily="18" charset="0"/>
              </a:rPr>
              <a:t>A.T. Kearney</a:t>
            </a:r>
          </a:p>
          <a:p>
            <a:r>
              <a:rPr lang="en-US" sz="1000" i="1">
                <a:latin typeface="Perpetua" pitchFamily="18" charset="0"/>
              </a:rPr>
              <a:t>http://www.atkearney.com/index.php/Our-expertise/collaborative-optimization-sourcing.html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SKU Rationalization</a:t>
            </a:r>
          </a:p>
        </p:txBody>
      </p:sp>
      <p:sp>
        <p:nvSpPr>
          <p:cNvPr id="4100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70805-E88C-4A37-BC87-828A5D1A1229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41009" name="Group 5"/>
          <p:cNvGrpSpPr>
            <a:grpSpLocks/>
          </p:cNvGrpSpPr>
          <p:nvPr/>
        </p:nvGrpSpPr>
        <p:grpSpPr bwMode="auto">
          <a:xfrm>
            <a:off x="152400" y="1295400"/>
            <a:ext cx="8763000" cy="5105400"/>
            <a:chOff x="152400" y="1295400"/>
            <a:chExt cx="8763000" cy="5105400"/>
          </a:xfrm>
        </p:grpSpPr>
        <p:grpSp>
          <p:nvGrpSpPr>
            <p:cNvPr id="41011" name="Group 46"/>
            <p:cNvGrpSpPr>
              <a:grpSpLocks/>
            </p:cNvGrpSpPr>
            <p:nvPr/>
          </p:nvGrpSpPr>
          <p:grpSpPr bwMode="auto">
            <a:xfrm>
              <a:off x="152400" y="1295400"/>
              <a:ext cx="8686800" cy="5105400"/>
              <a:chOff x="169" y="1302"/>
              <a:chExt cx="5317" cy="2757"/>
            </a:xfrm>
          </p:grpSpPr>
          <p:grpSp>
            <p:nvGrpSpPr>
              <p:cNvPr id="41015" name="Group 40"/>
              <p:cNvGrpSpPr>
                <a:grpSpLocks/>
              </p:cNvGrpSpPr>
              <p:nvPr/>
            </p:nvGrpSpPr>
            <p:grpSpPr bwMode="auto">
              <a:xfrm>
                <a:off x="169" y="1302"/>
                <a:ext cx="5317" cy="2757"/>
                <a:chOff x="109" y="1302"/>
                <a:chExt cx="5317" cy="2757"/>
              </a:xfrm>
            </p:grpSpPr>
            <p:grpSp>
              <p:nvGrpSpPr>
                <p:cNvPr id="41022" name="Group 39"/>
                <p:cNvGrpSpPr>
                  <a:grpSpLocks/>
                </p:cNvGrpSpPr>
                <p:nvPr/>
              </p:nvGrpSpPr>
              <p:grpSpPr bwMode="auto">
                <a:xfrm>
                  <a:off x="109" y="1302"/>
                  <a:ext cx="5317" cy="2757"/>
                  <a:chOff x="109" y="1302"/>
                  <a:chExt cx="5317" cy="2757"/>
                </a:xfrm>
              </p:grpSpPr>
              <p:sp>
                <p:nvSpPr>
                  <p:cNvPr id="41029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79" y="3887"/>
                    <a:ext cx="430" cy="1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>
                      <a:lnSpc>
                        <a:spcPct val="90000"/>
                      </a:lnSpc>
                    </a:pPr>
                    <a:r>
                      <a:rPr lang="en-US" sz="1000" b="1">
                        <a:solidFill>
                          <a:srgbClr val="000000"/>
                        </a:solidFill>
                        <a:latin typeface="Perpetua" pitchFamily="18" charset="0"/>
                      </a:rPr>
                      <a:t>Cumulative</a:t>
                    </a:r>
                  </a:p>
                  <a:p>
                    <a:pPr eaLnBrk="0" hangingPunct="0">
                      <a:lnSpc>
                        <a:spcPct val="90000"/>
                      </a:lnSpc>
                    </a:pPr>
                    <a:r>
                      <a:rPr lang="en-US" sz="1000" b="1">
                        <a:solidFill>
                          <a:srgbClr val="000000"/>
                        </a:solidFill>
                        <a:latin typeface="Perpetua" pitchFamily="18" charset="0"/>
                      </a:rPr>
                      <a:t>SKU’s (%)</a:t>
                    </a:r>
                  </a:p>
                </p:txBody>
              </p:sp>
              <p:sp>
                <p:nvSpPr>
                  <p:cNvPr id="4103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" y="1351"/>
                    <a:ext cx="542" cy="1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eaLnBrk="0" hangingPunct="0">
                      <a:lnSpc>
                        <a:spcPct val="90000"/>
                      </a:lnSpc>
                    </a:pPr>
                    <a:r>
                      <a:rPr lang="en-US" sz="1000" b="1">
                        <a:solidFill>
                          <a:srgbClr val="000000"/>
                        </a:solidFill>
                        <a:latin typeface="Perpetua" pitchFamily="18" charset="0"/>
                      </a:rPr>
                      <a:t>Cumulative Spend (%)</a:t>
                    </a:r>
                  </a:p>
                </p:txBody>
              </p:sp>
              <p:graphicFrame>
                <p:nvGraphicFramePr>
                  <p:cNvPr id="41005" name="Object 45"/>
                  <p:cNvGraphicFramePr>
                    <a:graphicFrameLocks/>
                  </p:cNvGraphicFramePr>
                  <p:nvPr/>
                </p:nvGraphicFramePr>
                <p:xfrm>
                  <a:off x="512" y="1302"/>
                  <a:ext cx="4914" cy="26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12" name="Chart" r:id="rId3" imgW="7772400" imgH="4124249" progId="MSGraph.Chart.8">
                          <p:embed followColorScheme="full"/>
                        </p:oleObj>
                      </mc:Choice>
                      <mc:Fallback>
                        <p:oleObj name="Chart" r:id="rId3" imgW="7772400" imgH="4124249" progId="MSGraph.Chart.8">
                          <p:embed followColorScheme="full"/>
                          <p:pic>
                            <p:nvPicPr>
                              <p:cNvPr id="0" name="Picture 4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2" y="1302"/>
                                <a:ext cx="4914" cy="261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1023" name="Group 28"/>
                <p:cNvGrpSpPr>
                  <a:grpSpLocks/>
                </p:cNvGrpSpPr>
                <p:nvPr/>
              </p:nvGrpSpPr>
              <p:grpSpPr bwMode="auto">
                <a:xfrm>
                  <a:off x="798" y="1852"/>
                  <a:ext cx="742" cy="1830"/>
                  <a:chOff x="470" y="1935"/>
                  <a:chExt cx="742" cy="1872"/>
                </a:xfrm>
              </p:grpSpPr>
              <p:sp>
                <p:nvSpPr>
                  <p:cNvPr id="4102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212" y="1935"/>
                    <a:ext cx="0" cy="18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lIns="72000" tIns="72000" rIns="72000" bIns="7200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2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70" y="1939"/>
                    <a:ext cx="73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lIns="72000" tIns="72000" rIns="72000" bIns="7200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024" name="Group 31"/>
                <p:cNvGrpSpPr>
                  <a:grpSpLocks/>
                </p:cNvGrpSpPr>
                <p:nvPr/>
              </p:nvGrpSpPr>
              <p:grpSpPr bwMode="auto">
                <a:xfrm>
                  <a:off x="722" y="1403"/>
                  <a:ext cx="2802" cy="2300"/>
                  <a:chOff x="470" y="1546"/>
                  <a:chExt cx="2802" cy="2257"/>
                </a:xfrm>
              </p:grpSpPr>
              <p:sp>
                <p:nvSpPr>
                  <p:cNvPr id="4102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60" y="1546"/>
                    <a:ext cx="0" cy="225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lIns="72000" tIns="72000" rIns="72000" bIns="7200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2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70" y="1548"/>
                    <a:ext cx="28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lIns="72000" tIns="72000" rIns="72000" bIns="7200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1016" name="Text Box 34"/>
              <p:cNvSpPr txBox="1">
                <a:spLocks noChangeArrowheads="1"/>
              </p:cNvSpPr>
              <p:nvPr/>
            </p:nvSpPr>
            <p:spPr bwMode="auto">
              <a:xfrm>
                <a:off x="891" y="3332"/>
                <a:ext cx="718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72000" tIns="72000" rIns="72000" bIns="7200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7D0900"/>
                  </a:buClr>
                </a:pPr>
                <a:r>
                  <a:rPr lang="en-US" b="1">
                    <a:solidFill>
                      <a:srgbClr val="000000"/>
                    </a:solidFill>
                    <a:latin typeface="Perpetua" pitchFamily="18" charset="0"/>
                  </a:rPr>
                  <a:t>300 Items</a:t>
                </a:r>
              </a:p>
            </p:txBody>
          </p:sp>
          <p:sp>
            <p:nvSpPr>
              <p:cNvPr id="41017" name="AutoShape 41"/>
              <p:cNvSpPr>
                <a:spLocks/>
              </p:cNvSpPr>
              <p:nvPr/>
            </p:nvSpPr>
            <p:spPr bwMode="auto">
              <a:xfrm rot="5400000">
                <a:off x="1215" y="3240"/>
                <a:ext cx="72" cy="714"/>
              </a:xfrm>
              <a:prstGeom prst="leftBrace">
                <a:avLst>
                  <a:gd name="adj1" fmla="val 8263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2000" tIns="72000" rIns="72000" bIns="720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7D0900"/>
                  </a:buClr>
                </a:pPr>
                <a:endParaRPr lang="en-US" sz="1400">
                  <a:solidFill>
                    <a:srgbClr val="00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41018" name="Text Box 42"/>
              <p:cNvSpPr txBox="1">
                <a:spLocks noChangeArrowheads="1"/>
              </p:cNvSpPr>
              <p:nvPr/>
            </p:nvSpPr>
            <p:spPr bwMode="auto">
              <a:xfrm>
                <a:off x="2541" y="3332"/>
                <a:ext cx="718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72000" tIns="72000" rIns="72000" bIns="7200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7D0900"/>
                  </a:buClr>
                </a:pPr>
                <a:r>
                  <a:rPr lang="en-US" b="1">
                    <a:solidFill>
                      <a:srgbClr val="000000"/>
                    </a:solidFill>
                    <a:latin typeface="Perpetua" pitchFamily="18" charset="0"/>
                  </a:rPr>
                  <a:t>825 Items</a:t>
                </a:r>
              </a:p>
            </p:txBody>
          </p:sp>
          <p:sp>
            <p:nvSpPr>
              <p:cNvPr id="41019" name="AutoShape 43"/>
              <p:cNvSpPr>
                <a:spLocks/>
              </p:cNvSpPr>
              <p:nvPr/>
            </p:nvSpPr>
            <p:spPr bwMode="auto">
              <a:xfrm rot="5400000">
                <a:off x="2868" y="2355"/>
                <a:ext cx="66" cy="2478"/>
              </a:xfrm>
              <a:prstGeom prst="leftBrace">
                <a:avLst>
                  <a:gd name="adj1" fmla="val 31287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2000" tIns="72000" rIns="72000" bIns="720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7D0900"/>
                  </a:buClr>
                </a:pPr>
                <a:endParaRPr lang="en-US" sz="1400">
                  <a:solidFill>
                    <a:srgbClr val="00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41020" name="Text Box 44"/>
              <p:cNvSpPr txBox="1">
                <a:spLocks noChangeArrowheads="1"/>
              </p:cNvSpPr>
              <p:nvPr/>
            </p:nvSpPr>
            <p:spPr bwMode="auto">
              <a:xfrm>
                <a:off x="4431" y="3332"/>
                <a:ext cx="718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72000" tIns="72000" rIns="72000" bIns="7200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7D0900"/>
                  </a:buClr>
                </a:pPr>
                <a:r>
                  <a:rPr lang="en-US" b="1">
                    <a:solidFill>
                      <a:srgbClr val="000000"/>
                    </a:solidFill>
                    <a:latin typeface="Perpetua" pitchFamily="18" charset="0"/>
                  </a:rPr>
                  <a:t>375 Items</a:t>
                </a:r>
              </a:p>
            </p:txBody>
          </p:sp>
          <p:sp>
            <p:nvSpPr>
              <p:cNvPr id="41021" name="AutoShape 45"/>
              <p:cNvSpPr>
                <a:spLocks/>
              </p:cNvSpPr>
              <p:nvPr/>
            </p:nvSpPr>
            <p:spPr bwMode="auto">
              <a:xfrm rot="5400000">
                <a:off x="4758" y="3015"/>
                <a:ext cx="66" cy="1158"/>
              </a:xfrm>
              <a:prstGeom prst="leftBrace">
                <a:avLst>
                  <a:gd name="adj1" fmla="val 14621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2000" tIns="72000" rIns="72000" bIns="720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7D0900"/>
                  </a:buClr>
                </a:pPr>
                <a:endParaRPr lang="en-US" sz="1400">
                  <a:solidFill>
                    <a:srgbClr val="000000"/>
                  </a:solidFill>
                  <a:latin typeface="Perpetua" pitchFamily="18" charset="0"/>
                </a:endParaRPr>
              </a:p>
            </p:txBody>
          </p:sp>
        </p:grpSp>
        <p:sp>
          <p:nvSpPr>
            <p:cNvPr id="41012" name="TextBox 7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16764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Perpetua" pitchFamily="18" charset="0"/>
                </a:rPr>
                <a:t>$50.0M</a:t>
              </a:r>
            </a:p>
            <a:p>
              <a:r>
                <a:rPr lang="en-US">
                  <a:latin typeface="Perpetua" pitchFamily="18" charset="0"/>
                </a:rPr>
                <a:t>1200SKU’s</a:t>
              </a:r>
            </a:p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41013" name="TextBox 8"/>
            <p:cNvSpPr txBox="1">
              <a:spLocks noChangeArrowheads="1"/>
            </p:cNvSpPr>
            <p:nvPr/>
          </p:nvSpPr>
          <p:spPr bwMode="auto">
            <a:xfrm>
              <a:off x="1371600" y="4267200"/>
              <a:ext cx="1066800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Perpetua" pitchFamily="18" charset="0"/>
                </a:rPr>
                <a:t>$200.0M</a:t>
              </a:r>
            </a:p>
          </p:txBody>
        </p:sp>
        <p:sp>
          <p:nvSpPr>
            <p:cNvPr id="41014" name="TextBox 9"/>
            <p:cNvSpPr txBox="1">
              <a:spLocks noChangeArrowheads="1"/>
            </p:cNvSpPr>
            <p:nvPr/>
          </p:nvSpPr>
          <p:spPr bwMode="auto">
            <a:xfrm>
              <a:off x="6781800" y="1828800"/>
              <a:ext cx="2133600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Perpetua" pitchFamily="18" charset="0"/>
                </a:rPr>
                <a:t>10%-15% Savings</a:t>
              </a:r>
            </a:p>
            <a:p>
              <a:r>
                <a:rPr lang="en-US">
                  <a:latin typeface="Perpetua" pitchFamily="18" charset="0"/>
                </a:rPr>
                <a:t>-Based on price rationalization </a:t>
              </a:r>
            </a:p>
            <a:p>
              <a:r>
                <a:rPr lang="en-US">
                  <a:latin typeface="Perpetua" pitchFamily="18" charset="0"/>
                </a:rPr>
                <a:t>-Volume purchases</a:t>
              </a:r>
            </a:p>
            <a:p>
              <a:endParaRPr lang="en-US">
                <a:latin typeface="Perpetua" pitchFamily="18" charset="0"/>
              </a:endParaRPr>
            </a:p>
          </p:txBody>
        </p:sp>
      </p:grpSp>
      <p:pic>
        <p:nvPicPr>
          <p:cNvPr id="41010" name="Picture 27" descr="SUPERIOR_TARIK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228600"/>
            <a:ext cx="12509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 Auction Impact</a:t>
            </a:r>
          </a:p>
        </p:txBody>
      </p:sp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4C328-A37F-4B47-963D-AC16D171CAD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1989" name="Picture 6" descr="SUPERIOR_TARIK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228600"/>
            <a:ext cx="12509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 Auction Benefits</a:t>
            </a:r>
          </a:p>
        </p:txBody>
      </p:sp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01289-D5B2-4FAE-AE32-2179066BD8D6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3012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Each region will have an auction for commodities and custom </a:t>
            </a:r>
          </a:p>
          <a:p>
            <a:r>
              <a:rPr lang="en-US" smtClean="0"/>
              <a:t>Maximize volume discounts and contract rebates</a:t>
            </a:r>
          </a:p>
          <a:p>
            <a:r>
              <a:rPr lang="en-US" smtClean="0"/>
              <a:t>Reduces number of suppliers</a:t>
            </a:r>
          </a:p>
          <a:p>
            <a:r>
              <a:rPr lang="en-US" smtClean="0"/>
              <a:t>Previous study shows potential cost savings between 10-24%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3810000"/>
            <a:ext cx="2362200" cy="838200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Cost Savings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$25MM </a:t>
            </a:r>
          </a:p>
        </p:txBody>
      </p:sp>
      <p:pic>
        <p:nvPicPr>
          <p:cNvPr id="43014" name="Picture 11" descr="SUPERIOR_TARIK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28600"/>
            <a:ext cx="125095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Footer Placeholder 2"/>
          <p:cNvSpPr txBox="1">
            <a:spLocks/>
          </p:cNvSpPr>
          <p:nvPr/>
        </p:nvSpPr>
        <p:spPr bwMode="auto">
          <a:xfrm>
            <a:off x="48768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3" algn="r"/>
            <a:r>
              <a:rPr lang="en-US" sz="1000">
                <a:latin typeface="Perpetua" pitchFamily="18" charset="0"/>
              </a:rPr>
              <a:t>Corrugated Containers : “A Merger &amp; Acquisitions Review ”By PiperJaffray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Background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C2C63-5B48-474A-B33B-DC9EB4834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Company Problems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5240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149DF-A5A9-488F-A67A-212DFF0B962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Corrugated Market</a:t>
            </a:r>
          </a:p>
        </p:txBody>
      </p:sp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E80D3-C746-474A-BDDC-58911466C2F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677A-83C0-4236-BC42-CDB202788DD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FMP restructure its Procurement Organization and achieve its targeted cost savings in the Corrugated Category?</a:t>
            </a:r>
            <a:endParaRPr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60" name="Picture 5" descr="SUPERIOR_TARI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450" y="3581400"/>
            <a:ext cx="2393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Analysis: </a:t>
            </a:r>
            <a:r>
              <a:rPr lang="en-US" sz="4400" dirty="0" smtClean="0">
                <a:solidFill>
                  <a:schemeClr val="accent2"/>
                </a:solidFill>
              </a:rPr>
              <a:t>Complexity Optimization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0B8CF-609D-4E05-810B-4B6337EA12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Complexity optimization is used to analyze and reduce intricacies within a firm</a:t>
            </a:r>
          </a:p>
          <a:p>
            <a:r>
              <a:rPr lang="en-US" smtClean="0"/>
              <a:t>Complexity appears in materials by the number and variety of SKUs used to generate value</a:t>
            </a:r>
          </a:p>
        </p:txBody>
      </p:sp>
      <p:grpSp>
        <p:nvGrpSpPr>
          <p:cNvPr id="10" name="Group 29"/>
          <p:cNvGrpSpPr/>
          <p:nvPr/>
        </p:nvGrpSpPr>
        <p:grpSpPr>
          <a:xfrm>
            <a:off x="533400" y="1447800"/>
            <a:ext cx="8381998" cy="1466491"/>
            <a:chOff x="228600" y="1676400"/>
            <a:chExt cx="8382000" cy="1295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2286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Strategy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294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Sustainability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58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Total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Value-Chain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2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Transparency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Analysis: </a:t>
            </a:r>
            <a:r>
              <a:rPr lang="en-US" smtClean="0">
                <a:solidFill>
                  <a:schemeClr val="accent2"/>
                </a:solidFill>
              </a:rPr>
              <a:t>Issues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ACA94-2BE8-48E1-8996-6E09CD30132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Centralized Procurement Structure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342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Internal Compliance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68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Linerboard/ Corrugated Medium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Weights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4600575"/>
            <a:ext cx="1897063" cy="1381125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1500 SKUs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048000"/>
            <a:ext cx="1897063" cy="13795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250 Suppliers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33400" y="1447800"/>
            <a:ext cx="8381998" cy="1466491"/>
            <a:chOff x="228600" y="1676400"/>
            <a:chExt cx="8382000" cy="1295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/>
            <p:cNvSpPr/>
            <p:nvPr/>
          </p:nvSpPr>
          <p:spPr>
            <a:xfrm>
              <a:off x="2286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Strategy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Sustainability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58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Total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Value-Chain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2200" y="1676400"/>
              <a:ext cx="1981200" cy="1295400"/>
            </a:xfrm>
            <a:prstGeom prst="rect">
              <a:avLst/>
            </a:prstGeom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Transparency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382000" cy="914400"/>
          </a:xfrm>
        </p:spPr>
        <p:txBody>
          <a:bodyPr>
            <a:noAutofit/>
          </a:bodyPr>
          <a:lstStyle/>
          <a:p>
            <a:pPr marL="457200" indent="-457200" algn="l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32.5 million in cost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savings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nity within the procurement division</a:t>
            </a:r>
          </a:p>
          <a:p>
            <a:pPr marL="457200" indent="-457200" algn="l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cceptance of the new vision</a:t>
            </a:r>
          </a:p>
          <a:p>
            <a:pPr marL="457200" indent="-457200" algn="l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/>
          </a:p>
          <a:p>
            <a:pPr marL="457200" indent="-457200" algn="l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/>
          </a:p>
        </p:txBody>
      </p:sp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Superior Solutions: FMP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FFC0C-A2FE-412D-9E7E-1A641545310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 for FMP by 2013: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1958</TotalTime>
  <Words>1204</Words>
  <Application>Microsoft Macintosh PowerPoint</Application>
  <PresentationFormat>On-screen Show (4:3)</PresentationFormat>
  <Paragraphs>350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Equity</vt:lpstr>
      <vt:lpstr>Chart</vt:lpstr>
      <vt:lpstr>FMP Presentation 9th Annual Black Executive Supply Management Summit: Case Competition Thursday, February 9th, 2012</vt:lpstr>
      <vt:lpstr>Agenda</vt:lpstr>
      <vt:lpstr>Case Background</vt:lpstr>
      <vt:lpstr>Company Problems</vt:lpstr>
      <vt:lpstr>Corrugated Market</vt:lpstr>
      <vt:lpstr>How can FMP restructure its Procurement Organization and achieve its targeted cost savings in the Corrugated Category?</vt:lpstr>
      <vt:lpstr>Analysis: Complexity Optimization</vt:lpstr>
      <vt:lpstr>Analysis: Issues</vt:lpstr>
      <vt:lpstr>Our goal for FMP by 2013:</vt:lpstr>
      <vt:lpstr>Solution Model</vt:lpstr>
      <vt:lpstr>Procurement Vision</vt:lpstr>
      <vt:lpstr>Center-Led Structure</vt:lpstr>
      <vt:lpstr>SKU Rationalization</vt:lpstr>
      <vt:lpstr>Reverse Auctions</vt:lpstr>
      <vt:lpstr>Reduce Materials</vt:lpstr>
      <vt:lpstr>Operation Buy-In</vt:lpstr>
      <vt:lpstr>Bottom-Line Impact</vt:lpstr>
      <vt:lpstr>Continued Realization of Benefits</vt:lpstr>
      <vt:lpstr>    Thank You</vt:lpstr>
      <vt:lpstr>Appendix</vt:lpstr>
      <vt:lpstr>Corrugated Category Goal</vt:lpstr>
      <vt:lpstr>Corrugated Market</vt:lpstr>
      <vt:lpstr>SKU Rationalization Impact</vt:lpstr>
      <vt:lpstr>SKU Rationalization</vt:lpstr>
      <vt:lpstr>Reverse Auction Impact</vt:lpstr>
      <vt:lpstr>Reverse Auction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FMP Presentation 8th Annual Black Executive Supply   Management Summit: Case Competition</dc:title>
  <dc:creator>Everett, Tarik George</dc:creator>
  <cp:lastModifiedBy>Ernesto  Sanchez</cp:lastModifiedBy>
  <cp:revision>141</cp:revision>
  <cp:lastPrinted>2012-02-07T23:46:16Z</cp:lastPrinted>
  <dcterms:created xsi:type="dcterms:W3CDTF">2012-01-31T23:38:44Z</dcterms:created>
  <dcterms:modified xsi:type="dcterms:W3CDTF">2012-02-09T00:23:56Z</dcterms:modified>
</cp:coreProperties>
</file>