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37"/>
  </p:notesMasterIdLst>
  <p:sldIdLst>
    <p:sldId id="256" r:id="rId2"/>
    <p:sldId id="258" r:id="rId3"/>
    <p:sldId id="283" r:id="rId4"/>
    <p:sldId id="282" r:id="rId5"/>
    <p:sldId id="285" r:id="rId6"/>
    <p:sldId id="301" r:id="rId7"/>
    <p:sldId id="293" r:id="rId8"/>
    <p:sldId id="284" r:id="rId9"/>
    <p:sldId id="260" r:id="rId10"/>
    <p:sldId id="311" r:id="rId11"/>
    <p:sldId id="312" r:id="rId12"/>
    <p:sldId id="303" r:id="rId13"/>
    <p:sldId id="304" r:id="rId14"/>
    <p:sldId id="305" r:id="rId15"/>
    <p:sldId id="306" r:id="rId16"/>
    <p:sldId id="307" r:id="rId17"/>
    <p:sldId id="297" r:id="rId18"/>
    <p:sldId id="275" r:id="rId19"/>
    <p:sldId id="299" r:id="rId20"/>
    <p:sldId id="300" r:id="rId21"/>
    <p:sldId id="294" r:id="rId22"/>
    <p:sldId id="296" r:id="rId23"/>
    <p:sldId id="289" r:id="rId24"/>
    <p:sldId id="288" r:id="rId25"/>
    <p:sldId id="298" r:id="rId26"/>
    <p:sldId id="309" r:id="rId27"/>
    <p:sldId id="290" r:id="rId28"/>
    <p:sldId id="302" r:id="rId29"/>
    <p:sldId id="308" r:id="rId30"/>
    <p:sldId id="291" r:id="rId31"/>
    <p:sldId id="292" r:id="rId32"/>
    <p:sldId id="279" r:id="rId33"/>
    <p:sldId id="310" r:id="rId34"/>
    <p:sldId id="313" r:id="rId35"/>
    <p:sldId id="31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  <a:srgbClr val="8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owner\Desktop\Spring%202013\New%20Orleans%20Case%20Comp\A_T_Kearney_ISM_Challenge_-_Case_Data_Set_EDITE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s72\Downloads\A_T_Kearney_ISM_Challenge_-_Case_Data_Set_EDITED%20(4)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Desktop\Spring%202013\New%20Orleans%20Case%20Comp\A_T_Kearney_ISM_Challenge_-_Case_Data_Set_EDITE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Desktop\Spring%202013\New%20Orleans%20Case%20Comp\A_T_Kearney_ISM_Challenge_-_Case_Data_Set_EDITE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wner\Desktop\Spring%202013\New%20Orleans%20Case%20Comp\A_T_Kearney_ISM_Challenge_-_Case_Data_Set_EDITE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\Desktop\A_T_Kearney_ISM_Challenge_-_Case_Data_Set_EDITED%20(9)21201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782474559101177E-2"/>
          <c:y val="0"/>
          <c:w val="0.74455145029948244"/>
          <c:h val="0.96011614371374265"/>
        </c:manualLayout>
      </c:layout>
      <c:pie3DChart>
        <c:varyColors val="1"/>
        <c:ser>
          <c:idx val="0"/>
          <c:order val="0"/>
          <c:tx>
            <c:strRef>
              <c:f>Sheet1!$A$139</c:f>
              <c:strCache>
                <c:ptCount val="1"/>
                <c:pt idx="0">
                  <c:v>Allocation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B0F0"/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Lbls>
            <c:dLbl>
              <c:idx val="0"/>
              <c:layout>
                <c:manualLayout>
                  <c:x val="-0.25469470921397985"/>
                  <c:y val="-0.26614164868979773"/>
                </c:manualLayout>
              </c:layout>
              <c:tx>
                <c:rich>
                  <a:bodyPr/>
                  <a:lstStyle/>
                  <a:p>
                    <a:pPr>
                      <a:defRPr sz="1800" b="1"/>
                    </a:pPr>
                    <a:r>
                      <a:rPr lang="en-US" sz="1800" b="1"/>
                      <a:t>$487,817,629.14 </a:t>
                    </a:r>
                  </a:p>
                </c:rich>
              </c:tx>
              <c:spPr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3304093567251471"/>
                  <c:y val="9.4959102955572791E-2"/>
                </c:manualLayout>
              </c:layout>
              <c:spPr/>
              <c:txPr>
                <a:bodyPr/>
                <a:lstStyle/>
                <a:p>
                  <a:pPr>
                    <a:defRPr sz="18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Sheet1!$B$138:$C$138</c:f>
              <c:strCache>
                <c:ptCount val="2"/>
                <c:pt idx="0">
                  <c:v>Transportation </c:v>
                </c:pt>
                <c:pt idx="1">
                  <c:v>Warehousing </c:v>
                </c:pt>
              </c:strCache>
            </c:strRef>
          </c:cat>
          <c:val>
            <c:numRef>
              <c:f>Sheet1!$B$139:$C$139</c:f>
              <c:numCache>
                <c:formatCode>"$"#,##0_);[Red]\("$"#,##0\)</c:formatCode>
                <c:ptCount val="2"/>
                <c:pt idx="0" formatCode="&quot;$&quot;#,##0.00_);[Red]\(&quot;$&quot;#,##0.00\)">
                  <c:v>487817629.13999999</c:v>
                </c:pt>
                <c:pt idx="1">
                  <c:v>138162034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5308928489202009"/>
          <c:y val="0.25382868007901754"/>
          <c:w val="0.23765149422111709"/>
          <c:h val="0.29849067203835056"/>
        </c:manualLayout>
      </c:layout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zero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Sheet1!$I$27</c:f>
              <c:strCache>
                <c:ptCount val="1"/>
                <c:pt idx="0">
                  <c:v>Total Yearly Spend</c:v>
                </c:pt>
              </c:strCache>
            </c:strRef>
          </c:tx>
          <c:invertIfNegative val="0"/>
          <c:cat>
            <c:strRef>
              <c:f>Sheet1!$B$28:$B$37</c:f>
              <c:strCache>
                <c:ptCount val="10"/>
                <c:pt idx="0">
                  <c:v>WH 13</c:v>
                </c:pt>
                <c:pt idx="1">
                  <c:v>WH30</c:v>
                </c:pt>
                <c:pt idx="2">
                  <c:v>WH31</c:v>
                </c:pt>
                <c:pt idx="3">
                  <c:v>WH 33</c:v>
                </c:pt>
                <c:pt idx="4">
                  <c:v>WH34</c:v>
                </c:pt>
                <c:pt idx="5">
                  <c:v>WH 36</c:v>
                </c:pt>
                <c:pt idx="6">
                  <c:v>WH 37</c:v>
                </c:pt>
                <c:pt idx="7">
                  <c:v>WH 38</c:v>
                </c:pt>
                <c:pt idx="8">
                  <c:v>WH 39</c:v>
                </c:pt>
                <c:pt idx="9">
                  <c:v>WH34 (Vacant)</c:v>
                </c:pt>
              </c:strCache>
            </c:strRef>
          </c:cat>
          <c:val>
            <c:numRef>
              <c:f>Sheet1!$I$28:$I$37</c:f>
              <c:numCache>
                <c:formatCode>"$"#,##0.00</c:formatCode>
                <c:ptCount val="10"/>
                <c:pt idx="0">
                  <c:v>17940500</c:v>
                </c:pt>
                <c:pt idx="1">
                  <c:v>8747083</c:v>
                </c:pt>
                <c:pt idx="2">
                  <c:v>12352442</c:v>
                </c:pt>
                <c:pt idx="3">
                  <c:v>16994384</c:v>
                </c:pt>
                <c:pt idx="4">
                  <c:v>32125176</c:v>
                </c:pt>
                <c:pt idx="5">
                  <c:v>11235537</c:v>
                </c:pt>
                <c:pt idx="6">
                  <c:v>9741409</c:v>
                </c:pt>
                <c:pt idx="7">
                  <c:v>9504978</c:v>
                </c:pt>
                <c:pt idx="8">
                  <c:v>7561984</c:v>
                </c:pt>
                <c:pt idx="9">
                  <c:v>12008541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8582400"/>
        <c:axId val="108583936"/>
        <c:axId val="0"/>
      </c:bar3DChart>
      <c:catAx>
        <c:axId val="1085824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108583936"/>
        <c:crosses val="autoZero"/>
        <c:auto val="1"/>
        <c:lblAlgn val="ctr"/>
        <c:lblOffset val="100"/>
        <c:noMultiLvlLbl val="0"/>
      </c:catAx>
      <c:valAx>
        <c:axId val="108583936"/>
        <c:scaling>
          <c:orientation val="minMax"/>
        </c:scaling>
        <c:delete val="0"/>
        <c:axPos val="l"/>
        <c:majorGridlines/>
        <c:numFmt formatCode="&quot;$&quot;#,##0.00" sourceLinked="1"/>
        <c:majorTickMark val="out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0858240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Sheet1!$F$85</c:f>
              <c:strCache>
                <c:ptCount val="1"/>
                <c:pt idx="0">
                  <c:v>Rating Number</c:v>
                </c:pt>
              </c:strCache>
            </c:strRef>
          </c:tx>
          <c:invertIfNegative val="0"/>
          <c:cat>
            <c:strRef>
              <c:f>Sheet1!$A$86:$A$111</c:f>
              <c:strCache>
                <c:ptCount val="26"/>
                <c:pt idx="0">
                  <c:v>W_Sup_17</c:v>
                </c:pt>
                <c:pt idx="1">
                  <c:v>W_Sup_13</c:v>
                </c:pt>
                <c:pt idx="2">
                  <c:v>W_Sup_16</c:v>
                </c:pt>
                <c:pt idx="3">
                  <c:v>W_Sup_14</c:v>
                </c:pt>
                <c:pt idx="4">
                  <c:v>W_Sup_1</c:v>
                </c:pt>
                <c:pt idx="5">
                  <c:v>W_Sup_3</c:v>
                </c:pt>
                <c:pt idx="6">
                  <c:v>W_Sup_26</c:v>
                </c:pt>
                <c:pt idx="7">
                  <c:v>W_Sup_9</c:v>
                </c:pt>
                <c:pt idx="8">
                  <c:v>W_Sup_10</c:v>
                </c:pt>
                <c:pt idx="9">
                  <c:v>W_Sup_12</c:v>
                </c:pt>
                <c:pt idx="10">
                  <c:v>W_Sup_21</c:v>
                </c:pt>
                <c:pt idx="11">
                  <c:v>W_Sup_5</c:v>
                </c:pt>
                <c:pt idx="12">
                  <c:v>W_Sup_27</c:v>
                </c:pt>
                <c:pt idx="13">
                  <c:v>W_Sup_6</c:v>
                </c:pt>
                <c:pt idx="14">
                  <c:v>W_Sup_15</c:v>
                </c:pt>
                <c:pt idx="15">
                  <c:v>W_Sup_23</c:v>
                </c:pt>
                <c:pt idx="16">
                  <c:v>W_Sup_8</c:v>
                </c:pt>
                <c:pt idx="17">
                  <c:v>In-house</c:v>
                </c:pt>
                <c:pt idx="18">
                  <c:v>W_Sup_4</c:v>
                </c:pt>
                <c:pt idx="19">
                  <c:v>W_Sup_11</c:v>
                </c:pt>
                <c:pt idx="20">
                  <c:v>W_Sup_20</c:v>
                </c:pt>
                <c:pt idx="21">
                  <c:v>W_Sup_22</c:v>
                </c:pt>
                <c:pt idx="22">
                  <c:v>W_Sup_18</c:v>
                </c:pt>
                <c:pt idx="23">
                  <c:v>W_Sup_7</c:v>
                </c:pt>
                <c:pt idx="24">
                  <c:v>W_Sup_24</c:v>
                </c:pt>
                <c:pt idx="25">
                  <c:v>W_Sup_2</c:v>
                </c:pt>
              </c:strCache>
            </c:strRef>
          </c:cat>
          <c:val>
            <c:numRef>
              <c:f>Sheet1!$F$86:$F$111</c:f>
              <c:numCache>
                <c:formatCode>0.00</c:formatCode>
                <c:ptCount val="26"/>
                <c:pt idx="0">
                  <c:v>75.333333333333258</c:v>
                </c:pt>
                <c:pt idx="1">
                  <c:v>67.333333333333258</c:v>
                </c:pt>
                <c:pt idx="2">
                  <c:v>66.333333333333258</c:v>
                </c:pt>
                <c:pt idx="3">
                  <c:v>64</c:v>
                </c:pt>
                <c:pt idx="4">
                  <c:v>61.333333333333336</c:v>
                </c:pt>
                <c:pt idx="5">
                  <c:v>60</c:v>
                </c:pt>
                <c:pt idx="6">
                  <c:v>59.666666666666494</c:v>
                </c:pt>
                <c:pt idx="7">
                  <c:v>58.666666666666494</c:v>
                </c:pt>
                <c:pt idx="8">
                  <c:v>57.666666666666494</c:v>
                </c:pt>
                <c:pt idx="9">
                  <c:v>57.333333333333336</c:v>
                </c:pt>
                <c:pt idx="10">
                  <c:v>55</c:v>
                </c:pt>
                <c:pt idx="11">
                  <c:v>55</c:v>
                </c:pt>
                <c:pt idx="12">
                  <c:v>54.333333333333336</c:v>
                </c:pt>
                <c:pt idx="13">
                  <c:v>53.666666666666494</c:v>
                </c:pt>
                <c:pt idx="14">
                  <c:v>53</c:v>
                </c:pt>
                <c:pt idx="15">
                  <c:v>52.666666666666494</c:v>
                </c:pt>
                <c:pt idx="16">
                  <c:v>52.333333333333336</c:v>
                </c:pt>
                <c:pt idx="17">
                  <c:v>49</c:v>
                </c:pt>
                <c:pt idx="18">
                  <c:v>47.666666666666494</c:v>
                </c:pt>
                <c:pt idx="19">
                  <c:v>45.333333333333336</c:v>
                </c:pt>
                <c:pt idx="20">
                  <c:v>44.333333333333336</c:v>
                </c:pt>
                <c:pt idx="21">
                  <c:v>44.333333333333336</c:v>
                </c:pt>
                <c:pt idx="22">
                  <c:v>43.333333333333336</c:v>
                </c:pt>
                <c:pt idx="23">
                  <c:v>39.333333333333336</c:v>
                </c:pt>
                <c:pt idx="24">
                  <c:v>28.333333333333254</c:v>
                </c:pt>
                <c:pt idx="25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8667648"/>
        <c:axId val="108669184"/>
        <c:axId val="0"/>
      </c:bar3DChart>
      <c:catAx>
        <c:axId val="1086676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8669184"/>
        <c:crosses val="autoZero"/>
        <c:auto val="1"/>
        <c:lblAlgn val="ctr"/>
        <c:lblOffset val="100"/>
        <c:noMultiLvlLbl val="0"/>
      </c:catAx>
      <c:valAx>
        <c:axId val="108669184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8667648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Sheet1!$F$39</c:f>
              <c:strCache>
                <c:ptCount val="1"/>
                <c:pt idx="0">
                  <c:v>Supplier Rating</c:v>
                </c:pt>
              </c:strCache>
            </c:strRef>
          </c:tx>
          <c:invertIfNegative val="0"/>
          <c:cat>
            <c:strRef>
              <c:f>Sheet1!$A$40:$A$83</c:f>
              <c:strCache>
                <c:ptCount val="44"/>
                <c:pt idx="0">
                  <c:v>L_Supp_6</c:v>
                </c:pt>
                <c:pt idx="1">
                  <c:v>L_Supp_44</c:v>
                </c:pt>
                <c:pt idx="2">
                  <c:v>L_Supp_16</c:v>
                </c:pt>
                <c:pt idx="3">
                  <c:v>L_Supp_15</c:v>
                </c:pt>
                <c:pt idx="4">
                  <c:v>L_Supp_33</c:v>
                </c:pt>
                <c:pt idx="5">
                  <c:v>L_Supp_29</c:v>
                </c:pt>
                <c:pt idx="6">
                  <c:v>L_Supp_1</c:v>
                </c:pt>
                <c:pt idx="7">
                  <c:v>L_Supp_23</c:v>
                </c:pt>
                <c:pt idx="8">
                  <c:v>L_Supp_40</c:v>
                </c:pt>
                <c:pt idx="9">
                  <c:v>L_Supp_31</c:v>
                </c:pt>
                <c:pt idx="10">
                  <c:v>L_Supp_42</c:v>
                </c:pt>
                <c:pt idx="11">
                  <c:v>L_Supp_8</c:v>
                </c:pt>
                <c:pt idx="12">
                  <c:v>L_Supp_34</c:v>
                </c:pt>
                <c:pt idx="13">
                  <c:v>L_Supp_26</c:v>
                </c:pt>
                <c:pt idx="14">
                  <c:v>L_Supp_39</c:v>
                </c:pt>
                <c:pt idx="15">
                  <c:v>L_Supp_13</c:v>
                </c:pt>
                <c:pt idx="16">
                  <c:v>L_Supp_28</c:v>
                </c:pt>
                <c:pt idx="17">
                  <c:v>L_Supp_11</c:v>
                </c:pt>
                <c:pt idx="18">
                  <c:v>L_Supp_4</c:v>
                </c:pt>
                <c:pt idx="19">
                  <c:v>L_Supp_43</c:v>
                </c:pt>
                <c:pt idx="20">
                  <c:v>L_Supp_10</c:v>
                </c:pt>
                <c:pt idx="21">
                  <c:v>L_Supp_5</c:v>
                </c:pt>
                <c:pt idx="22">
                  <c:v>L_Supp_37</c:v>
                </c:pt>
                <c:pt idx="23">
                  <c:v>L_Supp_41</c:v>
                </c:pt>
                <c:pt idx="24">
                  <c:v>L_Supp_30</c:v>
                </c:pt>
                <c:pt idx="25">
                  <c:v>L_Supp_36</c:v>
                </c:pt>
                <c:pt idx="26">
                  <c:v>L_Supp_17</c:v>
                </c:pt>
                <c:pt idx="27">
                  <c:v>L_Supp_19</c:v>
                </c:pt>
                <c:pt idx="28">
                  <c:v>L_Supp_27</c:v>
                </c:pt>
                <c:pt idx="29">
                  <c:v>L_Supp_18</c:v>
                </c:pt>
                <c:pt idx="30">
                  <c:v>L_Supp_25</c:v>
                </c:pt>
                <c:pt idx="31">
                  <c:v>L_Supp_21</c:v>
                </c:pt>
                <c:pt idx="32">
                  <c:v>L_Supp_20</c:v>
                </c:pt>
                <c:pt idx="33">
                  <c:v>L_Supp_35</c:v>
                </c:pt>
                <c:pt idx="34">
                  <c:v>L_Supp_32</c:v>
                </c:pt>
                <c:pt idx="35">
                  <c:v>L_Supp_9</c:v>
                </c:pt>
                <c:pt idx="36">
                  <c:v>L_Supp_2</c:v>
                </c:pt>
                <c:pt idx="37">
                  <c:v>L_Supp_24</c:v>
                </c:pt>
                <c:pt idx="38">
                  <c:v>L_Supp_22</c:v>
                </c:pt>
                <c:pt idx="39">
                  <c:v>L_Supp_12</c:v>
                </c:pt>
                <c:pt idx="40">
                  <c:v>L_Supp_14</c:v>
                </c:pt>
                <c:pt idx="41">
                  <c:v>L_Supp_3</c:v>
                </c:pt>
                <c:pt idx="42">
                  <c:v>L_Supp_7</c:v>
                </c:pt>
                <c:pt idx="43">
                  <c:v>L_Supp_38</c:v>
                </c:pt>
              </c:strCache>
            </c:strRef>
          </c:cat>
          <c:val>
            <c:numRef>
              <c:f>Sheet1!$F$40:$F$83</c:f>
              <c:numCache>
                <c:formatCode>0.0</c:formatCode>
                <c:ptCount val="44"/>
                <c:pt idx="0">
                  <c:v>80.25</c:v>
                </c:pt>
                <c:pt idx="1">
                  <c:v>75.25</c:v>
                </c:pt>
                <c:pt idx="2">
                  <c:v>74.75</c:v>
                </c:pt>
                <c:pt idx="3">
                  <c:v>73.5</c:v>
                </c:pt>
                <c:pt idx="4">
                  <c:v>72.25</c:v>
                </c:pt>
                <c:pt idx="5">
                  <c:v>72</c:v>
                </c:pt>
                <c:pt idx="6">
                  <c:v>71.25</c:v>
                </c:pt>
                <c:pt idx="7">
                  <c:v>68.25</c:v>
                </c:pt>
                <c:pt idx="8">
                  <c:v>67.5</c:v>
                </c:pt>
                <c:pt idx="9">
                  <c:v>65.5</c:v>
                </c:pt>
                <c:pt idx="10">
                  <c:v>65.25</c:v>
                </c:pt>
                <c:pt idx="11">
                  <c:v>64.5</c:v>
                </c:pt>
                <c:pt idx="12">
                  <c:v>64</c:v>
                </c:pt>
                <c:pt idx="13">
                  <c:v>61.25</c:v>
                </c:pt>
                <c:pt idx="14">
                  <c:v>60.75</c:v>
                </c:pt>
                <c:pt idx="15">
                  <c:v>60.25</c:v>
                </c:pt>
                <c:pt idx="16">
                  <c:v>59.75</c:v>
                </c:pt>
                <c:pt idx="17">
                  <c:v>59.75</c:v>
                </c:pt>
                <c:pt idx="18">
                  <c:v>57.75</c:v>
                </c:pt>
                <c:pt idx="19">
                  <c:v>56.25</c:v>
                </c:pt>
                <c:pt idx="20">
                  <c:v>55.25</c:v>
                </c:pt>
                <c:pt idx="21">
                  <c:v>54.5</c:v>
                </c:pt>
                <c:pt idx="22">
                  <c:v>52.75</c:v>
                </c:pt>
                <c:pt idx="23">
                  <c:v>52.5</c:v>
                </c:pt>
                <c:pt idx="24">
                  <c:v>52.5</c:v>
                </c:pt>
                <c:pt idx="25">
                  <c:v>51.5</c:v>
                </c:pt>
                <c:pt idx="26">
                  <c:v>51.5</c:v>
                </c:pt>
                <c:pt idx="27">
                  <c:v>50.75</c:v>
                </c:pt>
                <c:pt idx="28">
                  <c:v>50</c:v>
                </c:pt>
                <c:pt idx="29">
                  <c:v>49.25</c:v>
                </c:pt>
                <c:pt idx="30">
                  <c:v>48</c:v>
                </c:pt>
                <c:pt idx="31">
                  <c:v>45.75</c:v>
                </c:pt>
                <c:pt idx="32">
                  <c:v>45.75</c:v>
                </c:pt>
                <c:pt idx="33">
                  <c:v>45.25</c:v>
                </c:pt>
                <c:pt idx="34">
                  <c:v>45.25</c:v>
                </c:pt>
                <c:pt idx="35">
                  <c:v>43.25</c:v>
                </c:pt>
                <c:pt idx="36">
                  <c:v>43</c:v>
                </c:pt>
                <c:pt idx="37">
                  <c:v>42.75</c:v>
                </c:pt>
                <c:pt idx="38">
                  <c:v>42.75</c:v>
                </c:pt>
                <c:pt idx="39">
                  <c:v>42.25</c:v>
                </c:pt>
                <c:pt idx="40">
                  <c:v>42</c:v>
                </c:pt>
                <c:pt idx="41">
                  <c:v>40</c:v>
                </c:pt>
                <c:pt idx="42">
                  <c:v>38</c:v>
                </c:pt>
                <c:pt idx="43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743680"/>
        <c:axId val="108753664"/>
      </c:barChart>
      <c:catAx>
        <c:axId val="1087436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8753664"/>
        <c:crosses val="autoZero"/>
        <c:auto val="1"/>
        <c:lblAlgn val="ctr"/>
        <c:lblOffset val="100"/>
        <c:noMultiLvlLbl val="0"/>
      </c:catAx>
      <c:valAx>
        <c:axId val="108753664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087436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272331583552073"/>
          <c:y val="0"/>
          <c:w val="0.78413779527559069"/>
          <c:h val="0.90462525517643666"/>
        </c:manualLayout>
      </c:layout>
      <c:barChart>
        <c:barDir val="bar"/>
        <c:grouping val="stack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'Optimized State'!$B$15:$B$23</c:f>
              <c:strCache>
                <c:ptCount val="9"/>
                <c:pt idx="0">
                  <c:v>WH30_LOC_170</c:v>
                </c:pt>
                <c:pt idx="1">
                  <c:v>WH31_LOC_189</c:v>
                </c:pt>
                <c:pt idx="2">
                  <c:v>WH33_LOC_190</c:v>
                </c:pt>
                <c:pt idx="3">
                  <c:v>WH34_LOC_199</c:v>
                </c:pt>
                <c:pt idx="4">
                  <c:v>WH34_LOC_205</c:v>
                </c:pt>
                <c:pt idx="5">
                  <c:v>WH36_LOC_201</c:v>
                </c:pt>
                <c:pt idx="6">
                  <c:v>WH37_LOC_202</c:v>
                </c:pt>
                <c:pt idx="7">
                  <c:v>WH38_LOC_203</c:v>
                </c:pt>
                <c:pt idx="8">
                  <c:v>WH39_LOC_204</c:v>
                </c:pt>
              </c:strCache>
            </c:strRef>
          </c:cat>
          <c:val>
            <c:numRef>
              <c:f>'Optimized State'!$D$15:$D$23</c:f>
              <c:numCache>
                <c:formatCode>0.00%</c:formatCode>
                <c:ptCount val="9"/>
                <c:pt idx="0">
                  <c:v>8.9144456428416577E-2</c:v>
                </c:pt>
                <c:pt idx="1">
                  <c:v>9.0806596005365295E-2</c:v>
                </c:pt>
                <c:pt idx="2">
                  <c:v>0.27717399607075111</c:v>
                </c:pt>
                <c:pt idx="3">
                  <c:v>1.3492662448172722E-2</c:v>
                </c:pt>
                <c:pt idx="4">
                  <c:v>0.10963093779503742</c:v>
                </c:pt>
                <c:pt idx="5">
                  <c:v>0.11037951168539115</c:v>
                </c:pt>
                <c:pt idx="6">
                  <c:v>0.10968899046408526</c:v>
                </c:pt>
                <c:pt idx="7">
                  <c:v>8.5404642380281739E-2</c:v>
                </c:pt>
                <c:pt idx="8">
                  <c:v>0.11427820672249915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7639552"/>
        <c:axId val="82985344"/>
      </c:barChart>
      <c:catAx>
        <c:axId val="67639552"/>
        <c:scaling>
          <c:orientation val="minMax"/>
        </c:scaling>
        <c:delete val="0"/>
        <c:axPos val="l"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 dirty="0" smtClean="0"/>
                  <a:t>SUPPLIERS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6062335958005261E-2"/>
              <c:y val="0.24052014331541891"/>
            </c:manualLayout>
          </c:layout>
          <c:overlay val="0"/>
        </c:title>
        <c:majorTickMark val="out"/>
        <c:minorTickMark val="none"/>
        <c:tickLblPos val="nextTo"/>
        <c:crossAx val="82985344"/>
        <c:crosses val="autoZero"/>
        <c:auto val="1"/>
        <c:lblAlgn val="ctr"/>
        <c:lblOffset val="100"/>
        <c:noMultiLvlLbl val="0"/>
      </c:catAx>
      <c:valAx>
        <c:axId val="8298534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 smtClean="0"/>
                  <a:t>Percent of Total Volume</a:t>
                </a:r>
                <a:endParaRPr lang="en-US" sz="1100" dirty="0"/>
              </a:p>
            </c:rich>
          </c:tx>
          <c:layout/>
          <c:overlay val="0"/>
        </c:title>
        <c:numFmt formatCode="0.00%" sourceLinked="1"/>
        <c:majorTickMark val="out"/>
        <c:minorTickMark val="none"/>
        <c:tickLblPos val="nextTo"/>
        <c:crossAx val="67639552"/>
        <c:crosses val="autoZero"/>
        <c:crossBetween val="between"/>
        <c:majorUnit val="2.5000000000000015E-2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53318673003739"/>
          <c:y val="3.0092592592592591E-2"/>
          <c:w val="0.68120746730982962"/>
          <c:h val="0.8674613589967921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'[A_T_Kearney_ISM_Challenge_-_Case_Data_Set_EDITED (4).xlsx]Current State'!$D$2</c:f>
              <c:strCache>
                <c:ptCount val="1"/>
                <c:pt idx="0">
                  <c:v>% Volume (Pallets)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'[A_T_Kearney_ISM_Challenge_-_Case_Data_Set_EDITED (4).xlsx]Current State'!$B$3:$B$15</c:f>
              <c:strCache>
                <c:ptCount val="13"/>
                <c:pt idx="0">
                  <c:v>L_Supp1</c:v>
                </c:pt>
                <c:pt idx="1">
                  <c:v>L_Supp2</c:v>
                </c:pt>
                <c:pt idx="2">
                  <c:v>L_Supp3</c:v>
                </c:pt>
                <c:pt idx="3">
                  <c:v>L_Supp4</c:v>
                </c:pt>
                <c:pt idx="4">
                  <c:v>L_Supp5</c:v>
                </c:pt>
                <c:pt idx="5">
                  <c:v>L_Supp6</c:v>
                </c:pt>
                <c:pt idx="6">
                  <c:v>L_Supp7</c:v>
                </c:pt>
                <c:pt idx="7">
                  <c:v>L_Supp13</c:v>
                </c:pt>
                <c:pt idx="8">
                  <c:v>L_Supp14</c:v>
                </c:pt>
                <c:pt idx="9">
                  <c:v>L_Supp17</c:v>
                </c:pt>
                <c:pt idx="10">
                  <c:v>L_Supp18</c:v>
                </c:pt>
                <c:pt idx="11">
                  <c:v>L_Supp31</c:v>
                </c:pt>
                <c:pt idx="12">
                  <c:v>L_Supp32</c:v>
                </c:pt>
              </c:strCache>
            </c:strRef>
          </c:cat>
          <c:val>
            <c:numRef>
              <c:f>'[A_T_Kearney_ISM_Challenge_-_Case_Data_Set_EDITED (4).xlsx]Current State'!$D$3:$D$15</c:f>
              <c:numCache>
                <c:formatCode>0.00%</c:formatCode>
                <c:ptCount val="13"/>
                <c:pt idx="0">
                  <c:v>3.0246278027453973E-4</c:v>
                </c:pt>
                <c:pt idx="1">
                  <c:v>5.8048412375921534E-5</c:v>
                </c:pt>
                <c:pt idx="2">
                  <c:v>2.3922056258077131E-3</c:v>
                </c:pt>
                <c:pt idx="3">
                  <c:v>0.33983984748543494</c:v>
                </c:pt>
                <c:pt idx="4">
                  <c:v>0.1203847693186644</c:v>
                </c:pt>
                <c:pt idx="5">
                  <c:v>0.11375350199961506</c:v>
                </c:pt>
                <c:pt idx="6">
                  <c:v>3.0185174435479255E-3</c:v>
                </c:pt>
                <c:pt idx="7">
                  <c:v>9.0931310397081855E-2</c:v>
                </c:pt>
                <c:pt idx="8">
                  <c:v>2.5205231689544977E-4</c:v>
                </c:pt>
                <c:pt idx="9">
                  <c:v>0.16103851664920119</c:v>
                </c:pt>
                <c:pt idx="10">
                  <c:v>2.3127709562406626E-3</c:v>
                </c:pt>
                <c:pt idx="11">
                  <c:v>0.16324741149908528</c:v>
                </c:pt>
                <c:pt idx="12">
                  <c:v>2.4685851157760356E-3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607616"/>
        <c:axId val="92609536"/>
      </c:barChart>
      <c:catAx>
        <c:axId val="92607616"/>
        <c:scaling>
          <c:orientation val="minMax"/>
        </c:scaling>
        <c:delete val="0"/>
        <c:axPos val="l"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 dirty="0" smtClean="0"/>
                  <a:t>SUPPLIERS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5476377952755942E-2"/>
              <c:y val="0.30628262613006735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Constantia" pitchFamily="18" charset="0"/>
              </a:defRPr>
            </a:pPr>
            <a:endParaRPr lang="en-US"/>
          </a:p>
        </c:txPr>
        <c:crossAx val="92609536"/>
        <c:crosses val="autoZero"/>
        <c:auto val="1"/>
        <c:lblAlgn val="ctr"/>
        <c:lblOffset val="100"/>
        <c:noMultiLvlLbl val="0"/>
      </c:catAx>
      <c:valAx>
        <c:axId val="92609536"/>
        <c:scaling>
          <c:orientation val="minMax"/>
          <c:max val="0.25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>
                    <a:latin typeface="Constantia" pitchFamily="18" charset="0"/>
                  </a:defRPr>
                </a:pPr>
                <a:r>
                  <a:rPr lang="en-US">
                    <a:latin typeface="Constantia" pitchFamily="18" charset="0"/>
                  </a:rPr>
                  <a:t>Percent of Total Volume</a:t>
                </a:r>
              </a:p>
            </c:rich>
          </c:tx>
          <c:layout>
            <c:manualLayout>
              <c:xMode val="edge"/>
              <c:yMode val="edge"/>
              <c:x val="0.40005697725284395"/>
              <c:y val="0.9648031496062992"/>
            </c:manualLayout>
          </c:layout>
          <c:overlay val="0"/>
        </c:title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Constantia" pitchFamily="18" charset="0"/>
              </a:defRPr>
            </a:pPr>
            <a:endParaRPr lang="en-US"/>
          </a:p>
        </c:txPr>
        <c:crossAx val="92607616"/>
        <c:crosses val="autoZero"/>
        <c:crossBetween val="between"/>
        <c:majorUnit val="2.5000000000000012E-2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Constantia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790387139107611"/>
          <c:y val="4.344423998630606E-2"/>
          <c:w val="0.59751629483814528"/>
          <c:h val="0.848127353646011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Costs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5290519877675841E-3"/>
                  <c:y val="-0.434782608695652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1162079510703399E-3"/>
                  <c:y val="-0.4918478260869567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</a:t>
                    </a:r>
                    <a:r>
                      <a:rPr lang="en-US" dirty="0" smtClean="0"/>
                      <a:t>116,412,216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Initial Logistics Costs</c:v>
                </c:pt>
                <c:pt idx="1">
                  <c:v>Reduced Logistics Costs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138162034</c:v>
                </c:pt>
                <c:pt idx="1">
                  <c:v>117166946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Savings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Initial Logistics Costs</c:v>
                </c:pt>
                <c:pt idx="1">
                  <c:v>Reduced Logistics Costs</c:v>
                </c:pt>
              </c:strCache>
            </c:strRef>
          </c:cat>
          <c:val>
            <c:numRef>
              <c:f>Sheet1!$C$2:$C$3</c:f>
              <c:numCache>
                <c:formatCode>"$"#,##0_);[Red]\("$"#,##0\)</c:formatCode>
                <c:ptCount val="2"/>
                <c:pt idx="0" formatCode="General">
                  <c:v>0</c:v>
                </c:pt>
                <c:pt idx="1">
                  <c:v>20995088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727168"/>
        <c:axId val="68728704"/>
      </c:barChart>
      <c:catAx>
        <c:axId val="68727168"/>
        <c:scaling>
          <c:orientation val="minMax"/>
        </c:scaling>
        <c:delete val="0"/>
        <c:axPos val="b"/>
        <c:majorTickMark val="out"/>
        <c:minorTickMark val="none"/>
        <c:tickLblPos val="nextTo"/>
        <c:crossAx val="68728704"/>
        <c:crosses val="autoZero"/>
        <c:auto val="1"/>
        <c:lblAlgn val="ctr"/>
        <c:lblOffset val="100"/>
        <c:noMultiLvlLbl val="0"/>
      </c:catAx>
      <c:valAx>
        <c:axId val="68728704"/>
        <c:scaling>
          <c:orientation val="minMax"/>
          <c:min val="0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687271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50"/>
      <c:rotY val="50"/>
      <c:rAngAx val="0"/>
      <c:perspective val="5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4"/>
          <c:dPt>
            <c:idx val="0"/>
            <c:bubble3D val="0"/>
            <c:spPr>
              <a:solidFill>
                <a:srgbClr val="FFFF00"/>
              </a:solidFill>
            </c:spPr>
          </c:dPt>
          <c:dPt>
            <c:idx val="1"/>
            <c:bubble3D val="0"/>
            <c:explosion val="6"/>
          </c:dPt>
          <c:dPt>
            <c:idx val="2"/>
            <c:bubble3D val="0"/>
            <c:spPr>
              <a:solidFill>
                <a:srgbClr val="7030A0"/>
              </a:solidFill>
            </c:spPr>
          </c:dPt>
          <c:dPt>
            <c:idx val="4"/>
            <c:bubble3D val="0"/>
            <c:spPr>
              <a:solidFill>
                <a:srgbClr val="FF0000"/>
              </a:solidFill>
            </c:spPr>
          </c:dPt>
          <c:dPt>
            <c:idx val="5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</c:spPr>
          </c:dPt>
          <c:dPt>
            <c:idx val="7"/>
            <c:bubble3D val="0"/>
            <c:spPr>
              <a:solidFill>
                <a:srgbClr val="00B050"/>
              </a:solidFill>
            </c:spPr>
          </c:dPt>
          <c:dLbls>
            <c:dLbl>
              <c:idx val="0"/>
              <c:layout>
                <c:manualLayout>
                  <c:x val="6.2633791538769523E-2"/>
                  <c:y val="-5.066036016331288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6.597157346857066E-2"/>
                  <c:y val="5.108176582093905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'Optimized State'!$B$3:$B$10</c:f>
              <c:strCache>
                <c:ptCount val="8"/>
                <c:pt idx="0">
                  <c:v>L_Supp1</c:v>
                </c:pt>
                <c:pt idx="1">
                  <c:v>L_Supp4</c:v>
                </c:pt>
                <c:pt idx="2">
                  <c:v>L_Supp5</c:v>
                </c:pt>
                <c:pt idx="3">
                  <c:v>L_Supp6</c:v>
                </c:pt>
                <c:pt idx="4">
                  <c:v>L_Supp13</c:v>
                </c:pt>
                <c:pt idx="5">
                  <c:v>L_Supp17</c:v>
                </c:pt>
                <c:pt idx="6">
                  <c:v>L_Supp31</c:v>
                </c:pt>
                <c:pt idx="7">
                  <c:v>L_Supp44</c:v>
                </c:pt>
              </c:strCache>
            </c:strRef>
          </c:cat>
          <c:val>
            <c:numRef>
              <c:f>'Optimized State'!$D$3:$D$10</c:f>
              <c:numCache>
                <c:formatCode>0.00%</c:formatCode>
                <c:ptCount val="8"/>
                <c:pt idx="0">
                  <c:v>7.8372402134032539E-3</c:v>
                </c:pt>
                <c:pt idx="1">
                  <c:v>0.19151164713737093</c:v>
                </c:pt>
                <c:pt idx="2">
                  <c:v>0.12833595697633821</c:v>
                </c:pt>
                <c:pt idx="3">
                  <c:v>0.18857459619377798</c:v>
                </c:pt>
                <c:pt idx="4">
                  <c:v>0.15877991412418321</c:v>
                </c:pt>
                <c:pt idx="5">
                  <c:v>0.14775448826710957</c:v>
                </c:pt>
                <c:pt idx="6">
                  <c:v>0.14650953393074809</c:v>
                </c:pt>
                <c:pt idx="7">
                  <c:v>3.069662315706945E-2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8"/>
          <c:dPt>
            <c:idx val="0"/>
            <c:bubble3D val="0"/>
            <c:spPr>
              <a:solidFill>
                <a:srgbClr val="002060"/>
              </a:solidFill>
            </c:spPr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</c:dPt>
          <c:dPt>
            <c:idx val="3"/>
            <c:bubble3D val="0"/>
            <c:spPr>
              <a:solidFill>
                <a:srgbClr val="FF0000"/>
              </a:solidFill>
            </c:spPr>
          </c:dPt>
          <c:dPt>
            <c:idx val="5"/>
            <c:bubble3D val="0"/>
            <c:spPr>
              <a:solidFill>
                <a:srgbClr val="FFFF00"/>
              </a:solidFill>
            </c:spPr>
          </c:dPt>
          <c:dPt>
            <c:idx val="7"/>
            <c:bubble3D val="0"/>
            <c:spPr>
              <a:solidFill>
                <a:srgbClr val="7030A0"/>
              </a:solidFill>
            </c:spPr>
          </c:dPt>
          <c:dLbls>
            <c:dLbl>
              <c:idx val="0"/>
              <c:layout>
                <c:manualLayout>
                  <c:x val="0.11228904199475065"/>
                  <c:y val="1.677888090075715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'Optimized State'!$B$3:$B$10</c:f>
              <c:strCache>
                <c:ptCount val="8"/>
                <c:pt idx="0">
                  <c:v>L_Supp1</c:v>
                </c:pt>
                <c:pt idx="1">
                  <c:v>L_Supp4</c:v>
                </c:pt>
                <c:pt idx="2">
                  <c:v>L_Supp5</c:v>
                </c:pt>
                <c:pt idx="3">
                  <c:v>L_Supp6</c:v>
                </c:pt>
                <c:pt idx="4">
                  <c:v>L_Supp13</c:v>
                </c:pt>
                <c:pt idx="5">
                  <c:v>L_Supp17</c:v>
                </c:pt>
                <c:pt idx="6">
                  <c:v>L_Supp31</c:v>
                </c:pt>
                <c:pt idx="7">
                  <c:v>L_Supp44</c:v>
                </c:pt>
              </c:strCache>
            </c:strRef>
          </c:cat>
          <c:val>
            <c:numRef>
              <c:f>'Optimized State'!$F$3:$F$10</c:f>
              <c:numCache>
                <c:formatCode>0.00%</c:formatCode>
                <c:ptCount val="8"/>
                <c:pt idx="0">
                  <c:v>1.4256905115448954E-2</c:v>
                </c:pt>
                <c:pt idx="1">
                  <c:v>0.14037158260037738</c:v>
                </c:pt>
                <c:pt idx="2">
                  <c:v>8.4443234987864449E-2</c:v>
                </c:pt>
                <c:pt idx="3">
                  <c:v>0.19642010352479686</c:v>
                </c:pt>
                <c:pt idx="4">
                  <c:v>0.13996639200312744</c:v>
                </c:pt>
                <c:pt idx="5">
                  <c:v>0.15194443592950899</c:v>
                </c:pt>
                <c:pt idx="6">
                  <c:v>0.19583068717681523</c:v>
                </c:pt>
                <c:pt idx="7">
                  <c:v>7.6766658662061463E-2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Costs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2578616352201259E-2"/>
                  <c:y val="-0.4353233830845771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"/>
                  <c:y val="-0.5199004975124378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b="1">
                    <a:solidFill>
                      <a:srgbClr val="003300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Initial CME Costs</c:v>
                </c:pt>
                <c:pt idx="1">
                  <c:v>Optimized CME Costs</c:v>
                </c:pt>
              </c:strCache>
            </c:strRef>
          </c:cat>
          <c:val>
            <c:numRef>
              <c:f>Sheet1!$B$2:$B$3</c:f>
              <c:numCache>
                <c:formatCode>"$"#,##0_);[Red]\("$"#,##0\)</c:formatCode>
                <c:ptCount val="2"/>
                <c:pt idx="0">
                  <c:v>625979663.13999999</c:v>
                </c:pt>
                <c:pt idx="1">
                  <c:v>576629040.53999996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Savings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Initial CME Costs</c:v>
                </c:pt>
                <c:pt idx="1">
                  <c:v>Optimized CME Costs</c:v>
                </c:pt>
              </c:strCache>
            </c:strRef>
          </c:cat>
          <c:val>
            <c:numRef>
              <c:f>Sheet1!$C$2:$C$3</c:f>
              <c:numCache>
                <c:formatCode>"$"#,##0_);[Red]\("$"#,##0\)</c:formatCode>
                <c:ptCount val="2"/>
                <c:pt idx="0" formatCode="General">
                  <c:v>0</c:v>
                </c:pt>
                <c:pt idx="1">
                  <c:v>49350623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8946176"/>
        <c:axId val="68952064"/>
      </c:barChart>
      <c:catAx>
        <c:axId val="68946176"/>
        <c:scaling>
          <c:orientation val="minMax"/>
        </c:scaling>
        <c:delete val="0"/>
        <c:axPos val="b"/>
        <c:majorTickMark val="out"/>
        <c:minorTickMark val="none"/>
        <c:tickLblPos val="nextTo"/>
        <c:crossAx val="68952064"/>
        <c:crosses val="autoZero"/>
        <c:auto val="1"/>
        <c:lblAlgn val="ctr"/>
        <c:lblOffset val="100"/>
        <c:noMultiLvlLbl val="0"/>
      </c:catAx>
      <c:valAx>
        <c:axId val="68952064"/>
        <c:scaling>
          <c:orientation val="minMax"/>
          <c:min val="400000000"/>
        </c:scaling>
        <c:delete val="0"/>
        <c:axPos val="l"/>
        <c:majorGridlines/>
        <c:numFmt formatCode="&quot;$&quot;#,##0_);[Red]\(&quot;$&quot;#,##0\)" sourceLinked="1"/>
        <c:majorTickMark val="out"/>
        <c:minorTickMark val="none"/>
        <c:tickLblPos val="nextTo"/>
        <c:crossAx val="6894617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3513513513513523E-2"/>
          <c:y val="1.3832804481529381E-2"/>
          <c:w val="0.78767377515310644"/>
          <c:h val="0.97235025659106111"/>
        </c:manualLayout>
      </c:layout>
      <c:pie3DChart>
        <c:varyColors val="1"/>
        <c:ser>
          <c:idx val="0"/>
          <c:order val="0"/>
          <c:explosion val="11"/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FFC000"/>
              </a:solidFill>
            </c:spPr>
          </c:dPt>
          <c:dPt>
            <c:idx val="3"/>
            <c:bubble3D val="0"/>
            <c:explosion val="10"/>
            <c:spPr>
              <a:solidFill>
                <a:srgbClr val="7030A0"/>
              </a:solidFill>
            </c:spPr>
          </c:dPt>
          <c:dPt>
            <c:idx val="4"/>
            <c:bubble3D val="0"/>
            <c:spPr>
              <a:solidFill>
                <a:srgbClr val="92D050"/>
              </a:solidFill>
            </c:spPr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</c:spPr>
          </c:dPt>
          <c:dPt>
            <c:idx val="6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</c:spPr>
          </c:dPt>
          <c:dPt>
            <c:idx val="7"/>
            <c:bubble3D val="0"/>
            <c:spPr>
              <a:solidFill>
                <a:srgbClr val="003300"/>
              </a:solidFill>
            </c:spPr>
          </c:dPt>
          <c:dPt>
            <c:idx val="8"/>
            <c:bubble3D val="0"/>
            <c:spPr>
              <a:solidFill>
                <a:srgbClr val="800000"/>
              </a:solidFill>
            </c:spPr>
          </c:dPt>
          <c:dLbls>
            <c:dLbl>
              <c:idx val="0"/>
              <c:layout>
                <c:manualLayout>
                  <c:x val="-5.0699360835434588E-2"/>
                  <c:y val="8.863834049729335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9.6626221185468222E-2"/>
                  <c:y val="0.1009268768940114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9.9708987510965283E-2"/>
                  <c:y val="-0.2052597410830892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12374770341207357"/>
                  <c:y val="-0.2117563756023036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.10729494750656185"/>
                  <c:y val="-0.1170170799545579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8.1813455631069704E-2"/>
                  <c:y val="2.566371232581442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11547804641625573"/>
                  <c:y val="7.20727300391799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8.4817155765775698E-2"/>
                  <c:y val="9.825529055244938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'Current State'!$B$19:$B$28</c:f>
              <c:strCache>
                <c:ptCount val="10"/>
                <c:pt idx="0">
                  <c:v>WH30_LOC_170</c:v>
                </c:pt>
                <c:pt idx="1">
                  <c:v>WH31_LOC_180</c:v>
                </c:pt>
                <c:pt idx="2">
                  <c:v>WH33_LOC_190</c:v>
                </c:pt>
                <c:pt idx="3">
                  <c:v>WH34_LOC_199</c:v>
                </c:pt>
                <c:pt idx="4">
                  <c:v>WH34_LOC_205</c:v>
                </c:pt>
                <c:pt idx="5">
                  <c:v>WH36_LOC_201</c:v>
                </c:pt>
                <c:pt idx="6">
                  <c:v>WH37_LOC_202</c:v>
                </c:pt>
                <c:pt idx="7">
                  <c:v>WH38_LOC_203</c:v>
                </c:pt>
                <c:pt idx="8">
                  <c:v>WH39_LOC_204</c:v>
                </c:pt>
                <c:pt idx="9">
                  <c:v>WH13_LOC_206</c:v>
                </c:pt>
              </c:strCache>
            </c:strRef>
          </c:cat>
          <c:val>
            <c:numRef>
              <c:f>'Current State'!$F$19:$F$28</c:f>
              <c:numCache>
                <c:formatCode>0.00%</c:formatCode>
                <c:ptCount val="10"/>
                <c:pt idx="0">
                  <c:v>6.3310323008128333E-2</c:v>
                </c:pt>
                <c:pt idx="1">
                  <c:v>8.9405472997017524E-2</c:v>
                </c:pt>
                <c:pt idx="2">
                  <c:v>0.12264139076006948</c:v>
                </c:pt>
                <c:pt idx="3">
                  <c:v>0.23251811709720499</c:v>
                </c:pt>
                <c:pt idx="4">
                  <c:v>8.6916359381333366E-2</c:v>
                </c:pt>
                <c:pt idx="5">
                  <c:v>8.1321450435508189E-2</c:v>
                </c:pt>
                <c:pt idx="6">
                  <c:v>7.0507133674653361E-2</c:v>
                </c:pt>
                <c:pt idx="7">
                  <c:v>6.87958748493816E-2</c:v>
                </c:pt>
                <c:pt idx="8">
                  <c:v>5.4732720567793665E-2</c:v>
                </c:pt>
                <c:pt idx="9">
                  <c:v>0.12985115722890983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effectLst>
      <a:outerShdw blurRad="50800" dist="38100" dir="2700000" algn="tl" rotWithShape="0">
        <a:prstClr val="black">
          <a:alpha val="40000"/>
        </a:prstClr>
      </a:outerShdw>
    </a:effectLst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0"/>
      <c:rAngAx val="0"/>
      <c:perspective val="8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9989112472052065E-2"/>
          <c:y val="0.21330634518142944"/>
          <c:w val="0.73713405268786014"/>
          <c:h val="0.74278482138885338"/>
        </c:manualLayout>
      </c:layout>
      <c:pie3DChart>
        <c:varyColors val="1"/>
        <c:ser>
          <c:idx val="0"/>
          <c:order val="0"/>
          <c:tx>
            <c:strRef>
              <c:f>'Current State'!$D$2</c:f>
              <c:strCache>
                <c:ptCount val="1"/>
                <c:pt idx="0">
                  <c:v>% Volume (Pallets)</c:v>
                </c:pt>
              </c:strCache>
            </c:strRef>
          </c:tx>
          <c:explosion val="6"/>
          <c:dPt>
            <c:idx val="3"/>
            <c:bubble3D val="0"/>
            <c:spPr>
              <a:solidFill>
                <a:srgbClr val="FF0000"/>
              </a:solidFill>
            </c:spPr>
          </c:dPt>
          <c:dPt>
            <c:idx val="4"/>
            <c:bubble3D val="0"/>
            <c:spPr>
              <a:solidFill>
                <a:srgbClr val="00B050"/>
              </a:solidFill>
            </c:spPr>
          </c:dPt>
          <c:dPt>
            <c:idx val="5"/>
            <c:bubble3D val="0"/>
            <c:spPr>
              <a:solidFill>
                <a:srgbClr val="7030A0"/>
              </a:solidFill>
            </c:spPr>
          </c:dPt>
          <c:dPt>
            <c:idx val="6"/>
            <c:bubble3D val="0"/>
            <c:spPr>
              <a:solidFill>
                <a:srgbClr val="FFFF00"/>
              </a:solidFill>
            </c:spPr>
          </c:dPt>
          <c:dPt>
            <c:idx val="9"/>
            <c:bubble3D val="0"/>
            <c:spPr>
              <a:solidFill>
                <a:srgbClr val="0000FF"/>
              </a:solidFill>
            </c:spPr>
          </c:dPt>
          <c:dPt>
            <c:idx val="11"/>
            <c:bubble3D val="0"/>
            <c:spPr>
              <a:solidFill>
                <a:schemeClr val="bg1">
                  <a:lumMod val="50000"/>
                </a:schemeClr>
              </a:solidFill>
            </c:spPr>
          </c:dPt>
          <c:dLbls>
            <c:dLbl>
              <c:idx val="0"/>
              <c:layout>
                <c:manualLayout>
                  <c:x val="8.957882912940987E-2"/>
                  <c:y val="-0.120730855334259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1233317763245695E-2"/>
                  <c:y val="-0.1188926200401421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0285099426131013E-2"/>
                  <c:y val="-3.310830631465184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0.10463021041861312"/>
                  <c:y val="-0.1525936004322991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'Current State'!$B$3:$B$15</c:f>
              <c:strCache>
                <c:ptCount val="13"/>
                <c:pt idx="0">
                  <c:v>L_Supp1</c:v>
                </c:pt>
                <c:pt idx="1">
                  <c:v>L_Supp2</c:v>
                </c:pt>
                <c:pt idx="2">
                  <c:v>L_Supp3</c:v>
                </c:pt>
                <c:pt idx="3">
                  <c:v>L_Supp4</c:v>
                </c:pt>
                <c:pt idx="4">
                  <c:v>L_Supp5</c:v>
                </c:pt>
                <c:pt idx="5">
                  <c:v>L_Supp6</c:v>
                </c:pt>
                <c:pt idx="6">
                  <c:v>L_Supp7</c:v>
                </c:pt>
                <c:pt idx="7">
                  <c:v>L_Supp13</c:v>
                </c:pt>
                <c:pt idx="8">
                  <c:v>L_Supp14</c:v>
                </c:pt>
                <c:pt idx="9">
                  <c:v>L_Supp17</c:v>
                </c:pt>
                <c:pt idx="10">
                  <c:v>L_Supp18</c:v>
                </c:pt>
                <c:pt idx="11">
                  <c:v>L_Supp31</c:v>
                </c:pt>
                <c:pt idx="12">
                  <c:v>L_Supp32</c:v>
                </c:pt>
              </c:strCache>
            </c:strRef>
          </c:cat>
          <c:val>
            <c:numRef>
              <c:f>'Current State'!$D$3:$D$15</c:f>
              <c:numCache>
                <c:formatCode>0.00%</c:formatCode>
                <c:ptCount val="13"/>
                <c:pt idx="0">
                  <c:v>3.0246278027453973E-4</c:v>
                </c:pt>
                <c:pt idx="1">
                  <c:v>5.8048412375921534E-5</c:v>
                </c:pt>
                <c:pt idx="2">
                  <c:v>2.3922056258077131E-3</c:v>
                </c:pt>
                <c:pt idx="3">
                  <c:v>0.33983984748543494</c:v>
                </c:pt>
                <c:pt idx="4">
                  <c:v>0.1203847693186644</c:v>
                </c:pt>
                <c:pt idx="5">
                  <c:v>0.11375350199961506</c:v>
                </c:pt>
                <c:pt idx="6">
                  <c:v>3.0185174435479255E-3</c:v>
                </c:pt>
                <c:pt idx="7">
                  <c:v>9.0931310397081855E-2</c:v>
                </c:pt>
                <c:pt idx="8">
                  <c:v>2.5205231689544977E-4</c:v>
                </c:pt>
                <c:pt idx="9">
                  <c:v>0.16103851664920119</c:v>
                </c:pt>
                <c:pt idx="10">
                  <c:v>2.3127709562406626E-3</c:v>
                </c:pt>
                <c:pt idx="11">
                  <c:v>0.16324741149908528</c:v>
                </c:pt>
                <c:pt idx="12">
                  <c:v>2.4685851157760356E-3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03AB5-0CC1-4481-9B44-26486D24117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71DE2-8D9A-4C74-9547-BE269373FB67}">
      <dgm:prSet phldrT="[Text]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Business  Overview </a:t>
          </a:r>
          <a:endParaRPr lang="en-US" dirty="0"/>
        </a:p>
      </dgm:t>
    </dgm:pt>
    <dgm:pt modelId="{1F831F08-F68A-4521-81F4-A893639130F7}" type="parTrans" cxnId="{D830139F-9A9C-4D51-8140-79EEA5C995DB}">
      <dgm:prSet/>
      <dgm:spPr/>
      <dgm:t>
        <a:bodyPr/>
        <a:lstStyle/>
        <a:p>
          <a:endParaRPr lang="en-US"/>
        </a:p>
      </dgm:t>
    </dgm:pt>
    <dgm:pt modelId="{FAA76251-EA40-493C-8BD1-C7CC4F855D02}" type="sibTrans" cxnId="{D830139F-9A9C-4D51-8140-79EEA5C995DB}">
      <dgm:prSet/>
      <dgm:spPr/>
      <dgm:t>
        <a:bodyPr/>
        <a:lstStyle/>
        <a:p>
          <a:endParaRPr lang="en-US"/>
        </a:p>
      </dgm:t>
    </dgm:pt>
    <dgm:pt modelId="{BF9577F8-A295-4937-9127-587D3E41EE1C}">
      <dgm:prSet phldrT="[Text]"/>
      <dgm:spPr/>
      <dgm:t>
        <a:bodyPr/>
        <a:lstStyle/>
        <a:p>
          <a:r>
            <a:rPr lang="en-US" dirty="0" smtClean="0"/>
            <a:t>Global Producer of Packaged Branded Foods </a:t>
          </a:r>
          <a:endParaRPr lang="en-US" dirty="0"/>
        </a:p>
      </dgm:t>
    </dgm:pt>
    <dgm:pt modelId="{1C6B05CA-47F3-40C3-A11E-E8A1A9D681BC}" type="parTrans" cxnId="{5F3E7B47-727B-423F-AF2A-D3AA8EB501B9}">
      <dgm:prSet/>
      <dgm:spPr/>
      <dgm:t>
        <a:bodyPr/>
        <a:lstStyle/>
        <a:p>
          <a:endParaRPr lang="en-US"/>
        </a:p>
      </dgm:t>
    </dgm:pt>
    <dgm:pt modelId="{E732BE6B-01D5-4F0D-B6B6-1CD87CFB5DD9}" type="sibTrans" cxnId="{5F3E7B47-727B-423F-AF2A-D3AA8EB501B9}">
      <dgm:prSet/>
      <dgm:spPr/>
      <dgm:t>
        <a:bodyPr/>
        <a:lstStyle/>
        <a:p>
          <a:endParaRPr lang="en-US"/>
        </a:p>
      </dgm:t>
    </dgm:pt>
    <dgm:pt modelId="{213BC88E-62E4-4BCB-8024-9477257E6EE5}">
      <dgm:prSet phldrT="[Text]"/>
      <dgm:spPr/>
      <dgm:t>
        <a:bodyPr/>
        <a:lstStyle/>
        <a:p>
          <a:r>
            <a:rPr lang="en-US" dirty="0" smtClean="0"/>
            <a:t>Organic &amp; Acquisition Growth </a:t>
          </a:r>
          <a:endParaRPr lang="en-US" dirty="0"/>
        </a:p>
      </dgm:t>
    </dgm:pt>
    <dgm:pt modelId="{9AD32C54-7363-4828-A93E-9F6BB16A87E4}" type="parTrans" cxnId="{D5118ECF-4E8D-41A9-817D-9BACB30AEDFA}">
      <dgm:prSet/>
      <dgm:spPr/>
      <dgm:t>
        <a:bodyPr/>
        <a:lstStyle/>
        <a:p>
          <a:endParaRPr lang="en-US"/>
        </a:p>
      </dgm:t>
    </dgm:pt>
    <dgm:pt modelId="{1A069B30-5451-4C28-A51E-D9B24FDA5F24}" type="sibTrans" cxnId="{D5118ECF-4E8D-41A9-817D-9BACB30AEDFA}">
      <dgm:prSet/>
      <dgm:spPr/>
      <dgm:t>
        <a:bodyPr/>
        <a:lstStyle/>
        <a:p>
          <a:endParaRPr lang="en-US"/>
        </a:p>
      </dgm:t>
    </dgm:pt>
    <dgm:pt modelId="{D3EA4C4D-5842-4639-A026-BD5DBF87B71D}">
      <dgm:prSet phldrT="[Text]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 Supply Chain  Network </a:t>
          </a:r>
          <a:endParaRPr lang="en-US" dirty="0"/>
        </a:p>
      </dgm:t>
    </dgm:pt>
    <dgm:pt modelId="{7F912917-5AF8-4287-BA55-49CEC9417D24}" type="parTrans" cxnId="{B2A589CF-01F3-4FF0-8477-75797BC13D47}">
      <dgm:prSet/>
      <dgm:spPr/>
      <dgm:t>
        <a:bodyPr/>
        <a:lstStyle/>
        <a:p>
          <a:endParaRPr lang="en-US"/>
        </a:p>
      </dgm:t>
    </dgm:pt>
    <dgm:pt modelId="{44F54C4A-D1B4-474D-864F-FA3452336E99}" type="sibTrans" cxnId="{B2A589CF-01F3-4FF0-8477-75797BC13D47}">
      <dgm:prSet/>
      <dgm:spPr/>
      <dgm:t>
        <a:bodyPr/>
        <a:lstStyle/>
        <a:p>
          <a:endParaRPr lang="en-US"/>
        </a:p>
      </dgm:t>
    </dgm:pt>
    <dgm:pt modelId="{1431A472-C295-4760-9EA0-A4ED69A137CF}">
      <dgm:prSet phldrT="[Text]"/>
      <dgm:spPr/>
      <dgm:t>
        <a:bodyPr/>
        <a:lstStyle/>
        <a:p>
          <a:r>
            <a:rPr lang="en-US" dirty="0" smtClean="0"/>
            <a:t>13 Transportation Suppliers - 1043 Transportation Routes </a:t>
          </a:r>
          <a:endParaRPr lang="en-US" dirty="0"/>
        </a:p>
      </dgm:t>
    </dgm:pt>
    <dgm:pt modelId="{FDA5E1B6-6174-4735-8917-9DBCAD8C4F06}" type="parTrans" cxnId="{79019ACA-E08A-4FCE-8596-C277DAE82234}">
      <dgm:prSet/>
      <dgm:spPr/>
      <dgm:t>
        <a:bodyPr/>
        <a:lstStyle/>
        <a:p>
          <a:endParaRPr lang="en-US"/>
        </a:p>
      </dgm:t>
    </dgm:pt>
    <dgm:pt modelId="{E27C16D5-0F4D-4C41-B959-4F93F04536EB}" type="sibTrans" cxnId="{79019ACA-E08A-4FCE-8596-C277DAE82234}">
      <dgm:prSet/>
      <dgm:spPr/>
      <dgm:t>
        <a:bodyPr/>
        <a:lstStyle/>
        <a:p>
          <a:endParaRPr lang="en-US"/>
        </a:p>
      </dgm:t>
    </dgm:pt>
    <dgm:pt modelId="{59178EE0-E288-4B72-9F64-2E6C39A56E81}">
      <dgm:prSet phldrT="[Text]"/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 smtClean="0"/>
            <a:t>Business Operations </a:t>
          </a:r>
          <a:endParaRPr lang="en-US" dirty="0"/>
        </a:p>
      </dgm:t>
    </dgm:pt>
    <dgm:pt modelId="{DFC8BA0F-40EA-4634-B4C9-F1600A37D656}" type="parTrans" cxnId="{362494CB-1BD8-4454-B334-46A117E97CE2}">
      <dgm:prSet/>
      <dgm:spPr/>
      <dgm:t>
        <a:bodyPr/>
        <a:lstStyle/>
        <a:p>
          <a:endParaRPr lang="en-US"/>
        </a:p>
      </dgm:t>
    </dgm:pt>
    <dgm:pt modelId="{1B6FBE5D-B579-42F8-81CA-83188B1CFB5A}" type="sibTrans" cxnId="{362494CB-1BD8-4454-B334-46A117E97CE2}">
      <dgm:prSet/>
      <dgm:spPr/>
      <dgm:t>
        <a:bodyPr/>
        <a:lstStyle/>
        <a:p>
          <a:endParaRPr lang="en-US"/>
        </a:p>
      </dgm:t>
    </dgm:pt>
    <dgm:pt modelId="{EC8950F9-78BF-45A5-94AA-81178D56AAD5}">
      <dgm:prSet phldrT="[Text]"/>
      <dgm:spPr/>
      <dgm:t>
        <a:bodyPr/>
        <a:lstStyle/>
        <a:p>
          <a:r>
            <a:rPr lang="en-US" dirty="0" smtClean="0"/>
            <a:t>Operates in 16 European countries</a:t>
          </a:r>
          <a:endParaRPr lang="en-US" dirty="0"/>
        </a:p>
      </dgm:t>
    </dgm:pt>
    <dgm:pt modelId="{462540D6-DC1B-495B-BC90-A6304D4458EE}" type="parTrans" cxnId="{2E728762-E361-494A-BED0-D7D06BCECAE1}">
      <dgm:prSet/>
      <dgm:spPr/>
      <dgm:t>
        <a:bodyPr/>
        <a:lstStyle/>
        <a:p>
          <a:endParaRPr lang="en-US"/>
        </a:p>
      </dgm:t>
    </dgm:pt>
    <dgm:pt modelId="{F83724D3-44BE-4D38-852C-C9B8E456F76C}" type="sibTrans" cxnId="{2E728762-E361-494A-BED0-D7D06BCECAE1}">
      <dgm:prSet/>
      <dgm:spPr/>
      <dgm:t>
        <a:bodyPr/>
        <a:lstStyle/>
        <a:p>
          <a:endParaRPr lang="en-US"/>
        </a:p>
      </dgm:t>
    </dgm:pt>
    <dgm:pt modelId="{9AC0502B-6C95-4623-B248-0756313B966D}">
      <dgm:prSet phldrT="[Text]"/>
      <dgm:spPr/>
      <dgm:t>
        <a:bodyPr/>
        <a:lstStyle/>
        <a:p>
          <a:r>
            <a:rPr lang="en-US" dirty="0" smtClean="0"/>
            <a:t>16 Retail Distribution Centers </a:t>
          </a:r>
          <a:endParaRPr lang="en-US" dirty="0"/>
        </a:p>
      </dgm:t>
    </dgm:pt>
    <dgm:pt modelId="{6D768116-4EB6-4644-AEC8-0133916F64E6}" type="parTrans" cxnId="{B9ECCB35-A3A2-4AC6-A0E9-22A2C15E7E05}">
      <dgm:prSet/>
      <dgm:spPr/>
      <dgm:t>
        <a:bodyPr/>
        <a:lstStyle/>
        <a:p>
          <a:endParaRPr lang="en-US"/>
        </a:p>
      </dgm:t>
    </dgm:pt>
    <dgm:pt modelId="{09A1AA42-7FDE-4774-97B4-87FC768B09B0}" type="sibTrans" cxnId="{B9ECCB35-A3A2-4AC6-A0E9-22A2C15E7E05}">
      <dgm:prSet/>
      <dgm:spPr/>
      <dgm:t>
        <a:bodyPr/>
        <a:lstStyle/>
        <a:p>
          <a:endParaRPr lang="en-US"/>
        </a:p>
      </dgm:t>
    </dgm:pt>
    <dgm:pt modelId="{9A5AA661-EC7B-4EEB-B12E-FC23CE85F67E}">
      <dgm:prSet phldrT="[Text]"/>
      <dgm:spPr/>
      <dgm:t>
        <a:bodyPr/>
        <a:lstStyle/>
        <a:p>
          <a:r>
            <a:rPr lang="en-US" dirty="0" smtClean="0"/>
            <a:t> Nine Warehouses</a:t>
          </a:r>
          <a:endParaRPr lang="en-US" dirty="0"/>
        </a:p>
      </dgm:t>
    </dgm:pt>
    <dgm:pt modelId="{910CB7F6-AFDE-4645-93CE-FA3F2F1D8D88}" type="sibTrans" cxnId="{5452090F-0CB5-4C86-8BA3-E322C657CF76}">
      <dgm:prSet/>
      <dgm:spPr/>
      <dgm:t>
        <a:bodyPr/>
        <a:lstStyle/>
        <a:p>
          <a:endParaRPr lang="en-US"/>
        </a:p>
      </dgm:t>
    </dgm:pt>
    <dgm:pt modelId="{1DB93BBC-1B17-49B5-BBEF-E0C6E72E1C19}" type="parTrans" cxnId="{5452090F-0CB5-4C86-8BA3-E322C657CF76}">
      <dgm:prSet/>
      <dgm:spPr/>
      <dgm:t>
        <a:bodyPr/>
        <a:lstStyle/>
        <a:p>
          <a:endParaRPr lang="en-US"/>
        </a:p>
      </dgm:t>
    </dgm:pt>
    <dgm:pt modelId="{22460586-46BD-4D1B-9220-C6C4C4863E3E}" type="pres">
      <dgm:prSet presAssocID="{2B803AB5-0CC1-4481-9B44-26486D2411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3A8B17-B482-477B-BB47-73DB343B2027}" type="pres">
      <dgm:prSet presAssocID="{9B871DE2-8D9A-4C74-9547-BE269373FB67}" presName="compNode" presStyleCnt="0"/>
      <dgm:spPr/>
    </dgm:pt>
    <dgm:pt modelId="{8D7AF094-C297-4137-BB70-9AB2CB1B957F}" type="pres">
      <dgm:prSet presAssocID="{9B871DE2-8D9A-4C74-9547-BE269373FB67}" presName="aNode" presStyleLbl="bgShp" presStyleIdx="0" presStyleCnt="3"/>
      <dgm:spPr/>
      <dgm:t>
        <a:bodyPr/>
        <a:lstStyle/>
        <a:p>
          <a:endParaRPr lang="en-US"/>
        </a:p>
      </dgm:t>
    </dgm:pt>
    <dgm:pt modelId="{BEEAE41C-916A-45FE-91C8-4BE091DFC7A6}" type="pres">
      <dgm:prSet presAssocID="{9B871DE2-8D9A-4C74-9547-BE269373FB67}" presName="textNode" presStyleLbl="bgShp" presStyleIdx="0" presStyleCnt="3"/>
      <dgm:spPr/>
      <dgm:t>
        <a:bodyPr/>
        <a:lstStyle/>
        <a:p>
          <a:endParaRPr lang="en-US"/>
        </a:p>
      </dgm:t>
    </dgm:pt>
    <dgm:pt modelId="{20D7591C-2404-4907-A901-B1722FE47D56}" type="pres">
      <dgm:prSet presAssocID="{9B871DE2-8D9A-4C74-9547-BE269373FB67}" presName="compChildNode" presStyleCnt="0"/>
      <dgm:spPr/>
    </dgm:pt>
    <dgm:pt modelId="{C213882F-7D34-441C-BCDF-07058760B7E3}" type="pres">
      <dgm:prSet presAssocID="{9B871DE2-8D9A-4C74-9547-BE269373FB67}" presName="theInnerList" presStyleCnt="0"/>
      <dgm:spPr/>
    </dgm:pt>
    <dgm:pt modelId="{50B73BDD-646B-42FE-B8CC-70AFB5AD37DE}" type="pres">
      <dgm:prSet presAssocID="{BF9577F8-A295-4937-9127-587D3E41EE1C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37136-1A3F-4320-B473-17CEF608E4DA}" type="pres">
      <dgm:prSet presAssocID="{BF9577F8-A295-4937-9127-587D3E41EE1C}" presName="aSpace2" presStyleCnt="0"/>
      <dgm:spPr/>
    </dgm:pt>
    <dgm:pt modelId="{9B22D145-39C1-4EBE-8ADF-5FF1F6474A4D}" type="pres">
      <dgm:prSet presAssocID="{213BC88E-62E4-4BCB-8024-9477257E6EE5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9B466E-90C6-4A6C-AB9A-B4F631290591}" type="pres">
      <dgm:prSet presAssocID="{9B871DE2-8D9A-4C74-9547-BE269373FB67}" presName="aSpace" presStyleCnt="0"/>
      <dgm:spPr/>
    </dgm:pt>
    <dgm:pt modelId="{7E9DCDEF-1876-4B60-8A8C-6980A32C40D2}" type="pres">
      <dgm:prSet presAssocID="{D3EA4C4D-5842-4639-A026-BD5DBF87B71D}" presName="compNode" presStyleCnt="0"/>
      <dgm:spPr/>
    </dgm:pt>
    <dgm:pt modelId="{0E933B25-B5BC-4767-83C1-85C99F8C2C2E}" type="pres">
      <dgm:prSet presAssocID="{D3EA4C4D-5842-4639-A026-BD5DBF87B71D}" presName="aNode" presStyleLbl="bgShp" presStyleIdx="1" presStyleCnt="3"/>
      <dgm:spPr/>
      <dgm:t>
        <a:bodyPr/>
        <a:lstStyle/>
        <a:p>
          <a:endParaRPr lang="en-US"/>
        </a:p>
      </dgm:t>
    </dgm:pt>
    <dgm:pt modelId="{132BF674-B486-42DE-A059-2D6B6A760DCD}" type="pres">
      <dgm:prSet presAssocID="{D3EA4C4D-5842-4639-A026-BD5DBF87B71D}" presName="textNode" presStyleLbl="bgShp" presStyleIdx="1" presStyleCnt="3"/>
      <dgm:spPr/>
      <dgm:t>
        <a:bodyPr/>
        <a:lstStyle/>
        <a:p>
          <a:endParaRPr lang="en-US"/>
        </a:p>
      </dgm:t>
    </dgm:pt>
    <dgm:pt modelId="{224D04D9-64E8-4808-986F-354701D994E8}" type="pres">
      <dgm:prSet presAssocID="{D3EA4C4D-5842-4639-A026-BD5DBF87B71D}" presName="compChildNode" presStyleCnt="0"/>
      <dgm:spPr/>
    </dgm:pt>
    <dgm:pt modelId="{101F6F2E-C923-4D3B-A63D-881616B76DD1}" type="pres">
      <dgm:prSet presAssocID="{D3EA4C4D-5842-4639-A026-BD5DBF87B71D}" presName="theInnerList" presStyleCnt="0"/>
      <dgm:spPr/>
    </dgm:pt>
    <dgm:pt modelId="{2503CC2E-0224-4DBA-BBD0-08C26AAF175B}" type="pres">
      <dgm:prSet presAssocID="{9A5AA661-EC7B-4EEB-B12E-FC23CE85F67E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EC2A4-F671-486E-BCF6-2215F330BB41}" type="pres">
      <dgm:prSet presAssocID="{9A5AA661-EC7B-4EEB-B12E-FC23CE85F67E}" presName="aSpace2" presStyleCnt="0"/>
      <dgm:spPr/>
    </dgm:pt>
    <dgm:pt modelId="{7D3FF0DE-44AA-45F5-AA48-6F7C99F12327}" type="pres">
      <dgm:prSet presAssocID="{1431A472-C295-4760-9EA0-A4ED69A137CF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3D0D6A-2731-4BF5-9D38-D99001787A0C}" type="pres">
      <dgm:prSet presAssocID="{D3EA4C4D-5842-4639-A026-BD5DBF87B71D}" presName="aSpace" presStyleCnt="0"/>
      <dgm:spPr/>
    </dgm:pt>
    <dgm:pt modelId="{93B6DCE3-85A3-4D6B-A1AB-46774E0A8F31}" type="pres">
      <dgm:prSet presAssocID="{59178EE0-E288-4B72-9F64-2E6C39A56E81}" presName="compNode" presStyleCnt="0"/>
      <dgm:spPr/>
    </dgm:pt>
    <dgm:pt modelId="{62C2F2E2-3AAD-4391-B7D9-1E94FAE1E5FF}" type="pres">
      <dgm:prSet presAssocID="{59178EE0-E288-4B72-9F64-2E6C39A56E81}" presName="aNode" presStyleLbl="bgShp" presStyleIdx="2" presStyleCnt="3"/>
      <dgm:spPr/>
      <dgm:t>
        <a:bodyPr/>
        <a:lstStyle/>
        <a:p>
          <a:endParaRPr lang="en-US"/>
        </a:p>
      </dgm:t>
    </dgm:pt>
    <dgm:pt modelId="{95B37A3D-7DB5-4520-BB06-0720C7B22970}" type="pres">
      <dgm:prSet presAssocID="{59178EE0-E288-4B72-9F64-2E6C39A56E81}" presName="textNode" presStyleLbl="bgShp" presStyleIdx="2" presStyleCnt="3"/>
      <dgm:spPr/>
      <dgm:t>
        <a:bodyPr/>
        <a:lstStyle/>
        <a:p>
          <a:endParaRPr lang="en-US"/>
        </a:p>
      </dgm:t>
    </dgm:pt>
    <dgm:pt modelId="{C3BEE1D8-F725-4084-8B2F-69A9B1AA8FEB}" type="pres">
      <dgm:prSet presAssocID="{59178EE0-E288-4B72-9F64-2E6C39A56E81}" presName="compChildNode" presStyleCnt="0"/>
      <dgm:spPr/>
    </dgm:pt>
    <dgm:pt modelId="{43866F23-6772-4415-8B08-9AF027C429C1}" type="pres">
      <dgm:prSet presAssocID="{59178EE0-E288-4B72-9F64-2E6C39A56E81}" presName="theInnerList" presStyleCnt="0"/>
      <dgm:spPr/>
    </dgm:pt>
    <dgm:pt modelId="{133C8B9E-C7BB-4654-8D16-1548C47AA2B1}" type="pres">
      <dgm:prSet presAssocID="{EC8950F9-78BF-45A5-94AA-81178D56AAD5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14F12-9539-44AB-9DB8-8D36999D6D33}" type="pres">
      <dgm:prSet presAssocID="{EC8950F9-78BF-45A5-94AA-81178D56AAD5}" presName="aSpace2" presStyleCnt="0"/>
      <dgm:spPr/>
    </dgm:pt>
    <dgm:pt modelId="{F3927E42-B176-4D74-926E-821DB9CD7AB1}" type="pres">
      <dgm:prSet presAssocID="{9AC0502B-6C95-4623-B248-0756313B966D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019ACA-E08A-4FCE-8596-C277DAE82234}" srcId="{D3EA4C4D-5842-4639-A026-BD5DBF87B71D}" destId="{1431A472-C295-4760-9EA0-A4ED69A137CF}" srcOrd="1" destOrd="0" parTransId="{FDA5E1B6-6174-4735-8917-9DBCAD8C4F06}" sibTransId="{E27C16D5-0F4D-4C41-B959-4F93F04536EB}"/>
    <dgm:cxn modelId="{87551ED3-677A-4640-9C31-EB8D24E4B42E}" type="presOf" srcId="{BF9577F8-A295-4937-9127-587D3E41EE1C}" destId="{50B73BDD-646B-42FE-B8CC-70AFB5AD37DE}" srcOrd="0" destOrd="0" presId="urn:microsoft.com/office/officeart/2005/8/layout/lProcess2"/>
    <dgm:cxn modelId="{CCFE5ADE-F7F1-4F05-9B4A-19B9A36F695C}" type="presOf" srcId="{D3EA4C4D-5842-4639-A026-BD5DBF87B71D}" destId="{132BF674-B486-42DE-A059-2D6B6A760DCD}" srcOrd="1" destOrd="0" presId="urn:microsoft.com/office/officeart/2005/8/layout/lProcess2"/>
    <dgm:cxn modelId="{B7FF9C15-C83C-439A-98F7-A4BA7C2A22CA}" type="presOf" srcId="{9B871DE2-8D9A-4C74-9547-BE269373FB67}" destId="{8D7AF094-C297-4137-BB70-9AB2CB1B957F}" srcOrd="0" destOrd="0" presId="urn:microsoft.com/office/officeart/2005/8/layout/lProcess2"/>
    <dgm:cxn modelId="{362494CB-1BD8-4454-B334-46A117E97CE2}" srcId="{2B803AB5-0CC1-4481-9B44-26486D24117B}" destId="{59178EE0-E288-4B72-9F64-2E6C39A56E81}" srcOrd="2" destOrd="0" parTransId="{DFC8BA0F-40EA-4634-B4C9-F1600A37D656}" sibTransId="{1B6FBE5D-B579-42F8-81CA-83188B1CFB5A}"/>
    <dgm:cxn modelId="{D830139F-9A9C-4D51-8140-79EEA5C995DB}" srcId="{2B803AB5-0CC1-4481-9B44-26486D24117B}" destId="{9B871DE2-8D9A-4C74-9547-BE269373FB67}" srcOrd="0" destOrd="0" parTransId="{1F831F08-F68A-4521-81F4-A893639130F7}" sibTransId="{FAA76251-EA40-493C-8BD1-C7CC4F855D02}"/>
    <dgm:cxn modelId="{5367C69A-F3AA-4B93-9E40-5EDBAEF851F3}" type="presOf" srcId="{2B803AB5-0CC1-4481-9B44-26486D24117B}" destId="{22460586-46BD-4D1B-9220-C6C4C4863E3E}" srcOrd="0" destOrd="0" presId="urn:microsoft.com/office/officeart/2005/8/layout/lProcess2"/>
    <dgm:cxn modelId="{B2A589CF-01F3-4FF0-8477-75797BC13D47}" srcId="{2B803AB5-0CC1-4481-9B44-26486D24117B}" destId="{D3EA4C4D-5842-4639-A026-BD5DBF87B71D}" srcOrd="1" destOrd="0" parTransId="{7F912917-5AF8-4287-BA55-49CEC9417D24}" sibTransId="{44F54C4A-D1B4-474D-864F-FA3452336E99}"/>
    <dgm:cxn modelId="{4C653A83-3401-496B-ABD9-EB0D3DCFC141}" type="presOf" srcId="{EC8950F9-78BF-45A5-94AA-81178D56AAD5}" destId="{133C8B9E-C7BB-4654-8D16-1548C47AA2B1}" srcOrd="0" destOrd="0" presId="urn:microsoft.com/office/officeart/2005/8/layout/lProcess2"/>
    <dgm:cxn modelId="{A669E2AE-4E60-431C-8A62-85C2163C93EC}" type="presOf" srcId="{D3EA4C4D-5842-4639-A026-BD5DBF87B71D}" destId="{0E933B25-B5BC-4767-83C1-85C99F8C2C2E}" srcOrd="0" destOrd="0" presId="urn:microsoft.com/office/officeart/2005/8/layout/lProcess2"/>
    <dgm:cxn modelId="{C21EE6F6-53FD-42DF-8528-07A8D84F0619}" type="presOf" srcId="{213BC88E-62E4-4BCB-8024-9477257E6EE5}" destId="{9B22D145-39C1-4EBE-8ADF-5FF1F6474A4D}" srcOrd="0" destOrd="0" presId="urn:microsoft.com/office/officeart/2005/8/layout/lProcess2"/>
    <dgm:cxn modelId="{94B743A3-6B60-41E8-8D17-42634A31EABD}" type="presOf" srcId="{59178EE0-E288-4B72-9F64-2E6C39A56E81}" destId="{62C2F2E2-3AAD-4391-B7D9-1E94FAE1E5FF}" srcOrd="0" destOrd="0" presId="urn:microsoft.com/office/officeart/2005/8/layout/lProcess2"/>
    <dgm:cxn modelId="{2E728762-E361-494A-BED0-D7D06BCECAE1}" srcId="{59178EE0-E288-4B72-9F64-2E6C39A56E81}" destId="{EC8950F9-78BF-45A5-94AA-81178D56AAD5}" srcOrd="0" destOrd="0" parTransId="{462540D6-DC1B-495B-BC90-A6304D4458EE}" sibTransId="{F83724D3-44BE-4D38-852C-C9B8E456F76C}"/>
    <dgm:cxn modelId="{D5118ECF-4E8D-41A9-817D-9BACB30AEDFA}" srcId="{9B871DE2-8D9A-4C74-9547-BE269373FB67}" destId="{213BC88E-62E4-4BCB-8024-9477257E6EE5}" srcOrd="1" destOrd="0" parTransId="{9AD32C54-7363-4828-A93E-9F6BB16A87E4}" sibTransId="{1A069B30-5451-4C28-A51E-D9B24FDA5F24}"/>
    <dgm:cxn modelId="{5F3E7B47-727B-423F-AF2A-D3AA8EB501B9}" srcId="{9B871DE2-8D9A-4C74-9547-BE269373FB67}" destId="{BF9577F8-A295-4937-9127-587D3E41EE1C}" srcOrd="0" destOrd="0" parTransId="{1C6B05CA-47F3-40C3-A11E-E8A1A9D681BC}" sibTransId="{E732BE6B-01D5-4F0D-B6B6-1CD87CFB5DD9}"/>
    <dgm:cxn modelId="{5452090F-0CB5-4C86-8BA3-E322C657CF76}" srcId="{D3EA4C4D-5842-4639-A026-BD5DBF87B71D}" destId="{9A5AA661-EC7B-4EEB-B12E-FC23CE85F67E}" srcOrd="0" destOrd="0" parTransId="{1DB93BBC-1B17-49B5-BBEF-E0C6E72E1C19}" sibTransId="{910CB7F6-AFDE-4645-93CE-FA3F2F1D8D88}"/>
    <dgm:cxn modelId="{B9ECCB35-A3A2-4AC6-A0E9-22A2C15E7E05}" srcId="{59178EE0-E288-4B72-9F64-2E6C39A56E81}" destId="{9AC0502B-6C95-4623-B248-0756313B966D}" srcOrd="1" destOrd="0" parTransId="{6D768116-4EB6-4644-AEC8-0133916F64E6}" sibTransId="{09A1AA42-7FDE-4774-97B4-87FC768B09B0}"/>
    <dgm:cxn modelId="{796234ED-AAD1-442F-A2F4-AC18DB26C33C}" type="presOf" srcId="{1431A472-C295-4760-9EA0-A4ED69A137CF}" destId="{7D3FF0DE-44AA-45F5-AA48-6F7C99F12327}" srcOrd="0" destOrd="0" presId="urn:microsoft.com/office/officeart/2005/8/layout/lProcess2"/>
    <dgm:cxn modelId="{160B5FD0-E559-4835-90D3-52BBDDDA5B6C}" type="presOf" srcId="{59178EE0-E288-4B72-9F64-2E6C39A56E81}" destId="{95B37A3D-7DB5-4520-BB06-0720C7B22970}" srcOrd="1" destOrd="0" presId="urn:microsoft.com/office/officeart/2005/8/layout/lProcess2"/>
    <dgm:cxn modelId="{F854FA61-A0F1-4F70-A1DD-5F3E9B05141E}" type="presOf" srcId="{9A5AA661-EC7B-4EEB-B12E-FC23CE85F67E}" destId="{2503CC2E-0224-4DBA-BBD0-08C26AAF175B}" srcOrd="0" destOrd="0" presId="urn:microsoft.com/office/officeart/2005/8/layout/lProcess2"/>
    <dgm:cxn modelId="{F93FC0B6-F8A5-4ECF-954D-7B23783E1FC3}" type="presOf" srcId="{9B871DE2-8D9A-4C74-9547-BE269373FB67}" destId="{BEEAE41C-916A-45FE-91C8-4BE091DFC7A6}" srcOrd="1" destOrd="0" presId="urn:microsoft.com/office/officeart/2005/8/layout/lProcess2"/>
    <dgm:cxn modelId="{914EAA9E-6674-4DB0-B151-6F2A6C9676E6}" type="presOf" srcId="{9AC0502B-6C95-4623-B248-0756313B966D}" destId="{F3927E42-B176-4D74-926E-821DB9CD7AB1}" srcOrd="0" destOrd="0" presId="urn:microsoft.com/office/officeart/2005/8/layout/lProcess2"/>
    <dgm:cxn modelId="{61B1118B-8D04-46BD-9B43-B2AAC625FB3F}" type="presParOf" srcId="{22460586-46BD-4D1B-9220-C6C4C4863E3E}" destId="{473A8B17-B482-477B-BB47-73DB343B2027}" srcOrd="0" destOrd="0" presId="urn:microsoft.com/office/officeart/2005/8/layout/lProcess2"/>
    <dgm:cxn modelId="{4E5F31DC-09E2-4DE8-B2EB-AC0D1E48388B}" type="presParOf" srcId="{473A8B17-B482-477B-BB47-73DB343B2027}" destId="{8D7AF094-C297-4137-BB70-9AB2CB1B957F}" srcOrd="0" destOrd="0" presId="urn:microsoft.com/office/officeart/2005/8/layout/lProcess2"/>
    <dgm:cxn modelId="{5EFDC02B-A7F4-4D43-829F-1CB1809DFAE4}" type="presParOf" srcId="{473A8B17-B482-477B-BB47-73DB343B2027}" destId="{BEEAE41C-916A-45FE-91C8-4BE091DFC7A6}" srcOrd="1" destOrd="0" presId="urn:microsoft.com/office/officeart/2005/8/layout/lProcess2"/>
    <dgm:cxn modelId="{8FCF2373-4811-480B-B288-985F1893DB80}" type="presParOf" srcId="{473A8B17-B482-477B-BB47-73DB343B2027}" destId="{20D7591C-2404-4907-A901-B1722FE47D56}" srcOrd="2" destOrd="0" presId="urn:microsoft.com/office/officeart/2005/8/layout/lProcess2"/>
    <dgm:cxn modelId="{BE49299A-53C2-45B4-8BA3-6AF17315F7BF}" type="presParOf" srcId="{20D7591C-2404-4907-A901-B1722FE47D56}" destId="{C213882F-7D34-441C-BCDF-07058760B7E3}" srcOrd="0" destOrd="0" presId="urn:microsoft.com/office/officeart/2005/8/layout/lProcess2"/>
    <dgm:cxn modelId="{6A4F251A-7A77-40EC-8A70-9D7DE9451CE9}" type="presParOf" srcId="{C213882F-7D34-441C-BCDF-07058760B7E3}" destId="{50B73BDD-646B-42FE-B8CC-70AFB5AD37DE}" srcOrd="0" destOrd="0" presId="urn:microsoft.com/office/officeart/2005/8/layout/lProcess2"/>
    <dgm:cxn modelId="{34234F58-EF74-4380-AE55-988BD4DB7D5F}" type="presParOf" srcId="{C213882F-7D34-441C-BCDF-07058760B7E3}" destId="{15237136-1A3F-4320-B473-17CEF608E4DA}" srcOrd="1" destOrd="0" presId="urn:microsoft.com/office/officeart/2005/8/layout/lProcess2"/>
    <dgm:cxn modelId="{F88DEF70-ED93-4B4C-B53C-DAFAE0C92F10}" type="presParOf" srcId="{C213882F-7D34-441C-BCDF-07058760B7E3}" destId="{9B22D145-39C1-4EBE-8ADF-5FF1F6474A4D}" srcOrd="2" destOrd="0" presId="urn:microsoft.com/office/officeart/2005/8/layout/lProcess2"/>
    <dgm:cxn modelId="{0536B02E-18E7-4166-B069-2B9687322543}" type="presParOf" srcId="{22460586-46BD-4D1B-9220-C6C4C4863E3E}" destId="{499B466E-90C6-4A6C-AB9A-B4F631290591}" srcOrd="1" destOrd="0" presId="urn:microsoft.com/office/officeart/2005/8/layout/lProcess2"/>
    <dgm:cxn modelId="{09C9DC22-0F05-4132-BF5B-55CBCEF8882B}" type="presParOf" srcId="{22460586-46BD-4D1B-9220-C6C4C4863E3E}" destId="{7E9DCDEF-1876-4B60-8A8C-6980A32C40D2}" srcOrd="2" destOrd="0" presId="urn:microsoft.com/office/officeart/2005/8/layout/lProcess2"/>
    <dgm:cxn modelId="{7F37E90F-FEAC-46F0-B5FF-DCB543A1B2FF}" type="presParOf" srcId="{7E9DCDEF-1876-4B60-8A8C-6980A32C40D2}" destId="{0E933B25-B5BC-4767-83C1-85C99F8C2C2E}" srcOrd="0" destOrd="0" presId="urn:microsoft.com/office/officeart/2005/8/layout/lProcess2"/>
    <dgm:cxn modelId="{092A2C6F-58D4-4FEE-88C1-8CD3427B7D6C}" type="presParOf" srcId="{7E9DCDEF-1876-4B60-8A8C-6980A32C40D2}" destId="{132BF674-B486-42DE-A059-2D6B6A760DCD}" srcOrd="1" destOrd="0" presId="urn:microsoft.com/office/officeart/2005/8/layout/lProcess2"/>
    <dgm:cxn modelId="{F81AE16C-4CAA-4E14-8D39-104B565FE94C}" type="presParOf" srcId="{7E9DCDEF-1876-4B60-8A8C-6980A32C40D2}" destId="{224D04D9-64E8-4808-986F-354701D994E8}" srcOrd="2" destOrd="0" presId="urn:microsoft.com/office/officeart/2005/8/layout/lProcess2"/>
    <dgm:cxn modelId="{B038E95A-EC9B-470C-AB30-9E00A5709E40}" type="presParOf" srcId="{224D04D9-64E8-4808-986F-354701D994E8}" destId="{101F6F2E-C923-4D3B-A63D-881616B76DD1}" srcOrd="0" destOrd="0" presId="urn:microsoft.com/office/officeart/2005/8/layout/lProcess2"/>
    <dgm:cxn modelId="{F30D0868-9447-4840-853D-06CE21F2DF8F}" type="presParOf" srcId="{101F6F2E-C923-4D3B-A63D-881616B76DD1}" destId="{2503CC2E-0224-4DBA-BBD0-08C26AAF175B}" srcOrd="0" destOrd="0" presId="urn:microsoft.com/office/officeart/2005/8/layout/lProcess2"/>
    <dgm:cxn modelId="{45277D35-E14D-47FF-AFA9-A26AD033E724}" type="presParOf" srcId="{101F6F2E-C923-4D3B-A63D-881616B76DD1}" destId="{7FBEC2A4-F671-486E-BCF6-2215F330BB41}" srcOrd="1" destOrd="0" presId="urn:microsoft.com/office/officeart/2005/8/layout/lProcess2"/>
    <dgm:cxn modelId="{70B3343B-19FC-4811-A7E5-19EE035870C0}" type="presParOf" srcId="{101F6F2E-C923-4D3B-A63D-881616B76DD1}" destId="{7D3FF0DE-44AA-45F5-AA48-6F7C99F12327}" srcOrd="2" destOrd="0" presId="urn:microsoft.com/office/officeart/2005/8/layout/lProcess2"/>
    <dgm:cxn modelId="{3F51EF84-5766-428D-9BF3-46C2EF6F76C2}" type="presParOf" srcId="{22460586-46BD-4D1B-9220-C6C4C4863E3E}" destId="{FD3D0D6A-2731-4BF5-9D38-D99001787A0C}" srcOrd="3" destOrd="0" presId="urn:microsoft.com/office/officeart/2005/8/layout/lProcess2"/>
    <dgm:cxn modelId="{B4A4F63F-F13C-4528-AF13-BDB5B667AEF9}" type="presParOf" srcId="{22460586-46BD-4D1B-9220-C6C4C4863E3E}" destId="{93B6DCE3-85A3-4D6B-A1AB-46774E0A8F31}" srcOrd="4" destOrd="0" presId="urn:microsoft.com/office/officeart/2005/8/layout/lProcess2"/>
    <dgm:cxn modelId="{B7A65106-3517-4617-A1C1-541AF0A04C84}" type="presParOf" srcId="{93B6DCE3-85A3-4D6B-A1AB-46774E0A8F31}" destId="{62C2F2E2-3AAD-4391-B7D9-1E94FAE1E5FF}" srcOrd="0" destOrd="0" presId="urn:microsoft.com/office/officeart/2005/8/layout/lProcess2"/>
    <dgm:cxn modelId="{53F311F5-F7AC-4859-B9A0-13CDFC533E30}" type="presParOf" srcId="{93B6DCE3-85A3-4D6B-A1AB-46774E0A8F31}" destId="{95B37A3D-7DB5-4520-BB06-0720C7B22970}" srcOrd="1" destOrd="0" presId="urn:microsoft.com/office/officeart/2005/8/layout/lProcess2"/>
    <dgm:cxn modelId="{240A8C06-72E7-468D-BDDC-2338734BC3FF}" type="presParOf" srcId="{93B6DCE3-85A3-4D6B-A1AB-46774E0A8F31}" destId="{C3BEE1D8-F725-4084-8B2F-69A9B1AA8FEB}" srcOrd="2" destOrd="0" presId="urn:microsoft.com/office/officeart/2005/8/layout/lProcess2"/>
    <dgm:cxn modelId="{0712F49D-85FA-4E11-B4C0-7E9D60705470}" type="presParOf" srcId="{C3BEE1D8-F725-4084-8B2F-69A9B1AA8FEB}" destId="{43866F23-6772-4415-8B08-9AF027C429C1}" srcOrd="0" destOrd="0" presId="urn:microsoft.com/office/officeart/2005/8/layout/lProcess2"/>
    <dgm:cxn modelId="{D3D8CE72-0C6D-40A6-B1AA-0039A6DF46B9}" type="presParOf" srcId="{43866F23-6772-4415-8B08-9AF027C429C1}" destId="{133C8B9E-C7BB-4654-8D16-1548C47AA2B1}" srcOrd="0" destOrd="0" presId="urn:microsoft.com/office/officeart/2005/8/layout/lProcess2"/>
    <dgm:cxn modelId="{8EAEB6EB-62AE-42DE-A9C5-4B0C04F065A9}" type="presParOf" srcId="{43866F23-6772-4415-8B08-9AF027C429C1}" destId="{0F114F12-9539-44AB-9DB8-8D36999D6D33}" srcOrd="1" destOrd="0" presId="urn:microsoft.com/office/officeart/2005/8/layout/lProcess2"/>
    <dgm:cxn modelId="{428BD208-0C95-4CD7-ACDD-C8360BDE69C1}" type="presParOf" srcId="{43866F23-6772-4415-8B08-9AF027C429C1}" destId="{F3927E42-B176-4D74-926E-821DB9CD7AB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C6C545-4D1E-40E1-8A69-AA6E39AE12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210A6-6654-42F0-8CFA-1B040CEFCF4D}">
      <dgm:prSet phldrT="[Text]"/>
      <dgm:spPr/>
      <dgm:t>
        <a:bodyPr/>
        <a:lstStyle/>
        <a:p>
          <a:r>
            <a:rPr lang="en-US" dirty="0" smtClean="0"/>
            <a:t>$8,916,000 Yearly Lease</a:t>
          </a:r>
          <a:endParaRPr lang="en-US" dirty="0"/>
        </a:p>
      </dgm:t>
    </dgm:pt>
    <dgm:pt modelId="{EC77DCB8-FC48-49E2-9C1E-623D3EED1B0F}" type="parTrans" cxnId="{A7CB5EC2-FBE7-42D5-A3C9-A562BACA2226}">
      <dgm:prSet/>
      <dgm:spPr/>
      <dgm:t>
        <a:bodyPr/>
        <a:lstStyle/>
        <a:p>
          <a:endParaRPr lang="en-US"/>
        </a:p>
      </dgm:t>
    </dgm:pt>
    <dgm:pt modelId="{A4F73897-3163-442E-BD98-0608E0587BEA}" type="sibTrans" cxnId="{A7CB5EC2-FBE7-42D5-A3C9-A562BACA2226}">
      <dgm:prSet/>
      <dgm:spPr/>
      <dgm:t>
        <a:bodyPr/>
        <a:lstStyle/>
        <a:p>
          <a:endParaRPr lang="en-US"/>
        </a:p>
      </dgm:t>
    </dgm:pt>
    <dgm:pt modelId="{D03FEEB2-4E99-4C9D-8D85-ABCB89D84D3C}">
      <dgm:prSet phldrT="[Text]"/>
      <dgm:spPr/>
      <dgm:t>
        <a:bodyPr/>
        <a:lstStyle/>
        <a:p>
          <a:r>
            <a:rPr lang="en-US" dirty="0" smtClean="0"/>
            <a:t>Peak Capacity: 140,000</a:t>
          </a:r>
          <a:endParaRPr lang="en-US" dirty="0"/>
        </a:p>
      </dgm:t>
    </dgm:pt>
    <dgm:pt modelId="{8B21AB97-58A5-4086-8F95-25AA2996C7C3}" type="sibTrans" cxnId="{A7E5A536-1B32-4E5C-8767-60377A3D123C}">
      <dgm:prSet/>
      <dgm:spPr/>
      <dgm:t>
        <a:bodyPr/>
        <a:lstStyle/>
        <a:p>
          <a:endParaRPr lang="en-US"/>
        </a:p>
      </dgm:t>
    </dgm:pt>
    <dgm:pt modelId="{A56D9774-99A8-4201-B558-044C60CDFE99}" type="parTrans" cxnId="{A7E5A536-1B32-4E5C-8767-60377A3D123C}">
      <dgm:prSet/>
      <dgm:spPr/>
      <dgm:t>
        <a:bodyPr/>
        <a:lstStyle/>
        <a:p>
          <a:endParaRPr lang="en-US"/>
        </a:p>
      </dgm:t>
    </dgm:pt>
    <dgm:pt modelId="{1CB16A22-7809-4678-A6B2-B195474887FC}">
      <dgm:prSet phldrT="[Text]"/>
      <dgm:spPr/>
      <dgm:t>
        <a:bodyPr/>
        <a:lstStyle/>
        <a:p>
          <a:r>
            <a:rPr lang="en-US" dirty="0" smtClean="0"/>
            <a:t>Public Warehouse</a:t>
          </a:r>
          <a:endParaRPr lang="en-US" dirty="0"/>
        </a:p>
      </dgm:t>
    </dgm:pt>
    <dgm:pt modelId="{3A3A6428-03BF-48AE-94C9-802BB6003163}" type="parTrans" cxnId="{4E027450-88A9-4817-AF46-F6A476119911}">
      <dgm:prSet/>
      <dgm:spPr/>
    </dgm:pt>
    <dgm:pt modelId="{48CE7E67-AB6E-4C9F-85F7-6D0D740E5D08}" type="sibTrans" cxnId="{4E027450-88A9-4817-AF46-F6A476119911}">
      <dgm:prSet/>
      <dgm:spPr/>
    </dgm:pt>
    <dgm:pt modelId="{2D06C869-F008-4C54-AD1B-B30686575834}" type="pres">
      <dgm:prSet presAssocID="{C6C6C545-4D1E-40E1-8A69-AA6E39AE12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A068A0-48B2-4B53-9940-E403EECCA6C2}" type="pres">
      <dgm:prSet presAssocID="{9F4210A6-6654-42F0-8CFA-1B040CEFCF4D}" presName="parentLin" presStyleCnt="0"/>
      <dgm:spPr/>
    </dgm:pt>
    <dgm:pt modelId="{8D871664-94DE-424E-ADB6-EF1B944DC1BF}" type="pres">
      <dgm:prSet presAssocID="{9F4210A6-6654-42F0-8CFA-1B040CEFCF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2CC972-2DD8-4A85-918F-CFCBF60F8C15}" type="pres">
      <dgm:prSet presAssocID="{9F4210A6-6654-42F0-8CFA-1B040CEFCF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049F4-C62A-4BC0-916B-40D76FFF380D}" type="pres">
      <dgm:prSet presAssocID="{9F4210A6-6654-42F0-8CFA-1B040CEFCF4D}" presName="negativeSpace" presStyleCnt="0"/>
      <dgm:spPr/>
    </dgm:pt>
    <dgm:pt modelId="{4300F0F7-7373-4827-8288-93217F62A4FF}" type="pres">
      <dgm:prSet presAssocID="{9F4210A6-6654-42F0-8CFA-1B040CEFCF4D}" presName="childText" presStyleLbl="conFgAcc1" presStyleIdx="0" presStyleCnt="3">
        <dgm:presLayoutVars>
          <dgm:bulletEnabled val="1"/>
        </dgm:presLayoutVars>
      </dgm:prSet>
      <dgm:spPr/>
    </dgm:pt>
    <dgm:pt modelId="{D8DC3655-D555-4E08-BEF7-842B89C3654F}" type="pres">
      <dgm:prSet presAssocID="{A4F73897-3163-442E-BD98-0608E0587BEA}" presName="spaceBetweenRectangles" presStyleCnt="0"/>
      <dgm:spPr/>
    </dgm:pt>
    <dgm:pt modelId="{634533D8-7A38-456C-AFCF-65CF4FD50B1E}" type="pres">
      <dgm:prSet presAssocID="{D03FEEB2-4E99-4C9D-8D85-ABCB89D84D3C}" presName="parentLin" presStyleCnt="0"/>
      <dgm:spPr/>
    </dgm:pt>
    <dgm:pt modelId="{D36B334A-7B4D-493C-92C6-77E2897B09A5}" type="pres">
      <dgm:prSet presAssocID="{D03FEEB2-4E99-4C9D-8D85-ABCB89D84D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AF928B-C865-4E6B-AF6D-49C1355854B8}" type="pres">
      <dgm:prSet presAssocID="{D03FEEB2-4E99-4C9D-8D85-ABCB89D84D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72C1-B8EA-404C-9895-B39BC4D123E9}" type="pres">
      <dgm:prSet presAssocID="{D03FEEB2-4E99-4C9D-8D85-ABCB89D84D3C}" presName="negativeSpace" presStyleCnt="0"/>
      <dgm:spPr/>
    </dgm:pt>
    <dgm:pt modelId="{85262859-0B73-4ACC-95C1-B45AF7559AC1}" type="pres">
      <dgm:prSet presAssocID="{D03FEEB2-4E99-4C9D-8D85-ABCB89D84D3C}" presName="childText" presStyleLbl="conFgAcc1" presStyleIdx="1" presStyleCnt="3">
        <dgm:presLayoutVars>
          <dgm:bulletEnabled val="1"/>
        </dgm:presLayoutVars>
      </dgm:prSet>
      <dgm:spPr/>
    </dgm:pt>
    <dgm:pt modelId="{3597DEED-1900-4FE3-871B-B8454CF79BE5}" type="pres">
      <dgm:prSet presAssocID="{8B21AB97-58A5-4086-8F95-25AA2996C7C3}" presName="spaceBetweenRectangles" presStyleCnt="0"/>
      <dgm:spPr/>
    </dgm:pt>
    <dgm:pt modelId="{7A22976A-F2CB-4EE6-BAF9-51D2BB13015D}" type="pres">
      <dgm:prSet presAssocID="{1CB16A22-7809-4678-A6B2-B195474887FC}" presName="parentLin" presStyleCnt="0"/>
      <dgm:spPr/>
    </dgm:pt>
    <dgm:pt modelId="{AC282635-E811-440D-BD96-04F461602CFA}" type="pres">
      <dgm:prSet presAssocID="{1CB16A22-7809-4678-A6B2-B195474887F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A750263-D506-4F51-8842-E488B262625E}" type="pres">
      <dgm:prSet presAssocID="{1CB16A22-7809-4678-A6B2-B195474887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CD037-BEA3-40E5-84B0-CAEE1DCA4526}" type="pres">
      <dgm:prSet presAssocID="{1CB16A22-7809-4678-A6B2-B195474887FC}" presName="negativeSpace" presStyleCnt="0"/>
      <dgm:spPr/>
    </dgm:pt>
    <dgm:pt modelId="{ED56CDB0-5E3A-4613-95D3-A399EB67E244}" type="pres">
      <dgm:prSet presAssocID="{1CB16A22-7809-4678-A6B2-B195474887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027450-88A9-4817-AF46-F6A476119911}" srcId="{C6C6C545-4D1E-40E1-8A69-AA6E39AE1284}" destId="{1CB16A22-7809-4678-A6B2-B195474887FC}" srcOrd="2" destOrd="0" parTransId="{3A3A6428-03BF-48AE-94C9-802BB6003163}" sibTransId="{48CE7E67-AB6E-4C9F-85F7-6D0D740E5D08}"/>
    <dgm:cxn modelId="{7E8FB156-2CF9-45C6-9D6E-0E800EBDAB7F}" type="presOf" srcId="{9F4210A6-6654-42F0-8CFA-1B040CEFCF4D}" destId="{8D871664-94DE-424E-ADB6-EF1B944DC1BF}" srcOrd="0" destOrd="0" presId="urn:microsoft.com/office/officeart/2005/8/layout/list1"/>
    <dgm:cxn modelId="{E2501009-D7B4-4D03-B267-8848305D4087}" type="presOf" srcId="{C6C6C545-4D1E-40E1-8A69-AA6E39AE1284}" destId="{2D06C869-F008-4C54-AD1B-B30686575834}" srcOrd="0" destOrd="0" presId="urn:microsoft.com/office/officeart/2005/8/layout/list1"/>
    <dgm:cxn modelId="{76E15E49-F5FD-45E2-B47E-A1FDF1F80343}" type="presOf" srcId="{1CB16A22-7809-4678-A6B2-B195474887FC}" destId="{AC282635-E811-440D-BD96-04F461602CFA}" srcOrd="0" destOrd="0" presId="urn:microsoft.com/office/officeart/2005/8/layout/list1"/>
    <dgm:cxn modelId="{29938C7B-0456-45AE-8F45-AC9DB3AC3BB7}" type="presOf" srcId="{9F4210A6-6654-42F0-8CFA-1B040CEFCF4D}" destId="{F62CC972-2DD8-4A85-918F-CFCBF60F8C15}" srcOrd="1" destOrd="0" presId="urn:microsoft.com/office/officeart/2005/8/layout/list1"/>
    <dgm:cxn modelId="{E806B81B-1923-4660-B8D6-E35CAD01612A}" type="presOf" srcId="{1CB16A22-7809-4678-A6B2-B195474887FC}" destId="{AA750263-D506-4F51-8842-E488B262625E}" srcOrd="1" destOrd="0" presId="urn:microsoft.com/office/officeart/2005/8/layout/list1"/>
    <dgm:cxn modelId="{846B1975-C96B-42AB-8CE2-396027AF37F5}" type="presOf" srcId="{D03FEEB2-4E99-4C9D-8D85-ABCB89D84D3C}" destId="{10AF928B-C865-4E6B-AF6D-49C1355854B8}" srcOrd="1" destOrd="0" presId="urn:microsoft.com/office/officeart/2005/8/layout/list1"/>
    <dgm:cxn modelId="{01F58420-6452-4080-80A6-AAED4BAFA58E}" type="presOf" srcId="{D03FEEB2-4E99-4C9D-8D85-ABCB89D84D3C}" destId="{D36B334A-7B4D-493C-92C6-77E2897B09A5}" srcOrd="0" destOrd="0" presId="urn:microsoft.com/office/officeart/2005/8/layout/list1"/>
    <dgm:cxn modelId="{A7CB5EC2-FBE7-42D5-A3C9-A562BACA2226}" srcId="{C6C6C545-4D1E-40E1-8A69-AA6E39AE1284}" destId="{9F4210A6-6654-42F0-8CFA-1B040CEFCF4D}" srcOrd="0" destOrd="0" parTransId="{EC77DCB8-FC48-49E2-9C1E-623D3EED1B0F}" sibTransId="{A4F73897-3163-442E-BD98-0608E0587BEA}"/>
    <dgm:cxn modelId="{A7E5A536-1B32-4E5C-8767-60377A3D123C}" srcId="{C6C6C545-4D1E-40E1-8A69-AA6E39AE1284}" destId="{D03FEEB2-4E99-4C9D-8D85-ABCB89D84D3C}" srcOrd="1" destOrd="0" parTransId="{A56D9774-99A8-4201-B558-044C60CDFE99}" sibTransId="{8B21AB97-58A5-4086-8F95-25AA2996C7C3}"/>
    <dgm:cxn modelId="{605E561E-701B-47EB-B793-BD31FC8221CE}" type="presParOf" srcId="{2D06C869-F008-4C54-AD1B-B30686575834}" destId="{31A068A0-48B2-4B53-9940-E403EECCA6C2}" srcOrd="0" destOrd="0" presId="urn:microsoft.com/office/officeart/2005/8/layout/list1"/>
    <dgm:cxn modelId="{C8C6AC19-6D96-4065-9785-A916651A1F91}" type="presParOf" srcId="{31A068A0-48B2-4B53-9940-E403EECCA6C2}" destId="{8D871664-94DE-424E-ADB6-EF1B944DC1BF}" srcOrd="0" destOrd="0" presId="urn:microsoft.com/office/officeart/2005/8/layout/list1"/>
    <dgm:cxn modelId="{490FF018-8232-4B86-944E-E8CB0580212C}" type="presParOf" srcId="{31A068A0-48B2-4B53-9940-E403EECCA6C2}" destId="{F62CC972-2DD8-4A85-918F-CFCBF60F8C15}" srcOrd="1" destOrd="0" presId="urn:microsoft.com/office/officeart/2005/8/layout/list1"/>
    <dgm:cxn modelId="{FBDCD7D2-335F-473D-B249-38759EF838A7}" type="presParOf" srcId="{2D06C869-F008-4C54-AD1B-B30686575834}" destId="{F54049F4-C62A-4BC0-916B-40D76FFF380D}" srcOrd="1" destOrd="0" presId="urn:microsoft.com/office/officeart/2005/8/layout/list1"/>
    <dgm:cxn modelId="{973DB552-A837-4AF1-A54B-CDB965D9A540}" type="presParOf" srcId="{2D06C869-F008-4C54-AD1B-B30686575834}" destId="{4300F0F7-7373-4827-8288-93217F62A4FF}" srcOrd="2" destOrd="0" presId="urn:microsoft.com/office/officeart/2005/8/layout/list1"/>
    <dgm:cxn modelId="{50FB30FD-87C7-4FC8-8216-FBBCCAAB7E50}" type="presParOf" srcId="{2D06C869-F008-4C54-AD1B-B30686575834}" destId="{D8DC3655-D555-4E08-BEF7-842B89C3654F}" srcOrd="3" destOrd="0" presId="urn:microsoft.com/office/officeart/2005/8/layout/list1"/>
    <dgm:cxn modelId="{58110192-3DC0-42C1-B546-0C5211F40899}" type="presParOf" srcId="{2D06C869-F008-4C54-AD1B-B30686575834}" destId="{634533D8-7A38-456C-AFCF-65CF4FD50B1E}" srcOrd="4" destOrd="0" presId="urn:microsoft.com/office/officeart/2005/8/layout/list1"/>
    <dgm:cxn modelId="{4DD299B0-9FA2-4F20-9C35-55F9DD563CC7}" type="presParOf" srcId="{634533D8-7A38-456C-AFCF-65CF4FD50B1E}" destId="{D36B334A-7B4D-493C-92C6-77E2897B09A5}" srcOrd="0" destOrd="0" presId="urn:microsoft.com/office/officeart/2005/8/layout/list1"/>
    <dgm:cxn modelId="{134EBB39-9BB1-4A8D-97E7-CD10631982AC}" type="presParOf" srcId="{634533D8-7A38-456C-AFCF-65CF4FD50B1E}" destId="{10AF928B-C865-4E6B-AF6D-49C1355854B8}" srcOrd="1" destOrd="0" presId="urn:microsoft.com/office/officeart/2005/8/layout/list1"/>
    <dgm:cxn modelId="{93B7BC4A-300C-4A26-A853-4CC13D25C76E}" type="presParOf" srcId="{2D06C869-F008-4C54-AD1B-B30686575834}" destId="{1F2972C1-B8EA-404C-9895-B39BC4D123E9}" srcOrd="5" destOrd="0" presId="urn:microsoft.com/office/officeart/2005/8/layout/list1"/>
    <dgm:cxn modelId="{E6E9869E-4F1A-4C55-89DC-20A38E252294}" type="presParOf" srcId="{2D06C869-F008-4C54-AD1B-B30686575834}" destId="{85262859-0B73-4ACC-95C1-B45AF7559AC1}" srcOrd="6" destOrd="0" presId="urn:microsoft.com/office/officeart/2005/8/layout/list1"/>
    <dgm:cxn modelId="{A0C2BADE-B9C4-487F-86CC-CBBD9503DDC8}" type="presParOf" srcId="{2D06C869-F008-4C54-AD1B-B30686575834}" destId="{3597DEED-1900-4FE3-871B-B8454CF79BE5}" srcOrd="7" destOrd="0" presId="urn:microsoft.com/office/officeart/2005/8/layout/list1"/>
    <dgm:cxn modelId="{EADD890F-C1D4-4801-AC3A-0EE59F76D5E6}" type="presParOf" srcId="{2D06C869-F008-4C54-AD1B-B30686575834}" destId="{7A22976A-F2CB-4EE6-BAF9-51D2BB13015D}" srcOrd="8" destOrd="0" presId="urn:microsoft.com/office/officeart/2005/8/layout/list1"/>
    <dgm:cxn modelId="{D5C187BF-E367-45A2-8227-3D9FFD5FD8E2}" type="presParOf" srcId="{7A22976A-F2CB-4EE6-BAF9-51D2BB13015D}" destId="{AC282635-E811-440D-BD96-04F461602CFA}" srcOrd="0" destOrd="0" presId="urn:microsoft.com/office/officeart/2005/8/layout/list1"/>
    <dgm:cxn modelId="{C177B9F4-81D1-4928-9019-93D3F6CFD475}" type="presParOf" srcId="{7A22976A-F2CB-4EE6-BAF9-51D2BB13015D}" destId="{AA750263-D506-4F51-8842-E488B262625E}" srcOrd="1" destOrd="0" presId="urn:microsoft.com/office/officeart/2005/8/layout/list1"/>
    <dgm:cxn modelId="{2F0476A1-CD38-4139-AB86-E42E8035F05F}" type="presParOf" srcId="{2D06C869-F008-4C54-AD1B-B30686575834}" destId="{55CCD037-BEA3-40E5-84B0-CAEE1DCA4526}" srcOrd="9" destOrd="0" presId="urn:microsoft.com/office/officeart/2005/8/layout/list1"/>
    <dgm:cxn modelId="{259FF3D6-7005-4797-9675-598B2FCB1602}" type="presParOf" srcId="{2D06C869-F008-4C54-AD1B-B30686575834}" destId="{ED56CDB0-5E3A-4613-95D3-A399EB67E2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C6C545-4D1E-40E1-8A69-AA6E39AE12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210A6-6654-42F0-8CFA-1B040CEFCF4D}">
      <dgm:prSet phldrT="[Text]"/>
      <dgm:spPr/>
      <dgm:t>
        <a:bodyPr/>
        <a:lstStyle/>
        <a:p>
          <a:r>
            <a:rPr lang="en-US" dirty="0" smtClean="0"/>
            <a:t>$17,940,500 Yearly Spend</a:t>
          </a:r>
          <a:endParaRPr lang="en-US" dirty="0"/>
        </a:p>
      </dgm:t>
    </dgm:pt>
    <dgm:pt modelId="{EC77DCB8-FC48-49E2-9C1E-623D3EED1B0F}" type="parTrans" cxnId="{A7CB5EC2-FBE7-42D5-A3C9-A562BACA2226}">
      <dgm:prSet/>
      <dgm:spPr/>
      <dgm:t>
        <a:bodyPr/>
        <a:lstStyle/>
        <a:p>
          <a:endParaRPr lang="en-US"/>
        </a:p>
      </dgm:t>
    </dgm:pt>
    <dgm:pt modelId="{A4F73897-3163-442E-BD98-0608E0587BEA}" type="sibTrans" cxnId="{A7CB5EC2-FBE7-42D5-A3C9-A562BACA2226}">
      <dgm:prSet/>
      <dgm:spPr/>
      <dgm:t>
        <a:bodyPr/>
        <a:lstStyle/>
        <a:p>
          <a:endParaRPr lang="en-US"/>
        </a:p>
      </dgm:t>
    </dgm:pt>
    <dgm:pt modelId="{D03FEEB2-4E99-4C9D-8D85-ABCB89D84D3C}">
      <dgm:prSet phldrT="[Text]"/>
      <dgm:spPr/>
      <dgm:t>
        <a:bodyPr/>
        <a:lstStyle/>
        <a:p>
          <a:r>
            <a:rPr lang="en-US" dirty="0" smtClean="0"/>
            <a:t>Peak Capacity: 60,000</a:t>
          </a:r>
          <a:endParaRPr lang="en-US" dirty="0"/>
        </a:p>
      </dgm:t>
    </dgm:pt>
    <dgm:pt modelId="{8B21AB97-58A5-4086-8F95-25AA2996C7C3}" type="sibTrans" cxnId="{A7E5A536-1B32-4E5C-8767-60377A3D123C}">
      <dgm:prSet/>
      <dgm:spPr/>
      <dgm:t>
        <a:bodyPr/>
        <a:lstStyle/>
        <a:p>
          <a:endParaRPr lang="en-US"/>
        </a:p>
      </dgm:t>
    </dgm:pt>
    <dgm:pt modelId="{A56D9774-99A8-4201-B558-044C60CDFE99}" type="parTrans" cxnId="{A7E5A536-1B32-4E5C-8767-60377A3D123C}">
      <dgm:prSet/>
      <dgm:spPr/>
      <dgm:t>
        <a:bodyPr/>
        <a:lstStyle/>
        <a:p>
          <a:endParaRPr lang="en-US"/>
        </a:p>
      </dgm:t>
    </dgm:pt>
    <dgm:pt modelId="{26A9F1C0-CC3C-4981-A76E-B4B80640382D}">
      <dgm:prSet phldrT="[Text]"/>
      <dgm:spPr/>
      <dgm:t>
        <a:bodyPr/>
        <a:lstStyle/>
        <a:p>
          <a:r>
            <a:rPr lang="en-US" dirty="0" smtClean="0"/>
            <a:t>Public Warehouse</a:t>
          </a:r>
          <a:endParaRPr lang="en-US" dirty="0"/>
        </a:p>
      </dgm:t>
    </dgm:pt>
    <dgm:pt modelId="{3CD9DE4F-E380-4DF8-AEF8-C59B21B0B8D1}" type="parTrans" cxnId="{A68F3A4F-D123-45A1-A25B-6357D5808AAD}">
      <dgm:prSet/>
      <dgm:spPr/>
      <dgm:t>
        <a:bodyPr/>
        <a:lstStyle/>
        <a:p>
          <a:endParaRPr lang="en-US"/>
        </a:p>
      </dgm:t>
    </dgm:pt>
    <dgm:pt modelId="{82EC3044-6742-43ED-AC91-507C10951891}" type="sibTrans" cxnId="{A68F3A4F-D123-45A1-A25B-6357D5808AAD}">
      <dgm:prSet/>
      <dgm:spPr/>
      <dgm:t>
        <a:bodyPr/>
        <a:lstStyle/>
        <a:p>
          <a:endParaRPr lang="en-US"/>
        </a:p>
      </dgm:t>
    </dgm:pt>
    <dgm:pt modelId="{2D06C869-F008-4C54-AD1B-B30686575834}" type="pres">
      <dgm:prSet presAssocID="{C6C6C545-4D1E-40E1-8A69-AA6E39AE12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A068A0-48B2-4B53-9940-E403EECCA6C2}" type="pres">
      <dgm:prSet presAssocID="{9F4210A6-6654-42F0-8CFA-1B040CEFCF4D}" presName="parentLin" presStyleCnt="0"/>
      <dgm:spPr/>
    </dgm:pt>
    <dgm:pt modelId="{8D871664-94DE-424E-ADB6-EF1B944DC1BF}" type="pres">
      <dgm:prSet presAssocID="{9F4210A6-6654-42F0-8CFA-1B040CEFCF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2CC972-2DD8-4A85-918F-CFCBF60F8C15}" type="pres">
      <dgm:prSet presAssocID="{9F4210A6-6654-42F0-8CFA-1B040CEFCF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049F4-C62A-4BC0-916B-40D76FFF380D}" type="pres">
      <dgm:prSet presAssocID="{9F4210A6-6654-42F0-8CFA-1B040CEFCF4D}" presName="negativeSpace" presStyleCnt="0"/>
      <dgm:spPr/>
    </dgm:pt>
    <dgm:pt modelId="{4300F0F7-7373-4827-8288-93217F62A4FF}" type="pres">
      <dgm:prSet presAssocID="{9F4210A6-6654-42F0-8CFA-1B040CEFCF4D}" presName="childText" presStyleLbl="conFgAcc1" presStyleIdx="0" presStyleCnt="3">
        <dgm:presLayoutVars>
          <dgm:bulletEnabled val="1"/>
        </dgm:presLayoutVars>
      </dgm:prSet>
      <dgm:spPr/>
    </dgm:pt>
    <dgm:pt modelId="{D8DC3655-D555-4E08-BEF7-842B89C3654F}" type="pres">
      <dgm:prSet presAssocID="{A4F73897-3163-442E-BD98-0608E0587BEA}" presName="spaceBetweenRectangles" presStyleCnt="0"/>
      <dgm:spPr/>
    </dgm:pt>
    <dgm:pt modelId="{634533D8-7A38-456C-AFCF-65CF4FD50B1E}" type="pres">
      <dgm:prSet presAssocID="{D03FEEB2-4E99-4C9D-8D85-ABCB89D84D3C}" presName="parentLin" presStyleCnt="0"/>
      <dgm:spPr/>
    </dgm:pt>
    <dgm:pt modelId="{D36B334A-7B4D-493C-92C6-77E2897B09A5}" type="pres">
      <dgm:prSet presAssocID="{D03FEEB2-4E99-4C9D-8D85-ABCB89D84D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AF928B-C865-4E6B-AF6D-49C1355854B8}" type="pres">
      <dgm:prSet presAssocID="{D03FEEB2-4E99-4C9D-8D85-ABCB89D84D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72C1-B8EA-404C-9895-B39BC4D123E9}" type="pres">
      <dgm:prSet presAssocID="{D03FEEB2-4E99-4C9D-8D85-ABCB89D84D3C}" presName="negativeSpace" presStyleCnt="0"/>
      <dgm:spPr/>
    </dgm:pt>
    <dgm:pt modelId="{85262859-0B73-4ACC-95C1-B45AF7559AC1}" type="pres">
      <dgm:prSet presAssocID="{D03FEEB2-4E99-4C9D-8D85-ABCB89D84D3C}" presName="childText" presStyleLbl="conFgAcc1" presStyleIdx="1" presStyleCnt="3">
        <dgm:presLayoutVars>
          <dgm:bulletEnabled val="1"/>
        </dgm:presLayoutVars>
      </dgm:prSet>
      <dgm:spPr/>
    </dgm:pt>
    <dgm:pt modelId="{3597DEED-1900-4FE3-871B-B8454CF79BE5}" type="pres">
      <dgm:prSet presAssocID="{8B21AB97-58A5-4086-8F95-25AA2996C7C3}" presName="spaceBetweenRectangles" presStyleCnt="0"/>
      <dgm:spPr/>
    </dgm:pt>
    <dgm:pt modelId="{E8237BCD-A5F0-4581-B659-FBC8D8B20238}" type="pres">
      <dgm:prSet presAssocID="{26A9F1C0-CC3C-4981-A76E-B4B80640382D}" presName="parentLin" presStyleCnt="0"/>
      <dgm:spPr/>
    </dgm:pt>
    <dgm:pt modelId="{C3FD8B11-6C2E-452C-B8E3-8FE64669353D}" type="pres">
      <dgm:prSet presAssocID="{26A9F1C0-CC3C-4981-A76E-B4B80640382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602E41E-7F8A-40BB-B027-C7DDA41CAA45}" type="pres">
      <dgm:prSet presAssocID="{26A9F1C0-CC3C-4981-A76E-B4B8064038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73C92D-8EB5-4A50-AA88-5396829135B3}" type="pres">
      <dgm:prSet presAssocID="{26A9F1C0-CC3C-4981-A76E-B4B80640382D}" presName="negativeSpace" presStyleCnt="0"/>
      <dgm:spPr/>
    </dgm:pt>
    <dgm:pt modelId="{7822A915-ADA4-461A-B24A-95F4C38FE8AA}" type="pres">
      <dgm:prSet presAssocID="{26A9F1C0-CC3C-4981-A76E-B4B8064038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860CDD4-633E-4069-9E8E-E9DD4FC969BD}" type="presOf" srcId="{26A9F1C0-CC3C-4981-A76E-B4B80640382D}" destId="{C3FD8B11-6C2E-452C-B8E3-8FE64669353D}" srcOrd="0" destOrd="0" presId="urn:microsoft.com/office/officeart/2005/8/layout/list1"/>
    <dgm:cxn modelId="{77A339A2-38CA-4EB8-AB38-DD27EC12655C}" type="presOf" srcId="{26A9F1C0-CC3C-4981-A76E-B4B80640382D}" destId="{9602E41E-7F8A-40BB-B027-C7DDA41CAA45}" srcOrd="1" destOrd="0" presId="urn:microsoft.com/office/officeart/2005/8/layout/list1"/>
    <dgm:cxn modelId="{1C5C52F5-6A76-4249-9AEF-E75F7FAA57F9}" type="presOf" srcId="{9F4210A6-6654-42F0-8CFA-1B040CEFCF4D}" destId="{F62CC972-2DD8-4A85-918F-CFCBF60F8C15}" srcOrd="1" destOrd="0" presId="urn:microsoft.com/office/officeart/2005/8/layout/list1"/>
    <dgm:cxn modelId="{A68F3A4F-D123-45A1-A25B-6357D5808AAD}" srcId="{C6C6C545-4D1E-40E1-8A69-AA6E39AE1284}" destId="{26A9F1C0-CC3C-4981-A76E-B4B80640382D}" srcOrd="2" destOrd="0" parTransId="{3CD9DE4F-E380-4DF8-AEF8-C59B21B0B8D1}" sibTransId="{82EC3044-6742-43ED-AC91-507C10951891}"/>
    <dgm:cxn modelId="{A040BD65-5C6F-4336-85CC-5906E3368915}" type="presOf" srcId="{C6C6C545-4D1E-40E1-8A69-AA6E39AE1284}" destId="{2D06C869-F008-4C54-AD1B-B30686575834}" srcOrd="0" destOrd="0" presId="urn:microsoft.com/office/officeart/2005/8/layout/list1"/>
    <dgm:cxn modelId="{A7E5A536-1B32-4E5C-8767-60377A3D123C}" srcId="{C6C6C545-4D1E-40E1-8A69-AA6E39AE1284}" destId="{D03FEEB2-4E99-4C9D-8D85-ABCB89D84D3C}" srcOrd="1" destOrd="0" parTransId="{A56D9774-99A8-4201-B558-044C60CDFE99}" sibTransId="{8B21AB97-58A5-4086-8F95-25AA2996C7C3}"/>
    <dgm:cxn modelId="{2C355B8E-BA67-4BE8-91B2-02096E6AE67B}" type="presOf" srcId="{D03FEEB2-4E99-4C9D-8D85-ABCB89D84D3C}" destId="{10AF928B-C865-4E6B-AF6D-49C1355854B8}" srcOrd="1" destOrd="0" presId="urn:microsoft.com/office/officeart/2005/8/layout/list1"/>
    <dgm:cxn modelId="{6BD40E4C-AE4C-43DF-A5B4-D19D0E1D8556}" type="presOf" srcId="{D03FEEB2-4E99-4C9D-8D85-ABCB89D84D3C}" destId="{D36B334A-7B4D-493C-92C6-77E2897B09A5}" srcOrd="0" destOrd="0" presId="urn:microsoft.com/office/officeart/2005/8/layout/list1"/>
    <dgm:cxn modelId="{1BD5B36B-5571-41E4-A35A-7A4C23CF0B89}" type="presOf" srcId="{9F4210A6-6654-42F0-8CFA-1B040CEFCF4D}" destId="{8D871664-94DE-424E-ADB6-EF1B944DC1BF}" srcOrd="0" destOrd="0" presId="urn:microsoft.com/office/officeart/2005/8/layout/list1"/>
    <dgm:cxn modelId="{A7CB5EC2-FBE7-42D5-A3C9-A562BACA2226}" srcId="{C6C6C545-4D1E-40E1-8A69-AA6E39AE1284}" destId="{9F4210A6-6654-42F0-8CFA-1B040CEFCF4D}" srcOrd="0" destOrd="0" parTransId="{EC77DCB8-FC48-49E2-9C1E-623D3EED1B0F}" sibTransId="{A4F73897-3163-442E-BD98-0608E0587BEA}"/>
    <dgm:cxn modelId="{8874FD87-0366-4B9E-A8C3-8AA0EB4F4EB7}" type="presParOf" srcId="{2D06C869-F008-4C54-AD1B-B30686575834}" destId="{31A068A0-48B2-4B53-9940-E403EECCA6C2}" srcOrd="0" destOrd="0" presId="urn:microsoft.com/office/officeart/2005/8/layout/list1"/>
    <dgm:cxn modelId="{FB71EE44-7CB6-4910-B8C4-74211CCD06E4}" type="presParOf" srcId="{31A068A0-48B2-4B53-9940-E403EECCA6C2}" destId="{8D871664-94DE-424E-ADB6-EF1B944DC1BF}" srcOrd="0" destOrd="0" presId="urn:microsoft.com/office/officeart/2005/8/layout/list1"/>
    <dgm:cxn modelId="{FF2E38AA-B849-44EF-9318-27000155DCDF}" type="presParOf" srcId="{31A068A0-48B2-4B53-9940-E403EECCA6C2}" destId="{F62CC972-2DD8-4A85-918F-CFCBF60F8C15}" srcOrd="1" destOrd="0" presId="urn:microsoft.com/office/officeart/2005/8/layout/list1"/>
    <dgm:cxn modelId="{FECC42DF-EB9E-4312-A1E5-039063DE1A93}" type="presParOf" srcId="{2D06C869-F008-4C54-AD1B-B30686575834}" destId="{F54049F4-C62A-4BC0-916B-40D76FFF380D}" srcOrd="1" destOrd="0" presId="urn:microsoft.com/office/officeart/2005/8/layout/list1"/>
    <dgm:cxn modelId="{C2E58B3D-CCC7-49E1-814E-6963A5E2F00C}" type="presParOf" srcId="{2D06C869-F008-4C54-AD1B-B30686575834}" destId="{4300F0F7-7373-4827-8288-93217F62A4FF}" srcOrd="2" destOrd="0" presId="urn:microsoft.com/office/officeart/2005/8/layout/list1"/>
    <dgm:cxn modelId="{D16EA471-10B0-413D-BD91-330BB563A5D6}" type="presParOf" srcId="{2D06C869-F008-4C54-AD1B-B30686575834}" destId="{D8DC3655-D555-4E08-BEF7-842B89C3654F}" srcOrd="3" destOrd="0" presId="urn:microsoft.com/office/officeart/2005/8/layout/list1"/>
    <dgm:cxn modelId="{E2E6CBFB-7FBE-4873-9844-92F0E02B4662}" type="presParOf" srcId="{2D06C869-F008-4C54-AD1B-B30686575834}" destId="{634533D8-7A38-456C-AFCF-65CF4FD50B1E}" srcOrd="4" destOrd="0" presId="urn:microsoft.com/office/officeart/2005/8/layout/list1"/>
    <dgm:cxn modelId="{8E3D87D7-1FB8-498D-859D-64B55378AE38}" type="presParOf" srcId="{634533D8-7A38-456C-AFCF-65CF4FD50B1E}" destId="{D36B334A-7B4D-493C-92C6-77E2897B09A5}" srcOrd="0" destOrd="0" presId="urn:microsoft.com/office/officeart/2005/8/layout/list1"/>
    <dgm:cxn modelId="{49761E0C-F416-4B91-9DCE-BD10B2EE7E05}" type="presParOf" srcId="{634533D8-7A38-456C-AFCF-65CF4FD50B1E}" destId="{10AF928B-C865-4E6B-AF6D-49C1355854B8}" srcOrd="1" destOrd="0" presId="urn:microsoft.com/office/officeart/2005/8/layout/list1"/>
    <dgm:cxn modelId="{EE52B0FF-0FF3-4051-9A9A-99EB01735E86}" type="presParOf" srcId="{2D06C869-F008-4C54-AD1B-B30686575834}" destId="{1F2972C1-B8EA-404C-9895-B39BC4D123E9}" srcOrd="5" destOrd="0" presId="urn:microsoft.com/office/officeart/2005/8/layout/list1"/>
    <dgm:cxn modelId="{A245FEEB-AE4F-43D7-9C80-CCA349BB0628}" type="presParOf" srcId="{2D06C869-F008-4C54-AD1B-B30686575834}" destId="{85262859-0B73-4ACC-95C1-B45AF7559AC1}" srcOrd="6" destOrd="0" presId="urn:microsoft.com/office/officeart/2005/8/layout/list1"/>
    <dgm:cxn modelId="{AFB3B343-FB73-4F3C-9709-65B327A8A0E7}" type="presParOf" srcId="{2D06C869-F008-4C54-AD1B-B30686575834}" destId="{3597DEED-1900-4FE3-871B-B8454CF79BE5}" srcOrd="7" destOrd="0" presId="urn:microsoft.com/office/officeart/2005/8/layout/list1"/>
    <dgm:cxn modelId="{3401EEAB-F4B2-4A69-83C4-EE0B75961902}" type="presParOf" srcId="{2D06C869-F008-4C54-AD1B-B30686575834}" destId="{E8237BCD-A5F0-4581-B659-FBC8D8B20238}" srcOrd="8" destOrd="0" presId="urn:microsoft.com/office/officeart/2005/8/layout/list1"/>
    <dgm:cxn modelId="{06DE62A2-B38A-40FC-A944-B20220B2CC5E}" type="presParOf" srcId="{E8237BCD-A5F0-4581-B659-FBC8D8B20238}" destId="{C3FD8B11-6C2E-452C-B8E3-8FE64669353D}" srcOrd="0" destOrd="0" presId="urn:microsoft.com/office/officeart/2005/8/layout/list1"/>
    <dgm:cxn modelId="{8276F80B-6B04-41F4-813B-B0202DD462A0}" type="presParOf" srcId="{E8237BCD-A5F0-4581-B659-FBC8D8B20238}" destId="{9602E41E-7F8A-40BB-B027-C7DDA41CAA45}" srcOrd="1" destOrd="0" presId="urn:microsoft.com/office/officeart/2005/8/layout/list1"/>
    <dgm:cxn modelId="{7AADD73D-F723-41E9-A1A4-C415ED771694}" type="presParOf" srcId="{2D06C869-F008-4C54-AD1B-B30686575834}" destId="{0773C92D-8EB5-4A50-AA88-5396829135B3}" srcOrd="9" destOrd="0" presId="urn:microsoft.com/office/officeart/2005/8/layout/list1"/>
    <dgm:cxn modelId="{3C217FC3-DCB4-4DA4-AF95-E898465C72B2}" type="presParOf" srcId="{2D06C869-F008-4C54-AD1B-B30686575834}" destId="{7822A915-ADA4-461A-B24A-95F4C38FE8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C6C545-4D1E-40E1-8A69-AA6E39AE12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210A6-6654-42F0-8CFA-1B040CEFCF4D}">
      <dgm:prSet phldrT="[Text]"/>
      <dgm:spPr/>
      <dgm:t>
        <a:bodyPr/>
        <a:lstStyle/>
        <a:p>
          <a:r>
            <a:rPr lang="en-US" dirty="0" smtClean="0"/>
            <a:t>$12,008,541 Yearly Spend</a:t>
          </a:r>
          <a:endParaRPr lang="en-US" dirty="0"/>
        </a:p>
      </dgm:t>
    </dgm:pt>
    <dgm:pt modelId="{EC77DCB8-FC48-49E2-9C1E-623D3EED1B0F}" type="parTrans" cxnId="{A7CB5EC2-FBE7-42D5-A3C9-A562BACA2226}">
      <dgm:prSet/>
      <dgm:spPr/>
      <dgm:t>
        <a:bodyPr/>
        <a:lstStyle/>
        <a:p>
          <a:endParaRPr lang="en-US"/>
        </a:p>
      </dgm:t>
    </dgm:pt>
    <dgm:pt modelId="{A4F73897-3163-442E-BD98-0608E0587BEA}" type="sibTrans" cxnId="{A7CB5EC2-FBE7-42D5-A3C9-A562BACA2226}">
      <dgm:prSet/>
      <dgm:spPr/>
      <dgm:t>
        <a:bodyPr/>
        <a:lstStyle/>
        <a:p>
          <a:endParaRPr lang="en-US"/>
        </a:p>
      </dgm:t>
    </dgm:pt>
    <dgm:pt modelId="{D03FEEB2-4E99-4C9D-8D85-ABCB89D84D3C}">
      <dgm:prSet phldrT="[Text]"/>
      <dgm:spPr/>
      <dgm:t>
        <a:bodyPr/>
        <a:lstStyle/>
        <a:p>
          <a:r>
            <a:rPr lang="en-US" dirty="0" smtClean="0"/>
            <a:t>Peak Capacity: 50,000</a:t>
          </a:r>
          <a:endParaRPr lang="en-US" dirty="0"/>
        </a:p>
      </dgm:t>
    </dgm:pt>
    <dgm:pt modelId="{8B21AB97-58A5-4086-8F95-25AA2996C7C3}" type="sibTrans" cxnId="{A7E5A536-1B32-4E5C-8767-60377A3D123C}">
      <dgm:prSet/>
      <dgm:spPr/>
      <dgm:t>
        <a:bodyPr/>
        <a:lstStyle/>
        <a:p>
          <a:endParaRPr lang="en-US"/>
        </a:p>
      </dgm:t>
    </dgm:pt>
    <dgm:pt modelId="{A56D9774-99A8-4201-B558-044C60CDFE99}" type="parTrans" cxnId="{A7E5A536-1B32-4E5C-8767-60377A3D123C}">
      <dgm:prSet/>
      <dgm:spPr/>
      <dgm:t>
        <a:bodyPr/>
        <a:lstStyle/>
        <a:p>
          <a:endParaRPr lang="en-US"/>
        </a:p>
      </dgm:t>
    </dgm:pt>
    <dgm:pt modelId="{C0A952AE-AF20-4577-A023-DAF8A002B05B}">
      <dgm:prSet phldrT="[Text]"/>
      <dgm:spPr/>
      <dgm:t>
        <a:bodyPr/>
        <a:lstStyle/>
        <a:p>
          <a:r>
            <a:rPr lang="en-US" dirty="0" smtClean="0"/>
            <a:t>CME Owned (Unused)</a:t>
          </a:r>
          <a:endParaRPr lang="en-US" dirty="0"/>
        </a:p>
      </dgm:t>
    </dgm:pt>
    <dgm:pt modelId="{4467FE96-7B9A-4991-8B04-E1CA506B99C4}" type="parTrans" cxnId="{C5904493-24F3-4A42-B8AE-29F830B8DC92}">
      <dgm:prSet/>
      <dgm:spPr/>
      <dgm:t>
        <a:bodyPr/>
        <a:lstStyle/>
        <a:p>
          <a:endParaRPr lang="en-US"/>
        </a:p>
      </dgm:t>
    </dgm:pt>
    <dgm:pt modelId="{5542B46A-A2A5-4C47-BB77-2AA2DD12BB10}" type="sibTrans" cxnId="{C5904493-24F3-4A42-B8AE-29F830B8DC92}">
      <dgm:prSet/>
      <dgm:spPr/>
      <dgm:t>
        <a:bodyPr/>
        <a:lstStyle/>
        <a:p>
          <a:endParaRPr lang="en-US"/>
        </a:p>
      </dgm:t>
    </dgm:pt>
    <dgm:pt modelId="{2D06C869-F008-4C54-AD1B-B30686575834}" type="pres">
      <dgm:prSet presAssocID="{C6C6C545-4D1E-40E1-8A69-AA6E39AE12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A068A0-48B2-4B53-9940-E403EECCA6C2}" type="pres">
      <dgm:prSet presAssocID="{9F4210A6-6654-42F0-8CFA-1B040CEFCF4D}" presName="parentLin" presStyleCnt="0"/>
      <dgm:spPr/>
    </dgm:pt>
    <dgm:pt modelId="{8D871664-94DE-424E-ADB6-EF1B944DC1BF}" type="pres">
      <dgm:prSet presAssocID="{9F4210A6-6654-42F0-8CFA-1B040CEFCF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2CC972-2DD8-4A85-918F-CFCBF60F8C15}" type="pres">
      <dgm:prSet presAssocID="{9F4210A6-6654-42F0-8CFA-1B040CEFCF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049F4-C62A-4BC0-916B-40D76FFF380D}" type="pres">
      <dgm:prSet presAssocID="{9F4210A6-6654-42F0-8CFA-1B040CEFCF4D}" presName="negativeSpace" presStyleCnt="0"/>
      <dgm:spPr/>
    </dgm:pt>
    <dgm:pt modelId="{4300F0F7-7373-4827-8288-93217F62A4FF}" type="pres">
      <dgm:prSet presAssocID="{9F4210A6-6654-42F0-8CFA-1B040CEFCF4D}" presName="childText" presStyleLbl="conFgAcc1" presStyleIdx="0" presStyleCnt="3">
        <dgm:presLayoutVars>
          <dgm:bulletEnabled val="1"/>
        </dgm:presLayoutVars>
      </dgm:prSet>
      <dgm:spPr/>
    </dgm:pt>
    <dgm:pt modelId="{D8DC3655-D555-4E08-BEF7-842B89C3654F}" type="pres">
      <dgm:prSet presAssocID="{A4F73897-3163-442E-BD98-0608E0587BEA}" presName="spaceBetweenRectangles" presStyleCnt="0"/>
      <dgm:spPr/>
    </dgm:pt>
    <dgm:pt modelId="{634533D8-7A38-456C-AFCF-65CF4FD50B1E}" type="pres">
      <dgm:prSet presAssocID="{D03FEEB2-4E99-4C9D-8D85-ABCB89D84D3C}" presName="parentLin" presStyleCnt="0"/>
      <dgm:spPr/>
    </dgm:pt>
    <dgm:pt modelId="{D36B334A-7B4D-493C-92C6-77E2897B09A5}" type="pres">
      <dgm:prSet presAssocID="{D03FEEB2-4E99-4C9D-8D85-ABCB89D84D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AF928B-C865-4E6B-AF6D-49C1355854B8}" type="pres">
      <dgm:prSet presAssocID="{D03FEEB2-4E99-4C9D-8D85-ABCB89D84D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72C1-B8EA-404C-9895-B39BC4D123E9}" type="pres">
      <dgm:prSet presAssocID="{D03FEEB2-4E99-4C9D-8D85-ABCB89D84D3C}" presName="negativeSpace" presStyleCnt="0"/>
      <dgm:spPr/>
    </dgm:pt>
    <dgm:pt modelId="{85262859-0B73-4ACC-95C1-B45AF7559AC1}" type="pres">
      <dgm:prSet presAssocID="{D03FEEB2-4E99-4C9D-8D85-ABCB89D84D3C}" presName="childText" presStyleLbl="conFgAcc1" presStyleIdx="1" presStyleCnt="3">
        <dgm:presLayoutVars>
          <dgm:bulletEnabled val="1"/>
        </dgm:presLayoutVars>
      </dgm:prSet>
      <dgm:spPr/>
    </dgm:pt>
    <dgm:pt modelId="{3597DEED-1900-4FE3-871B-B8454CF79BE5}" type="pres">
      <dgm:prSet presAssocID="{8B21AB97-58A5-4086-8F95-25AA2996C7C3}" presName="spaceBetweenRectangles" presStyleCnt="0"/>
      <dgm:spPr/>
    </dgm:pt>
    <dgm:pt modelId="{F6DE3E33-4D6E-4C58-B7F9-E81884DDE80A}" type="pres">
      <dgm:prSet presAssocID="{C0A952AE-AF20-4577-A023-DAF8A002B05B}" presName="parentLin" presStyleCnt="0"/>
      <dgm:spPr/>
    </dgm:pt>
    <dgm:pt modelId="{71322A1A-A9AC-424C-8975-01F6C13D8C66}" type="pres">
      <dgm:prSet presAssocID="{C0A952AE-AF20-4577-A023-DAF8A002B05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3DB85AD-883C-48CA-8CA8-F7FD339899BD}" type="pres">
      <dgm:prSet presAssocID="{C0A952AE-AF20-4577-A023-DAF8A002B05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CE248-DA36-43B7-B120-F17DF335E2ED}" type="pres">
      <dgm:prSet presAssocID="{C0A952AE-AF20-4577-A023-DAF8A002B05B}" presName="negativeSpace" presStyleCnt="0"/>
      <dgm:spPr/>
    </dgm:pt>
    <dgm:pt modelId="{8CA45755-B782-4E47-A5F9-D2C78738F625}" type="pres">
      <dgm:prSet presAssocID="{C0A952AE-AF20-4577-A023-DAF8A002B0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5904493-24F3-4A42-B8AE-29F830B8DC92}" srcId="{C6C6C545-4D1E-40E1-8A69-AA6E39AE1284}" destId="{C0A952AE-AF20-4577-A023-DAF8A002B05B}" srcOrd="2" destOrd="0" parTransId="{4467FE96-7B9A-4991-8B04-E1CA506B99C4}" sibTransId="{5542B46A-A2A5-4C47-BB77-2AA2DD12BB10}"/>
    <dgm:cxn modelId="{6358D231-8CBB-4D6D-A481-F593F8EECAD1}" type="presOf" srcId="{C0A952AE-AF20-4577-A023-DAF8A002B05B}" destId="{71322A1A-A9AC-424C-8975-01F6C13D8C66}" srcOrd="0" destOrd="0" presId="urn:microsoft.com/office/officeart/2005/8/layout/list1"/>
    <dgm:cxn modelId="{1357E0AF-A7A8-4966-9E5C-CD3CBC698659}" type="presOf" srcId="{D03FEEB2-4E99-4C9D-8D85-ABCB89D84D3C}" destId="{10AF928B-C865-4E6B-AF6D-49C1355854B8}" srcOrd="1" destOrd="0" presId="urn:microsoft.com/office/officeart/2005/8/layout/list1"/>
    <dgm:cxn modelId="{BFAD54EF-F04E-495C-8FF9-6494667F347C}" type="presOf" srcId="{9F4210A6-6654-42F0-8CFA-1B040CEFCF4D}" destId="{8D871664-94DE-424E-ADB6-EF1B944DC1BF}" srcOrd="0" destOrd="0" presId="urn:microsoft.com/office/officeart/2005/8/layout/list1"/>
    <dgm:cxn modelId="{4BE19F21-0A78-4231-A831-BD851F8BA9E2}" type="presOf" srcId="{C6C6C545-4D1E-40E1-8A69-AA6E39AE1284}" destId="{2D06C869-F008-4C54-AD1B-B30686575834}" srcOrd="0" destOrd="0" presId="urn:microsoft.com/office/officeart/2005/8/layout/list1"/>
    <dgm:cxn modelId="{342ED2C6-2A9A-4B02-8C90-FDF14CEC27DE}" type="presOf" srcId="{C0A952AE-AF20-4577-A023-DAF8A002B05B}" destId="{93DB85AD-883C-48CA-8CA8-F7FD339899BD}" srcOrd="1" destOrd="0" presId="urn:microsoft.com/office/officeart/2005/8/layout/list1"/>
    <dgm:cxn modelId="{25139878-1899-4A2C-980F-9CE412B576A0}" type="presOf" srcId="{9F4210A6-6654-42F0-8CFA-1B040CEFCF4D}" destId="{F62CC972-2DD8-4A85-918F-CFCBF60F8C15}" srcOrd="1" destOrd="0" presId="urn:microsoft.com/office/officeart/2005/8/layout/list1"/>
    <dgm:cxn modelId="{58A4F07D-960E-487D-85D9-71389F5BE4F1}" type="presOf" srcId="{D03FEEB2-4E99-4C9D-8D85-ABCB89D84D3C}" destId="{D36B334A-7B4D-493C-92C6-77E2897B09A5}" srcOrd="0" destOrd="0" presId="urn:microsoft.com/office/officeart/2005/8/layout/list1"/>
    <dgm:cxn modelId="{A7E5A536-1B32-4E5C-8767-60377A3D123C}" srcId="{C6C6C545-4D1E-40E1-8A69-AA6E39AE1284}" destId="{D03FEEB2-4E99-4C9D-8D85-ABCB89D84D3C}" srcOrd="1" destOrd="0" parTransId="{A56D9774-99A8-4201-B558-044C60CDFE99}" sibTransId="{8B21AB97-58A5-4086-8F95-25AA2996C7C3}"/>
    <dgm:cxn modelId="{A7CB5EC2-FBE7-42D5-A3C9-A562BACA2226}" srcId="{C6C6C545-4D1E-40E1-8A69-AA6E39AE1284}" destId="{9F4210A6-6654-42F0-8CFA-1B040CEFCF4D}" srcOrd="0" destOrd="0" parTransId="{EC77DCB8-FC48-49E2-9C1E-623D3EED1B0F}" sibTransId="{A4F73897-3163-442E-BD98-0608E0587BEA}"/>
    <dgm:cxn modelId="{3706DE12-76A7-4DC7-BDD3-BF0BAFF1E7C7}" type="presParOf" srcId="{2D06C869-F008-4C54-AD1B-B30686575834}" destId="{31A068A0-48B2-4B53-9940-E403EECCA6C2}" srcOrd="0" destOrd="0" presId="urn:microsoft.com/office/officeart/2005/8/layout/list1"/>
    <dgm:cxn modelId="{28266A6F-1CA8-4759-8603-4EB6120378CA}" type="presParOf" srcId="{31A068A0-48B2-4B53-9940-E403EECCA6C2}" destId="{8D871664-94DE-424E-ADB6-EF1B944DC1BF}" srcOrd="0" destOrd="0" presId="urn:microsoft.com/office/officeart/2005/8/layout/list1"/>
    <dgm:cxn modelId="{5D5103B2-321B-4CB7-8386-FBE5B1FEC053}" type="presParOf" srcId="{31A068A0-48B2-4B53-9940-E403EECCA6C2}" destId="{F62CC972-2DD8-4A85-918F-CFCBF60F8C15}" srcOrd="1" destOrd="0" presId="urn:microsoft.com/office/officeart/2005/8/layout/list1"/>
    <dgm:cxn modelId="{959830A2-DA3A-4385-833F-7CEDC0F05B5A}" type="presParOf" srcId="{2D06C869-F008-4C54-AD1B-B30686575834}" destId="{F54049F4-C62A-4BC0-916B-40D76FFF380D}" srcOrd="1" destOrd="0" presId="urn:microsoft.com/office/officeart/2005/8/layout/list1"/>
    <dgm:cxn modelId="{7ED05F07-F1C9-4A8E-A975-7F06586AFE73}" type="presParOf" srcId="{2D06C869-F008-4C54-AD1B-B30686575834}" destId="{4300F0F7-7373-4827-8288-93217F62A4FF}" srcOrd="2" destOrd="0" presId="urn:microsoft.com/office/officeart/2005/8/layout/list1"/>
    <dgm:cxn modelId="{704DF302-3E58-468F-BFBD-0C9561D22E39}" type="presParOf" srcId="{2D06C869-F008-4C54-AD1B-B30686575834}" destId="{D8DC3655-D555-4E08-BEF7-842B89C3654F}" srcOrd="3" destOrd="0" presId="urn:microsoft.com/office/officeart/2005/8/layout/list1"/>
    <dgm:cxn modelId="{65A45BE3-5CFE-406B-99C5-307C0AED6CCE}" type="presParOf" srcId="{2D06C869-F008-4C54-AD1B-B30686575834}" destId="{634533D8-7A38-456C-AFCF-65CF4FD50B1E}" srcOrd="4" destOrd="0" presId="urn:microsoft.com/office/officeart/2005/8/layout/list1"/>
    <dgm:cxn modelId="{3FAF3940-38F9-455B-B8DE-93CB21330A1D}" type="presParOf" srcId="{634533D8-7A38-456C-AFCF-65CF4FD50B1E}" destId="{D36B334A-7B4D-493C-92C6-77E2897B09A5}" srcOrd="0" destOrd="0" presId="urn:microsoft.com/office/officeart/2005/8/layout/list1"/>
    <dgm:cxn modelId="{9B83FC65-AB0D-4486-8A34-D2AF30E08C45}" type="presParOf" srcId="{634533D8-7A38-456C-AFCF-65CF4FD50B1E}" destId="{10AF928B-C865-4E6B-AF6D-49C1355854B8}" srcOrd="1" destOrd="0" presId="urn:microsoft.com/office/officeart/2005/8/layout/list1"/>
    <dgm:cxn modelId="{C927B14C-ADEA-4D34-9CFC-0E7B71C6F129}" type="presParOf" srcId="{2D06C869-F008-4C54-AD1B-B30686575834}" destId="{1F2972C1-B8EA-404C-9895-B39BC4D123E9}" srcOrd="5" destOrd="0" presId="urn:microsoft.com/office/officeart/2005/8/layout/list1"/>
    <dgm:cxn modelId="{C0210F00-0CA1-4AA6-BCE4-869BAEA9215D}" type="presParOf" srcId="{2D06C869-F008-4C54-AD1B-B30686575834}" destId="{85262859-0B73-4ACC-95C1-B45AF7559AC1}" srcOrd="6" destOrd="0" presId="urn:microsoft.com/office/officeart/2005/8/layout/list1"/>
    <dgm:cxn modelId="{2794C06C-0DAA-4345-85E2-D368D64B28CA}" type="presParOf" srcId="{2D06C869-F008-4C54-AD1B-B30686575834}" destId="{3597DEED-1900-4FE3-871B-B8454CF79BE5}" srcOrd="7" destOrd="0" presId="urn:microsoft.com/office/officeart/2005/8/layout/list1"/>
    <dgm:cxn modelId="{F5D40DF6-555F-4B55-9C72-DA9BC6483087}" type="presParOf" srcId="{2D06C869-F008-4C54-AD1B-B30686575834}" destId="{F6DE3E33-4D6E-4C58-B7F9-E81884DDE80A}" srcOrd="8" destOrd="0" presId="urn:microsoft.com/office/officeart/2005/8/layout/list1"/>
    <dgm:cxn modelId="{A52899C8-6F96-4FB2-9182-4EF89D53398A}" type="presParOf" srcId="{F6DE3E33-4D6E-4C58-B7F9-E81884DDE80A}" destId="{71322A1A-A9AC-424C-8975-01F6C13D8C66}" srcOrd="0" destOrd="0" presId="urn:microsoft.com/office/officeart/2005/8/layout/list1"/>
    <dgm:cxn modelId="{E1A779E2-EDED-4EDF-9D16-5DD348A6F12F}" type="presParOf" srcId="{F6DE3E33-4D6E-4C58-B7F9-E81884DDE80A}" destId="{93DB85AD-883C-48CA-8CA8-F7FD339899BD}" srcOrd="1" destOrd="0" presId="urn:microsoft.com/office/officeart/2005/8/layout/list1"/>
    <dgm:cxn modelId="{52C006B9-EAF3-49CA-B61A-A1800E273326}" type="presParOf" srcId="{2D06C869-F008-4C54-AD1B-B30686575834}" destId="{FFACE248-DA36-43B7-B120-F17DF335E2ED}" srcOrd="9" destOrd="0" presId="urn:microsoft.com/office/officeart/2005/8/layout/list1"/>
    <dgm:cxn modelId="{CD30E887-98F6-4085-9BA5-F7F170E81A40}" type="presParOf" srcId="{2D06C869-F008-4C54-AD1B-B30686575834}" destId="{8CA45755-B782-4E47-A5F9-D2C78738F6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40A4F9-BC34-4856-AC5B-3AFE423E1021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722689-2FD7-453D-8C62-4F3B11568A1B}" type="pres">
      <dgm:prSet presAssocID="{6840A4F9-BC34-4856-AC5B-3AFE423E1021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</dgm:ptLst>
  <dgm:cxnLst>
    <dgm:cxn modelId="{33506137-4793-4C31-A5C5-3B8A8CA02EA9}" type="presOf" srcId="{6840A4F9-BC34-4856-AC5B-3AFE423E1021}" destId="{93722689-2FD7-453D-8C62-4F3B11568A1B}" srcOrd="0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A477BB-6E04-42DC-9CF0-465D28B7D39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619EA-E13A-4E7A-B9DA-1673D49DAC17}">
      <dgm:prSet phldrT="[Text]"/>
      <dgm:spPr/>
      <dgm:t>
        <a:bodyPr/>
        <a:lstStyle/>
        <a:p>
          <a:r>
            <a:rPr lang="en-US" dirty="0" smtClean="0"/>
            <a:t>Redistribute Supplier Volume</a:t>
          </a:r>
          <a:endParaRPr lang="en-US" dirty="0"/>
        </a:p>
      </dgm:t>
    </dgm:pt>
    <dgm:pt modelId="{24B3784E-59CE-4990-B1A3-B3031081315C}" type="parTrans" cxnId="{FC4BFF3F-ACD8-458D-AA85-0ACD81C0CAC7}">
      <dgm:prSet/>
      <dgm:spPr/>
      <dgm:t>
        <a:bodyPr/>
        <a:lstStyle/>
        <a:p>
          <a:endParaRPr lang="en-US"/>
        </a:p>
      </dgm:t>
    </dgm:pt>
    <dgm:pt modelId="{A039FB9C-D75D-4BD7-ADD2-41498CE6F119}" type="sibTrans" cxnId="{FC4BFF3F-ACD8-458D-AA85-0ACD81C0CAC7}">
      <dgm:prSet/>
      <dgm:spPr/>
      <dgm:t>
        <a:bodyPr/>
        <a:lstStyle/>
        <a:p>
          <a:endParaRPr lang="en-US"/>
        </a:p>
      </dgm:t>
    </dgm:pt>
    <dgm:pt modelId="{94F73C80-3719-4FFB-8ADD-452CA3786562}">
      <dgm:prSet phldrT="[Text]"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Priority</a:t>
          </a:r>
          <a:endParaRPr lang="en-US" dirty="0"/>
        </a:p>
      </dgm:t>
    </dgm:pt>
    <dgm:pt modelId="{D88849C1-EA02-4E1D-B22C-CC8279A8FF47}" type="parTrans" cxnId="{0EB6D0C2-84AD-4769-9665-2AD221814DE2}">
      <dgm:prSet/>
      <dgm:spPr/>
      <dgm:t>
        <a:bodyPr/>
        <a:lstStyle/>
        <a:p>
          <a:endParaRPr lang="en-US"/>
        </a:p>
      </dgm:t>
    </dgm:pt>
    <dgm:pt modelId="{69BC372F-04FD-4A4E-8F38-C44C9BBE4281}" type="sibTrans" cxnId="{0EB6D0C2-84AD-4769-9665-2AD221814DE2}">
      <dgm:prSet/>
      <dgm:spPr/>
      <dgm:t>
        <a:bodyPr/>
        <a:lstStyle/>
        <a:p>
          <a:endParaRPr lang="en-US"/>
        </a:p>
      </dgm:t>
    </dgm:pt>
    <dgm:pt modelId="{92FE5930-84FF-47E0-8383-847924639D03}">
      <dgm:prSet phldrT="[Text]"/>
      <dgm:spPr/>
      <dgm:t>
        <a:bodyPr/>
        <a:lstStyle/>
        <a:p>
          <a:r>
            <a:rPr lang="en-US" dirty="0" smtClean="0"/>
            <a:t>Reduce Spend</a:t>
          </a:r>
          <a:endParaRPr lang="en-US" dirty="0"/>
        </a:p>
      </dgm:t>
    </dgm:pt>
    <dgm:pt modelId="{25669FE9-9530-4C96-B18F-12955C085D5C}" type="parTrans" cxnId="{D62D88AD-2F1C-4969-99A0-7D2733AC9672}">
      <dgm:prSet/>
      <dgm:spPr/>
      <dgm:t>
        <a:bodyPr/>
        <a:lstStyle/>
        <a:p>
          <a:endParaRPr lang="en-US"/>
        </a:p>
      </dgm:t>
    </dgm:pt>
    <dgm:pt modelId="{9A83287F-1E2D-4189-A886-BD279225F191}" type="sibTrans" cxnId="{D62D88AD-2F1C-4969-99A0-7D2733AC9672}">
      <dgm:prSet/>
      <dgm:spPr/>
      <dgm:t>
        <a:bodyPr/>
        <a:lstStyle/>
        <a:p>
          <a:endParaRPr lang="en-US"/>
        </a:p>
      </dgm:t>
    </dgm:pt>
    <dgm:pt modelId="{E7C623AA-CAC5-426E-B953-1C85D8FB1706}">
      <dgm:prSet phldrT="[Text]"/>
      <dgm:spPr/>
      <dgm:t>
        <a:bodyPr/>
        <a:lstStyle/>
        <a:p>
          <a:r>
            <a:rPr lang="en-US" dirty="0" smtClean="0"/>
            <a:t>Increase Quality Rating </a:t>
          </a:r>
          <a:endParaRPr lang="en-US" dirty="0"/>
        </a:p>
      </dgm:t>
    </dgm:pt>
    <dgm:pt modelId="{1DF33172-FF1E-417A-8E96-DE396F8A426A}" type="sibTrans" cxnId="{A0342D02-1396-4773-BA14-0D2E7DEF1DF3}">
      <dgm:prSet/>
      <dgm:spPr/>
      <dgm:t>
        <a:bodyPr/>
        <a:lstStyle/>
        <a:p>
          <a:endParaRPr lang="en-US"/>
        </a:p>
      </dgm:t>
    </dgm:pt>
    <dgm:pt modelId="{1F0783FD-B42B-4AA0-9395-CD0B42DB0F26}" type="parTrans" cxnId="{A0342D02-1396-4773-BA14-0D2E7DEF1DF3}">
      <dgm:prSet/>
      <dgm:spPr/>
      <dgm:t>
        <a:bodyPr/>
        <a:lstStyle/>
        <a:p>
          <a:endParaRPr lang="en-US"/>
        </a:p>
      </dgm:t>
    </dgm:pt>
    <dgm:pt modelId="{B5C48D20-4024-4E57-A7F3-4E9141D6874B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Priority</a:t>
          </a:r>
          <a:endParaRPr lang="en-US" dirty="0"/>
        </a:p>
      </dgm:t>
    </dgm:pt>
    <dgm:pt modelId="{B017DD4F-7735-4BDE-B9FF-93372E37387B}" type="sibTrans" cxnId="{7DA0AB84-4FDD-4AF0-BC02-E4AF5D6468DA}">
      <dgm:prSet/>
      <dgm:spPr/>
      <dgm:t>
        <a:bodyPr/>
        <a:lstStyle/>
        <a:p>
          <a:endParaRPr lang="en-US"/>
        </a:p>
      </dgm:t>
    </dgm:pt>
    <dgm:pt modelId="{5C0025DC-C8F4-4B59-85E3-C9296C81C9EA}" type="parTrans" cxnId="{7DA0AB84-4FDD-4AF0-BC02-E4AF5D6468DA}">
      <dgm:prSet/>
      <dgm:spPr/>
      <dgm:t>
        <a:bodyPr/>
        <a:lstStyle/>
        <a:p>
          <a:endParaRPr lang="en-US"/>
        </a:p>
      </dgm:t>
    </dgm:pt>
    <dgm:pt modelId="{8B39B67E-2C6F-4C73-9C99-49F811FFCD9C}">
      <dgm:prSet phldrT="[Text]"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Priority</a:t>
          </a:r>
          <a:endParaRPr lang="en-US" dirty="0"/>
        </a:p>
      </dgm:t>
    </dgm:pt>
    <dgm:pt modelId="{42BFFCF7-0EB3-4523-B5D7-757BEC35ACF9}" type="sibTrans" cxnId="{D5E84B0C-A794-4D27-908A-9BEDBAD22352}">
      <dgm:prSet/>
      <dgm:spPr/>
      <dgm:t>
        <a:bodyPr/>
        <a:lstStyle/>
        <a:p>
          <a:endParaRPr lang="en-US"/>
        </a:p>
      </dgm:t>
    </dgm:pt>
    <dgm:pt modelId="{5934AB20-2DB2-4235-9291-B5800755DDB7}" type="parTrans" cxnId="{D5E84B0C-A794-4D27-908A-9BEDBAD22352}">
      <dgm:prSet/>
      <dgm:spPr/>
      <dgm:t>
        <a:bodyPr/>
        <a:lstStyle/>
        <a:p>
          <a:endParaRPr lang="en-US"/>
        </a:p>
      </dgm:t>
    </dgm:pt>
    <dgm:pt modelId="{6961D61D-883F-4A5F-B193-ECB68ED8DD97}" type="pres">
      <dgm:prSet presAssocID="{02A477BB-6E04-42DC-9CF0-465D28B7D39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BD99C5-8AF8-4B4A-B337-3F4E3FE96626}" type="pres">
      <dgm:prSet presAssocID="{B5C48D20-4024-4E57-A7F3-4E9141D6874B}" presName="composite" presStyleCnt="0"/>
      <dgm:spPr/>
    </dgm:pt>
    <dgm:pt modelId="{F87D0E3C-96B7-4CDE-ADD1-9A0562C985C7}" type="pres">
      <dgm:prSet presAssocID="{B5C48D20-4024-4E57-A7F3-4E9141D6874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E19A4-18D7-4380-91D4-DF0E7EE0C936}" type="pres">
      <dgm:prSet presAssocID="{B5C48D20-4024-4E57-A7F3-4E9141D6874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001B5-7CD2-4648-9D4E-83C8A4062685}" type="pres">
      <dgm:prSet presAssocID="{B017DD4F-7735-4BDE-B9FF-93372E37387B}" presName="sp" presStyleCnt="0"/>
      <dgm:spPr/>
    </dgm:pt>
    <dgm:pt modelId="{32D3EFA3-ECEB-4CAA-8029-591337268F32}" type="pres">
      <dgm:prSet presAssocID="{94F73C80-3719-4FFB-8ADD-452CA3786562}" presName="composite" presStyleCnt="0"/>
      <dgm:spPr/>
    </dgm:pt>
    <dgm:pt modelId="{9FD47FD0-243E-42F2-9665-71EE3BB13D21}" type="pres">
      <dgm:prSet presAssocID="{94F73C80-3719-4FFB-8ADD-452CA378656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E7D57-6898-49CF-8824-809A6403C771}" type="pres">
      <dgm:prSet presAssocID="{94F73C80-3719-4FFB-8ADD-452CA378656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96D7F1-61C4-455D-BC30-9E9B57D09C4E}" type="pres">
      <dgm:prSet presAssocID="{69BC372F-04FD-4A4E-8F38-C44C9BBE4281}" presName="sp" presStyleCnt="0"/>
      <dgm:spPr/>
    </dgm:pt>
    <dgm:pt modelId="{A186D965-BAF5-43F0-BD4D-41D2938C022F}" type="pres">
      <dgm:prSet presAssocID="{8B39B67E-2C6F-4C73-9C99-49F811FFCD9C}" presName="composite" presStyleCnt="0"/>
      <dgm:spPr/>
    </dgm:pt>
    <dgm:pt modelId="{E7FBD32E-58F1-40F6-A1B7-A354A06AE26F}" type="pres">
      <dgm:prSet presAssocID="{8B39B67E-2C6F-4C73-9C99-49F811FFCD9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CA32E-8A33-4E28-BBFF-6FB0FD607766}" type="pres">
      <dgm:prSet presAssocID="{8B39B67E-2C6F-4C73-9C99-49F811FFCD9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342D02-1396-4773-BA14-0D2E7DEF1DF3}" srcId="{8B39B67E-2C6F-4C73-9C99-49F811FFCD9C}" destId="{E7C623AA-CAC5-426E-B953-1C85D8FB1706}" srcOrd="0" destOrd="0" parTransId="{1F0783FD-B42B-4AA0-9395-CD0B42DB0F26}" sibTransId="{1DF33172-FF1E-417A-8E96-DE396F8A426A}"/>
    <dgm:cxn modelId="{D62D88AD-2F1C-4969-99A0-7D2733AC9672}" srcId="{94F73C80-3719-4FFB-8ADD-452CA3786562}" destId="{92FE5930-84FF-47E0-8383-847924639D03}" srcOrd="0" destOrd="0" parTransId="{25669FE9-9530-4C96-B18F-12955C085D5C}" sibTransId="{9A83287F-1E2D-4189-A886-BD279225F191}"/>
    <dgm:cxn modelId="{0EB6D0C2-84AD-4769-9665-2AD221814DE2}" srcId="{02A477BB-6E04-42DC-9CF0-465D28B7D392}" destId="{94F73C80-3719-4FFB-8ADD-452CA3786562}" srcOrd="1" destOrd="0" parTransId="{D88849C1-EA02-4E1D-B22C-CC8279A8FF47}" sibTransId="{69BC372F-04FD-4A4E-8F38-C44C9BBE4281}"/>
    <dgm:cxn modelId="{81B58F83-CB8E-4A6D-8414-58EF547F2CD0}" type="presOf" srcId="{B5C48D20-4024-4E57-A7F3-4E9141D6874B}" destId="{F87D0E3C-96B7-4CDE-ADD1-9A0562C985C7}" srcOrd="0" destOrd="0" presId="urn:microsoft.com/office/officeart/2005/8/layout/chevron2"/>
    <dgm:cxn modelId="{D28E8C73-0DD0-4C67-884C-8225FE56BD54}" type="presOf" srcId="{E7C623AA-CAC5-426E-B953-1C85D8FB1706}" destId="{422CA32E-8A33-4E28-BBFF-6FB0FD607766}" srcOrd="0" destOrd="0" presId="urn:microsoft.com/office/officeart/2005/8/layout/chevron2"/>
    <dgm:cxn modelId="{A74F7210-9BB7-4438-84DE-089117C4AA7C}" type="presOf" srcId="{94F73C80-3719-4FFB-8ADD-452CA3786562}" destId="{9FD47FD0-243E-42F2-9665-71EE3BB13D21}" srcOrd="0" destOrd="0" presId="urn:microsoft.com/office/officeart/2005/8/layout/chevron2"/>
    <dgm:cxn modelId="{A650BF25-BDEC-41E2-ADD4-56049BAFCE67}" type="presOf" srcId="{92FE5930-84FF-47E0-8383-847924639D03}" destId="{5E3E7D57-6898-49CF-8824-809A6403C771}" srcOrd="0" destOrd="0" presId="urn:microsoft.com/office/officeart/2005/8/layout/chevron2"/>
    <dgm:cxn modelId="{F04787A7-5071-4467-BD34-3C0F2E721A3F}" type="presOf" srcId="{A8A619EA-E13A-4E7A-B9DA-1673D49DAC17}" destId="{FECE19A4-18D7-4380-91D4-DF0E7EE0C936}" srcOrd="0" destOrd="0" presId="urn:microsoft.com/office/officeart/2005/8/layout/chevron2"/>
    <dgm:cxn modelId="{71F118E8-BFAB-4846-8807-72FF47B1B8F0}" type="presOf" srcId="{02A477BB-6E04-42DC-9CF0-465D28B7D392}" destId="{6961D61D-883F-4A5F-B193-ECB68ED8DD97}" srcOrd="0" destOrd="0" presId="urn:microsoft.com/office/officeart/2005/8/layout/chevron2"/>
    <dgm:cxn modelId="{FC4BFF3F-ACD8-458D-AA85-0ACD81C0CAC7}" srcId="{B5C48D20-4024-4E57-A7F3-4E9141D6874B}" destId="{A8A619EA-E13A-4E7A-B9DA-1673D49DAC17}" srcOrd="0" destOrd="0" parTransId="{24B3784E-59CE-4990-B1A3-B3031081315C}" sibTransId="{A039FB9C-D75D-4BD7-ADD2-41498CE6F119}"/>
    <dgm:cxn modelId="{7DA0AB84-4FDD-4AF0-BC02-E4AF5D6468DA}" srcId="{02A477BB-6E04-42DC-9CF0-465D28B7D392}" destId="{B5C48D20-4024-4E57-A7F3-4E9141D6874B}" srcOrd="0" destOrd="0" parTransId="{5C0025DC-C8F4-4B59-85E3-C9296C81C9EA}" sibTransId="{B017DD4F-7735-4BDE-B9FF-93372E37387B}"/>
    <dgm:cxn modelId="{D5E84B0C-A794-4D27-908A-9BEDBAD22352}" srcId="{02A477BB-6E04-42DC-9CF0-465D28B7D392}" destId="{8B39B67E-2C6F-4C73-9C99-49F811FFCD9C}" srcOrd="2" destOrd="0" parTransId="{5934AB20-2DB2-4235-9291-B5800755DDB7}" sibTransId="{42BFFCF7-0EB3-4523-B5D7-757BEC35ACF9}"/>
    <dgm:cxn modelId="{BE196445-1A60-4399-9443-74790640370D}" type="presOf" srcId="{8B39B67E-2C6F-4C73-9C99-49F811FFCD9C}" destId="{E7FBD32E-58F1-40F6-A1B7-A354A06AE26F}" srcOrd="0" destOrd="0" presId="urn:microsoft.com/office/officeart/2005/8/layout/chevron2"/>
    <dgm:cxn modelId="{3E320EE7-079F-4E9F-89BA-9D493DA8828D}" type="presParOf" srcId="{6961D61D-883F-4A5F-B193-ECB68ED8DD97}" destId="{15BD99C5-8AF8-4B4A-B337-3F4E3FE96626}" srcOrd="0" destOrd="0" presId="urn:microsoft.com/office/officeart/2005/8/layout/chevron2"/>
    <dgm:cxn modelId="{675FB954-FB28-4238-BEFC-9A2255115E70}" type="presParOf" srcId="{15BD99C5-8AF8-4B4A-B337-3F4E3FE96626}" destId="{F87D0E3C-96B7-4CDE-ADD1-9A0562C985C7}" srcOrd="0" destOrd="0" presId="urn:microsoft.com/office/officeart/2005/8/layout/chevron2"/>
    <dgm:cxn modelId="{22400B5B-C9EF-4619-9160-5108AAE93AAA}" type="presParOf" srcId="{15BD99C5-8AF8-4B4A-B337-3F4E3FE96626}" destId="{FECE19A4-18D7-4380-91D4-DF0E7EE0C936}" srcOrd="1" destOrd="0" presId="urn:microsoft.com/office/officeart/2005/8/layout/chevron2"/>
    <dgm:cxn modelId="{42188E4F-2FC7-4650-80B6-ED2E7B143C02}" type="presParOf" srcId="{6961D61D-883F-4A5F-B193-ECB68ED8DD97}" destId="{807001B5-7CD2-4648-9D4E-83C8A4062685}" srcOrd="1" destOrd="0" presId="urn:microsoft.com/office/officeart/2005/8/layout/chevron2"/>
    <dgm:cxn modelId="{BA7D105B-4654-4C42-8221-674D561C5960}" type="presParOf" srcId="{6961D61D-883F-4A5F-B193-ECB68ED8DD97}" destId="{32D3EFA3-ECEB-4CAA-8029-591337268F32}" srcOrd="2" destOrd="0" presId="urn:microsoft.com/office/officeart/2005/8/layout/chevron2"/>
    <dgm:cxn modelId="{0E450716-31B9-49C0-8588-DA6140CBC220}" type="presParOf" srcId="{32D3EFA3-ECEB-4CAA-8029-591337268F32}" destId="{9FD47FD0-243E-42F2-9665-71EE3BB13D21}" srcOrd="0" destOrd="0" presId="urn:microsoft.com/office/officeart/2005/8/layout/chevron2"/>
    <dgm:cxn modelId="{BA115D82-D815-4459-B89F-632F220C8F80}" type="presParOf" srcId="{32D3EFA3-ECEB-4CAA-8029-591337268F32}" destId="{5E3E7D57-6898-49CF-8824-809A6403C771}" srcOrd="1" destOrd="0" presId="urn:microsoft.com/office/officeart/2005/8/layout/chevron2"/>
    <dgm:cxn modelId="{E2E17C3E-2587-4AFA-9A31-B4142F277CAD}" type="presParOf" srcId="{6961D61D-883F-4A5F-B193-ECB68ED8DD97}" destId="{6196D7F1-61C4-455D-BC30-9E9B57D09C4E}" srcOrd="3" destOrd="0" presId="urn:microsoft.com/office/officeart/2005/8/layout/chevron2"/>
    <dgm:cxn modelId="{D1B72394-EE7E-4B0D-BE3C-53988FD1CBFD}" type="presParOf" srcId="{6961D61D-883F-4A5F-B193-ECB68ED8DD97}" destId="{A186D965-BAF5-43F0-BD4D-41D2938C022F}" srcOrd="4" destOrd="0" presId="urn:microsoft.com/office/officeart/2005/8/layout/chevron2"/>
    <dgm:cxn modelId="{2927637D-1854-4B83-8F5E-F70CBA0FCEE5}" type="presParOf" srcId="{A186D965-BAF5-43F0-BD4D-41D2938C022F}" destId="{E7FBD32E-58F1-40F6-A1B7-A354A06AE26F}" srcOrd="0" destOrd="0" presId="urn:microsoft.com/office/officeart/2005/8/layout/chevron2"/>
    <dgm:cxn modelId="{DA394EC0-D226-48AB-998F-9D3BBDC4911B}" type="presParOf" srcId="{A186D965-BAF5-43F0-BD4D-41D2938C022F}" destId="{422CA32E-8A33-4E28-BBFF-6FB0FD60776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820C2F5-7DFF-4E52-998D-253C3CA8B52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157DE-2B32-4DA3-89DF-76545D10F265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Low Quality Ratings</a:t>
          </a:r>
        </a:p>
      </dgm:t>
    </dgm:pt>
    <dgm:pt modelId="{CD9375FA-5CC3-4D45-89F2-04D237F9C425}" type="parTrans" cxnId="{3A6F785B-626F-42DD-BB81-35436F7727BA}">
      <dgm:prSet/>
      <dgm:spPr/>
      <dgm:t>
        <a:bodyPr/>
        <a:lstStyle/>
        <a:p>
          <a:endParaRPr lang="en-US"/>
        </a:p>
      </dgm:t>
    </dgm:pt>
    <dgm:pt modelId="{D8B988AA-6730-462A-95F8-4BDFAFEF5D3B}" type="sibTrans" cxnId="{3A6F785B-626F-42DD-BB81-35436F7727BA}">
      <dgm:prSet/>
      <dgm:spPr/>
      <dgm:t>
        <a:bodyPr/>
        <a:lstStyle/>
        <a:p>
          <a:endParaRPr lang="en-US"/>
        </a:p>
      </dgm:t>
    </dgm:pt>
    <dgm:pt modelId="{6EF311F7-08F1-4D4A-ADC3-D04DF9D5B5AB}">
      <dgm:prSet phldrT="[Text]"/>
      <dgm:spPr/>
      <dgm:t>
        <a:bodyPr/>
        <a:lstStyle/>
        <a:p>
          <a:r>
            <a:rPr lang="en-US" dirty="0" smtClean="0"/>
            <a:t>Minimum Pallet Volume Potential</a:t>
          </a:r>
          <a:endParaRPr lang="en-US" dirty="0"/>
        </a:p>
      </dgm:t>
    </dgm:pt>
    <dgm:pt modelId="{D8C5E1AE-42C8-47AC-A77E-B6B2415A316C}" type="parTrans" cxnId="{B67096B9-54F4-4A6A-9BF6-AE14930F5702}">
      <dgm:prSet/>
      <dgm:spPr/>
      <dgm:t>
        <a:bodyPr/>
        <a:lstStyle/>
        <a:p>
          <a:endParaRPr lang="en-US"/>
        </a:p>
      </dgm:t>
    </dgm:pt>
    <dgm:pt modelId="{4BB60E4C-531B-4724-8159-CE93D611C1EF}" type="sibTrans" cxnId="{B67096B9-54F4-4A6A-9BF6-AE14930F5702}">
      <dgm:prSet/>
      <dgm:spPr/>
      <dgm:t>
        <a:bodyPr/>
        <a:lstStyle/>
        <a:p>
          <a:endParaRPr lang="en-US"/>
        </a:p>
      </dgm:t>
    </dgm:pt>
    <dgm:pt modelId="{045B2889-07F9-45CD-8A1F-FBE99BC891CC}" type="pres">
      <dgm:prSet presAssocID="{C820C2F5-7DFF-4E52-998D-253C3CA8B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4C0336-E5A7-4783-8F15-4B8C231F8EF8}" type="pres">
      <dgm:prSet presAssocID="{6EF311F7-08F1-4D4A-ADC3-D04DF9D5B5AB}" presName="boxAndChildren" presStyleCnt="0"/>
      <dgm:spPr/>
    </dgm:pt>
    <dgm:pt modelId="{879D9057-6E74-4510-8DEE-62645CC55DC1}" type="pres">
      <dgm:prSet presAssocID="{6EF311F7-08F1-4D4A-ADC3-D04DF9D5B5AB}" presName="parentTextBox" presStyleLbl="node1" presStyleIdx="0" presStyleCnt="2"/>
      <dgm:spPr/>
      <dgm:t>
        <a:bodyPr/>
        <a:lstStyle/>
        <a:p>
          <a:endParaRPr lang="en-US"/>
        </a:p>
      </dgm:t>
    </dgm:pt>
    <dgm:pt modelId="{662B9DCE-136A-4A15-BBB7-CD50A67313DB}" type="pres">
      <dgm:prSet presAssocID="{D8B988AA-6730-462A-95F8-4BDFAFEF5D3B}" presName="sp" presStyleCnt="0"/>
      <dgm:spPr/>
    </dgm:pt>
    <dgm:pt modelId="{A20950A9-3A34-4BC2-8BA3-ABCADCDB6B06}" type="pres">
      <dgm:prSet presAssocID="{041157DE-2B32-4DA3-89DF-76545D10F265}" presName="arrowAndChildren" presStyleCnt="0"/>
      <dgm:spPr/>
    </dgm:pt>
    <dgm:pt modelId="{CFCB3997-1AF1-44B1-A274-CA8D7BFD3904}" type="pres">
      <dgm:prSet presAssocID="{041157DE-2B32-4DA3-89DF-76545D10F265}" presName="parentTextArrow" presStyleLbl="node1" presStyleIdx="1" presStyleCnt="2" custLinFactNeighborY="-15001"/>
      <dgm:spPr/>
      <dgm:t>
        <a:bodyPr/>
        <a:lstStyle/>
        <a:p>
          <a:endParaRPr lang="en-US"/>
        </a:p>
      </dgm:t>
    </dgm:pt>
  </dgm:ptLst>
  <dgm:cxnLst>
    <dgm:cxn modelId="{AD832361-83EB-4DC0-A50C-5B46516F01F1}" type="presOf" srcId="{041157DE-2B32-4DA3-89DF-76545D10F265}" destId="{CFCB3997-1AF1-44B1-A274-CA8D7BFD3904}" srcOrd="0" destOrd="0" presId="urn:microsoft.com/office/officeart/2005/8/layout/process4"/>
    <dgm:cxn modelId="{201E6E46-C9CB-49A1-A6E0-71F44AB9F582}" type="presOf" srcId="{C820C2F5-7DFF-4E52-998D-253C3CA8B521}" destId="{045B2889-07F9-45CD-8A1F-FBE99BC891CC}" srcOrd="0" destOrd="0" presId="urn:microsoft.com/office/officeart/2005/8/layout/process4"/>
    <dgm:cxn modelId="{B67096B9-54F4-4A6A-9BF6-AE14930F5702}" srcId="{C820C2F5-7DFF-4E52-998D-253C3CA8B521}" destId="{6EF311F7-08F1-4D4A-ADC3-D04DF9D5B5AB}" srcOrd="1" destOrd="0" parTransId="{D8C5E1AE-42C8-47AC-A77E-B6B2415A316C}" sibTransId="{4BB60E4C-531B-4724-8159-CE93D611C1EF}"/>
    <dgm:cxn modelId="{271EEB84-C30C-4480-9541-51145C18BB3B}" type="presOf" srcId="{6EF311F7-08F1-4D4A-ADC3-D04DF9D5B5AB}" destId="{879D9057-6E74-4510-8DEE-62645CC55DC1}" srcOrd="0" destOrd="0" presId="urn:microsoft.com/office/officeart/2005/8/layout/process4"/>
    <dgm:cxn modelId="{3A6F785B-626F-42DD-BB81-35436F7727BA}" srcId="{C820C2F5-7DFF-4E52-998D-253C3CA8B521}" destId="{041157DE-2B32-4DA3-89DF-76545D10F265}" srcOrd="0" destOrd="0" parTransId="{CD9375FA-5CC3-4D45-89F2-04D237F9C425}" sibTransId="{D8B988AA-6730-462A-95F8-4BDFAFEF5D3B}"/>
    <dgm:cxn modelId="{AA1FB5AF-C119-4E65-ACF7-59294C2040F0}" type="presParOf" srcId="{045B2889-07F9-45CD-8A1F-FBE99BC891CC}" destId="{594C0336-E5A7-4783-8F15-4B8C231F8EF8}" srcOrd="0" destOrd="0" presId="urn:microsoft.com/office/officeart/2005/8/layout/process4"/>
    <dgm:cxn modelId="{C1CF2735-ACFD-41E6-846E-554D71698B27}" type="presParOf" srcId="{594C0336-E5A7-4783-8F15-4B8C231F8EF8}" destId="{879D9057-6E74-4510-8DEE-62645CC55DC1}" srcOrd="0" destOrd="0" presId="urn:microsoft.com/office/officeart/2005/8/layout/process4"/>
    <dgm:cxn modelId="{0E4CC6F2-4A27-4479-9A42-7FA6BF53E868}" type="presParOf" srcId="{045B2889-07F9-45CD-8A1F-FBE99BC891CC}" destId="{662B9DCE-136A-4A15-BBB7-CD50A67313DB}" srcOrd="1" destOrd="0" presId="urn:microsoft.com/office/officeart/2005/8/layout/process4"/>
    <dgm:cxn modelId="{ADE35705-B343-49F7-9AF2-5CD311B7410D}" type="presParOf" srcId="{045B2889-07F9-45CD-8A1F-FBE99BC891CC}" destId="{A20950A9-3A34-4BC2-8BA3-ABCADCDB6B06}" srcOrd="2" destOrd="0" presId="urn:microsoft.com/office/officeart/2005/8/layout/process4"/>
    <dgm:cxn modelId="{F3D62D1F-B81F-4FC0-A79F-D26F51876C13}" type="presParOf" srcId="{A20950A9-3A34-4BC2-8BA3-ABCADCDB6B06}" destId="{CFCB3997-1AF1-44B1-A274-CA8D7BFD390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820C2F5-7DFF-4E52-998D-253C3CA8B521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F311F7-08F1-4D4A-ADC3-D04DF9D5B5AB}">
      <dgm:prSet phldrT="[Text]"/>
      <dgm:spPr/>
      <dgm:t>
        <a:bodyPr/>
        <a:lstStyle/>
        <a:p>
          <a:r>
            <a:rPr lang="en-US" dirty="0" smtClean="0"/>
            <a:t>High Quality Rating</a:t>
          </a:r>
          <a:endParaRPr lang="en-US" dirty="0"/>
        </a:p>
      </dgm:t>
    </dgm:pt>
    <dgm:pt modelId="{4BB60E4C-531B-4724-8159-CE93D611C1EF}" type="sibTrans" cxnId="{B67096B9-54F4-4A6A-9BF6-AE14930F5702}">
      <dgm:prSet/>
      <dgm:spPr/>
      <dgm:t>
        <a:bodyPr/>
        <a:lstStyle/>
        <a:p>
          <a:endParaRPr lang="en-US"/>
        </a:p>
      </dgm:t>
    </dgm:pt>
    <dgm:pt modelId="{D8C5E1AE-42C8-47AC-A77E-B6B2415A316C}" type="parTrans" cxnId="{B67096B9-54F4-4A6A-9BF6-AE14930F5702}">
      <dgm:prSet/>
      <dgm:spPr/>
      <dgm:t>
        <a:bodyPr/>
        <a:lstStyle/>
        <a:p>
          <a:endParaRPr lang="en-US"/>
        </a:p>
      </dgm:t>
    </dgm:pt>
    <dgm:pt modelId="{041157DE-2B32-4DA3-89DF-76545D10F265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L_Supp5 &amp; L_Supp6 to absorb routes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D8B988AA-6730-462A-95F8-4BDFAFEF5D3B}" type="sibTrans" cxnId="{3A6F785B-626F-42DD-BB81-35436F7727BA}">
      <dgm:prSet/>
      <dgm:spPr/>
      <dgm:t>
        <a:bodyPr/>
        <a:lstStyle/>
        <a:p>
          <a:endParaRPr lang="en-US"/>
        </a:p>
      </dgm:t>
    </dgm:pt>
    <dgm:pt modelId="{CD9375FA-5CC3-4D45-89F2-04D237F9C425}" type="parTrans" cxnId="{3A6F785B-626F-42DD-BB81-35436F7727BA}">
      <dgm:prSet/>
      <dgm:spPr/>
      <dgm:t>
        <a:bodyPr/>
        <a:lstStyle/>
        <a:p>
          <a:endParaRPr lang="en-US"/>
        </a:p>
      </dgm:t>
    </dgm:pt>
    <dgm:pt modelId="{B0284AE4-B97D-4370-96AC-F17E2743A317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Keep  L_Supp1 as Supplier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E8D61B25-68E0-43F9-81E4-24A1727EFFED}" type="parTrans" cxnId="{F008F0FA-8EA1-49F1-B430-A369709A3ADA}">
      <dgm:prSet/>
      <dgm:spPr/>
    </dgm:pt>
    <dgm:pt modelId="{2C3EE77B-C2A3-435A-8253-927C686818B4}" type="sibTrans" cxnId="{F008F0FA-8EA1-49F1-B430-A369709A3ADA}">
      <dgm:prSet/>
      <dgm:spPr/>
    </dgm:pt>
    <dgm:pt modelId="{045B2889-07F9-45CD-8A1F-FBE99BC891CC}" type="pres">
      <dgm:prSet presAssocID="{C820C2F5-7DFF-4E52-998D-253C3CA8B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4C0336-E5A7-4783-8F15-4B8C231F8EF8}" type="pres">
      <dgm:prSet presAssocID="{6EF311F7-08F1-4D4A-ADC3-D04DF9D5B5AB}" presName="boxAndChildren" presStyleCnt="0"/>
      <dgm:spPr/>
    </dgm:pt>
    <dgm:pt modelId="{879D9057-6E74-4510-8DEE-62645CC55DC1}" type="pres">
      <dgm:prSet presAssocID="{6EF311F7-08F1-4D4A-ADC3-D04DF9D5B5AB}" presName="parentTextBox" presStyleLbl="node1" presStyleIdx="0" presStyleCnt="3"/>
      <dgm:spPr/>
      <dgm:t>
        <a:bodyPr/>
        <a:lstStyle/>
        <a:p>
          <a:endParaRPr lang="en-US"/>
        </a:p>
      </dgm:t>
    </dgm:pt>
    <dgm:pt modelId="{7587EECB-B7DD-4A59-AB3B-83E3002C56C0}" type="pres">
      <dgm:prSet presAssocID="{2C3EE77B-C2A3-435A-8253-927C686818B4}" presName="sp" presStyleCnt="0"/>
      <dgm:spPr/>
    </dgm:pt>
    <dgm:pt modelId="{1ACF9880-71E2-4C13-9EF5-BAADA1F60A42}" type="pres">
      <dgm:prSet presAssocID="{B0284AE4-B97D-4370-96AC-F17E2743A317}" presName="arrowAndChildren" presStyleCnt="0"/>
      <dgm:spPr/>
    </dgm:pt>
    <dgm:pt modelId="{4D49F2E7-A87B-429D-9F8E-41ED6F6EEF5B}" type="pres">
      <dgm:prSet presAssocID="{B0284AE4-B97D-4370-96AC-F17E2743A317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662B9DCE-136A-4A15-BBB7-CD50A67313DB}" type="pres">
      <dgm:prSet presAssocID="{D8B988AA-6730-462A-95F8-4BDFAFEF5D3B}" presName="sp" presStyleCnt="0"/>
      <dgm:spPr/>
    </dgm:pt>
    <dgm:pt modelId="{A20950A9-3A34-4BC2-8BA3-ABCADCDB6B06}" type="pres">
      <dgm:prSet presAssocID="{041157DE-2B32-4DA3-89DF-76545D10F265}" presName="arrowAndChildren" presStyleCnt="0"/>
      <dgm:spPr/>
    </dgm:pt>
    <dgm:pt modelId="{CFCB3997-1AF1-44B1-A274-CA8D7BFD3904}" type="pres">
      <dgm:prSet presAssocID="{041157DE-2B32-4DA3-89DF-76545D10F265}" presName="parentTextArrow" presStyleLbl="node1" presStyleIdx="2" presStyleCnt="3" custLinFactNeighborX="12195" custLinFactNeighborY="-40356"/>
      <dgm:spPr/>
      <dgm:t>
        <a:bodyPr/>
        <a:lstStyle/>
        <a:p>
          <a:endParaRPr lang="en-US"/>
        </a:p>
      </dgm:t>
    </dgm:pt>
  </dgm:ptLst>
  <dgm:cxnLst>
    <dgm:cxn modelId="{8FDB7B6E-15DB-4E78-9EA2-F704B11486F9}" type="presOf" srcId="{041157DE-2B32-4DA3-89DF-76545D10F265}" destId="{CFCB3997-1AF1-44B1-A274-CA8D7BFD3904}" srcOrd="0" destOrd="0" presId="urn:microsoft.com/office/officeart/2005/8/layout/process4"/>
    <dgm:cxn modelId="{3A6F785B-626F-42DD-BB81-35436F7727BA}" srcId="{C820C2F5-7DFF-4E52-998D-253C3CA8B521}" destId="{041157DE-2B32-4DA3-89DF-76545D10F265}" srcOrd="0" destOrd="0" parTransId="{CD9375FA-5CC3-4D45-89F2-04D237F9C425}" sibTransId="{D8B988AA-6730-462A-95F8-4BDFAFEF5D3B}"/>
    <dgm:cxn modelId="{EC5503A9-FEE2-4F63-8FCE-B51CF7C579EB}" type="presOf" srcId="{B0284AE4-B97D-4370-96AC-F17E2743A317}" destId="{4D49F2E7-A87B-429D-9F8E-41ED6F6EEF5B}" srcOrd="0" destOrd="0" presId="urn:microsoft.com/office/officeart/2005/8/layout/process4"/>
    <dgm:cxn modelId="{FBA430EC-E7AF-48CD-8341-70C781D67588}" type="presOf" srcId="{C820C2F5-7DFF-4E52-998D-253C3CA8B521}" destId="{045B2889-07F9-45CD-8A1F-FBE99BC891CC}" srcOrd="0" destOrd="0" presId="urn:microsoft.com/office/officeart/2005/8/layout/process4"/>
    <dgm:cxn modelId="{2FB4444C-3792-42E9-8201-AD2A2F146DF1}" type="presOf" srcId="{6EF311F7-08F1-4D4A-ADC3-D04DF9D5B5AB}" destId="{879D9057-6E74-4510-8DEE-62645CC55DC1}" srcOrd="0" destOrd="0" presId="urn:microsoft.com/office/officeart/2005/8/layout/process4"/>
    <dgm:cxn modelId="{B67096B9-54F4-4A6A-9BF6-AE14930F5702}" srcId="{C820C2F5-7DFF-4E52-998D-253C3CA8B521}" destId="{6EF311F7-08F1-4D4A-ADC3-D04DF9D5B5AB}" srcOrd="2" destOrd="0" parTransId="{D8C5E1AE-42C8-47AC-A77E-B6B2415A316C}" sibTransId="{4BB60E4C-531B-4724-8159-CE93D611C1EF}"/>
    <dgm:cxn modelId="{F008F0FA-8EA1-49F1-B430-A369709A3ADA}" srcId="{C820C2F5-7DFF-4E52-998D-253C3CA8B521}" destId="{B0284AE4-B97D-4370-96AC-F17E2743A317}" srcOrd="1" destOrd="0" parTransId="{E8D61B25-68E0-43F9-81E4-24A1727EFFED}" sibTransId="{2C3EE77B-C2A3-435A-8253-927C686818B4}"/>
    <dgm:cxn modelId="{8738C4B3-5531-4C7C-B805-C5F44A88C49B}" type="presParOf" srcId="{045B2889-07F9-45CD-8A1F-FBE99BC891CC}" destId="{594C0336-E5A7-4783-8F15-4B8C231F8EF8}" srcOrd="0" destOrd="0" presId="urn:microsoft.com/office/officeart/2005/8/layout/process4"/>
    <dgm:cxn modelId="{92340A20-046B-47B6-9F86-1C5C28F6480F}" type="presParOf" srcId="{594C0336-E5A7-4783-8F15-4B8C231F8EF8}" destId="{879D9057-6E74-4510-8DEE-62645CC55DC1}" srcOrd="0" destOrd="0" presId="urn:microsoft.com/office/officeart/2005/8/layout/process4"/>
    <dgm:cxn modelId="{8E5472F1-4BFA-47E4-A77B-EA4C8AF44EDB}" type="presParOf" srcId="{045B2889-07F9-45CD-8A1F-FBE99BC891CC}" destId="{7587EECB-B7DD-4A59-AB3B-83E3002C56C0}" srcOrd="1" destOrd="0" presId="urn:microsoft.com/office/officeart/2005/8/layout/process4"/>
    <dgm:cxn modelId="{29523774-CB86-49AE-8DC0-5E2C5D857BE6}" type="presParOf" srcId="{045B2889-07F9-45CD-8A1F-FBE99BC891CC}" destId="{1ACF9880-71E2-4C13-9EF5-BAADA1F60A42}" srcOrd="2" destOrd="0" presId="urn:microsoft.com/office/officeart/2005/8/layout/process4"/>
    <dgm:cxn modelId="{EC8FE6DB-6439-4952-B444-D5C37A10EF15}" type="presParOf" srcId="{1ACF9880-71E2-4C13-9EF5-BAADA1F60A42}" destId="{4D49F2E7-A87B-429D-9F8E-41ED6F6EEF5B}" srcOrd="0" destOrd="0" presId="urn:microsoft.com/office/officeart/2005/8/layout/process4"/>
    <dgm:cxn modelId="{F8DECDC2-C4C1-4929-8FF1-10097338D76B}" type="presParOf" srcId="{045B2889-07F9-45CD-8A1F-FBE99BC891CC}" destId="{662B9DCE-136A-4A15-BBB7-CD50A67313DB}" srcOrd="3" destOrd="0" presId="urn:microsoft.com/office/officeart/2005/8/layout/process4"/>
    <dgm:cxn modelId="{2CE916BB-5034-4402-A3BF-A84697717B01}" type="presParOf" srcId="{045B2889-07F9-45CD-8A1F-FBE99BC891CC}" destId="{A20950A9-3A34-4BC2-8BA3-ABCADCDB6B06}" srcOrd="4" destOrd="0" presId="urn:microsoft.com/office/officeart/2005/8/layout/process4"/>
    <dgm:cxn modelId="{6A392FE4-99EE-4A05-A8B9-30B3F7CAB46D}" type="presParOf" srcId="{A20950A9-3A34-4BC2-8BA3-ABCADCDB6B06}" destId="{CFCB3997-1AF1-44B1-A274-CA8D7BFD390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B430F9F-1B79-4651-BC23-C083DC20E8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774D0-AF35-4AED-835D-F1A32B43A0BB}">
      <dgm:prSet phldrT="[Text]" custT="1"/>
      <dgm:spPr/>
      <dgm:t>
        <a:bodyPr/>
        <a:lstStyle/>
        <a:p>
          <a:r>
            <a:rPr lang="en-US" sz="2400" dirty="0" smtClean="0"/>
            <a:t>Lowest Rated Supplier / Over 20% Volume</a:t>
          </a:r>
          <a:endParaRPr lang="en-US" sz="2400" dirty="0"/>
        </a:p>
      </dgm:t>
    </dgm:pt>
    <dgm:pt modelId="{BDD7865A-6E00-4ABA-80E0-8B1AB1161035}" type="parTrans" cxnId="{7AE7070F-8382-4F81-BE31-12DBFE64497E}">
      <dgm:prSet/>
      <dgm:spPr/>
      <dgm:t>
        <a:bodyPr/>
        <a:lstStyle/>
        <a:p>
          <a:endParaRPr lang="en-US"/>
        </a:p>
      </dgm:t>
    </dgm:pt>
    <dgm:pt modelId="{EC0E67A3-E600-4A21-8888-0C8A0AC020E8}" type="sibTrans" cxnId="{7AE7070F-8382-4F81-BE31-12DBFE64497E}">
      <dgm:prSet/>
      <dgm:spPr/>
      <dgm:t>
        <a:bodyPr/>
        <a:lstStyle/>
        <a:p>
          <a:endParaRPr lang="en-US"/>
        </a:p>
      </dgm:t>
    </dgm:pt>
    <dgm:pt modelId="{DBB30056-B0E1-4EF0-9CFB-37FE45287239}">
      <dgm:prSet phldrT="[Text]" custT="1"/>
      <dgm:spPr/>
      <dgm:t>
        <a:bodyPr/>
        <a:lstStyle/>
        <a:p>
          <a:r>
            <a:rPr lang="en-US" sz="2400" dirty="0" smtClean="0"/>
            <a:t>Reallocate Truckloads to Lowest Bidders  with best rating</a:t>
          </a:r>
          <a:endParaRPr lang="en-US" sz="2400" dirty="0"/>
        </a:p>
      </dgm:t>
    </dgm:pt>
    <dgm:pt modelId="{72D37990-3F93-48D1-8216-96ED372533B3}" type="sibTrans" cxnId="{5918D7BF-AA06-4EB4-8650-A0A372C49A5C}">
      <dgm:prSet/>
      <dgm:spPr/>
      <dgm:t>
        <a:bodyPr/>
        <a:lstStyle/>
        <a:p>
          <a:endParaRPr lang="en-US"/>
        </a:p>
      </dgm:t>
    </dgm:pt>
    <dgm:pt modelId="{14FBCFE9-016D-4416-8723-8BBDD477D94B}" type="parTrans" cxnId="{5918D7BF-AA06-4EB4-8650-A0A372C49A5C}">
      <dgm:prSet/>
      <dgm:spPr/>
      <dgm:t>
        <a:bodyPr/>
        <a:lstStyle/>
        <a:p>
          <a:endParaRPr lang="en-US"/>
        </a:p>
      </dgm:t>
    </dgm:pt>
    <dgm:pt modelId="{50A65B47-4115-4AA7-838D-93D3A1B5B670}" type="pres">
      <dgm:prSet presAssocID="{6B430F9F-1B79-4651-BC23-C083DC20E8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7605D9-E1FB-4297-918A-A1A4B0FDAB23}" type="pres">
      <dgm:prSet presAssocID="{023774D0-AF35-4AED-835D-F1A32B43A0BB}" presName="parentLin" presStyleCnt="0"/>
      <dgm:spPr/>
    </dgm:pt>
    <dgm:pt modelId="{7E55E790-1CB7-4A32-9EF3-D564C1A7F6C0}" type="pres">
      <dgm:prSet presAssocID="{023774D0-AF35-4AED-835D-F1A32B43A0B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A659249-B263-4B3F-87FA-5483A5CAC87E}" type="pres">
      <dgm:prSet presAssocID="{023774D0-AF35-4AED-835D-F1A32B43A0BB}" presName="parentText" presStyleLbl="node1" presStyleIdx="0" presStyleCnt="2" custScaleX="142857" custScaleY="167697" custLinFactNeighborX="515" custLinFactNeighborY="136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FA3E8-0A5A-4FC2-8054-352A2EC71B5F}" type="pres">
      <dgm:prSet presAssocID="{023774D0-AF35-4AED-835D-F1A32B43A0BB}" presName="negativeSpace" presStyleCnt="0"/>
      <dgm:spPr/>
    </dgm:pt>
    <dgm:pt modelId="{1BAC02D6-4C77-4441-9A4A-5D5CD70E0733}" type="pres">
      <dgm:prSet presAssocID="{023774D0-AF35-4AED-835D-F1A32B43A0BB}" presName="childText" presStyleLbl="conFgAcc1" presStyleIdx="0" presStyleCnt="2">
        <dgm:presLayoutVars>
          <dgm:bulletEnabled val="1"/>
        </dgm:presLayoutVars>
      </dgm:prSet>
      <dgm:spPr/>
    </dgm:pt>
    <dgm:pt modelId="{775A313A-772B-437F-94BB-CFD6D27C17E7}" type="pres">
      <dgm:prSet presAssocID="{EC0E67A3-E600-4A21-8888-0C8A0AC020E8}" presName="spaceBetweenRectangles" presStyleCnt="0"/>
      <dgm:spPr/>
    </dgm:pt>
    <dgm:pt modelId="{8A401AD8-1AED-42C6-8A99-F8B427907713}" type="pres">
      <dgm:prSet presAssocID="{DBB30056-B0E1-4EF0-9CFB-37FE45287239}" presName="parentLin" presStyleCnt="0"/>
      <dgm:spPr/>
    </dgm:pt>
    <dgm:pt modelId="{9D027CD1-F58F-4FAE-B773-2342ED0B2A9C}" type="pres">
      <dgm:prSet presAssocID="{DBB30056-B0E1-4EF0-9CFB-37FE45287239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B3ABDC6-F66F-40AA-93C8-0BDF04D2F8DF}" type="pres">
      <dgm:prSet presAssocID="{DBB30056-B0E1-4EF0-9CFB-37FE45287239}" presName="parentText" presStyleLbl="node1" presStyleIdx="1" presStyleCnt="2" custScaleX="142857" custScaleY="167697" custLinFactNeighborX="515" custLinFactNeighborY="136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84897-7544-45D3-8649-CCD49950AD86}" type="pres">
      <dgm:prSet presAssocID="{DBB30056-B0E1-4EF0-9CFB-37FE45287239}" presName="negativeSpace" presStyleCnt="0"/>
      <dgm:spPr/>
    </dgm:pt>
    <dgm:pt modelId="{57D5A500-A0ED-42C8-A779-1BB7DE92CB80}" type="pres">
      <dgm:prSet presAssocID="{DBB30056-B0E1-4EF0-9CFB-37FE4528723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AE7070F-8382-4F81-BE31-12DBFE64497E}" srcId="{6B430F9F-1B79-4651-BC23-C083DC20E80E}" destId="{023774D0-AF35-4AED-835D-F1A32B43A0BB}" srcOrd="0" destOrd="0" parTransId="{BDD7865A-6E00-4ABA-80E0-8B1AB1161035}" sibTransId="{EC0E67A3-E600-4A21-8888-0C8A0AC020E8}"/>
    <dgm:cxn modelId="{18911A6D-C50D-4B9B-9482-BDD063EFB140}" type="presOf" srcId="{DBB30056-B0E1-4EF0-9CFB-37FE45287239}" destId="{9D027CD1-F58F-4FAE-B773-2342ED0B2A9C}" srcOrd="0" destOrd="0" presId="urn:microsoft.com/office/officeart/2005/8/layout/list1"/>
    <dgm:cxn modelId="{E72CBDED-7EC0-45AA-91DF-18A9110A1146}" type="presOf" srcId="{6B430F9F-1B79-4651-BC23-C083DC20E80E}" destId="{50A65B47-4115-4AA7-838D-93D3A1B5B670}" srcOrd="0" destOrd="0" presId="urn:microsoft.com/office/officeart/2005/8/layout/list1"/>
    <dgm:cxn modelId="{5918D7BF-AA06-4EB4-8650-A0A372C49A5C}" srcId="{6B430F9F-1B79-4651-BC23-C083DC20E80E}" destId="{DBB30056-B0E1-4EF0-9CFB-37FE45287239}" srcOrd="1" destOrd="0" parTransId="{14FBCFE9-016D-4416-8723-8BBDD477D94B}" sibTransId="{72D37990-3F93-48D1-8216-96ED372533B3}"/>
    <dgm:cxn modelId="{078A6F36-9D19-4100-8D7E-1C834916EC1A}" type="presOf" srcId="{023774D0-AF35-4AED-835D-F1A32B43A0BB}" destId="{EA659249-B263-4B3F-87FA-5483A5CAC87E}" srcOrd="1" destOrd="0" presId="urn:microsoft.com/office/officeart/2005/8/layout/list1"/>
    <dgm:cxn modelId="{5481996D-B237-495A-8E35-1798B217381A}" type="presOf" srcId="{023774D0-AF35-4AED-835D-F1A32B43A0BB}" destId="{7E55E790-1CB7-4A32-9EF3-D564C1A7F6C0}" srcOrd="0" destOrd="0" presId="urn:microsoft.com/office/officeart/2005/8/layout/list1"/>
    <dgm:cxn modelId="{E10FFDFA-D418-40FF-92DB-FD58FAB4881A}" type="presOf" srcId="{DBB30056-B0E1-4EF0-9CFB-37FE45287239}" destId="{0B3ABDC6-F66F-40AA-93C8-0BDF04D2F8DF}" srcOrd="1" destOrd="0" presId="urn:microsoft.com/office/officeart/2005/8/layout/list1"/>
    <dgm:cxn modelId="{53F67C5E-506C-4966-8B34-3DED3AA4C4B4}" type="presParOf" srcId="{50A65B47-4115-4AA7-838D-93D3A1B5B670}" destId="{9C7605D9-E1FB-4297-918A-A1A4B0FDAB23}" srcOrd="0" destOrd="0" presId="urn:microsoft.com/office/officeart/2005/8/layout/list1"/>
    <dgm:cxn modelId="{2DC875C6-0FEB-45C4-90DB-ED36CCA6A955}" type="presParOf" srcId="{9C7605D9-E1FB-4297-918A-A1A4B0FDAB23}" destId="{7E55E790-1CB7-4A32-9EF3-D564C1A7F6C0}" srcOrd="0" destOrd="0" presId="urn:microsoft.com/office/officeart/2005/8/layout/list1"/>
    <dgm:cxn modelId="{A15466F2-AD21-4AE3-96C7-705D7BB5718B}" type="presParOf" srcId="{9C7605D9-E1FB-4297-918A-A1A4B0FDAB23}" destId="{EA659249-B263-4B3F-87FA-5483A5CAC87E}" srcOrd="1" destOrd="0" presId="urn:microsoft.com/office/officeart/2005/8/layout/list1"/>
    <dgm:cxn modelId="{2AB66702-DAF7-4984-A6BB-B21E50449D6C}" type="presParOf" srcId="{50A65B47-4115-4AA7-838D-93D3A1B5B670}" destId="{DB3FA3E8-0A5A-4FC2-8054-352A2EC71B5F}" srcOrd="1" destOrd="0" presId="urn:microsoft.com/office/officeart/2005/8/layout/list1"/>
    <dgm:cxn modelId="{A9CD62EF-1C52-494F-B329-32B3C0FB28F3}" type="presParOf" srcId="{50A65B47-4115-4AA7-838D-93D3A1B5B670}" destId="{1BAC02D6-4C77-4441-9A4A-5D5CD70E0733}" srcOrd="2" destOrd="0" presId="urn:microsoft.com/office/officeart/2005/8/layout/list1"/>
    <dgm:cxn modelId="{FA81CF4E-1420-40C4-99EB-FD5E0454F896}" type="presParOf" srcId="{50A65B47-4115-4AA7-838D-93D3A1B5B670}" destId="{775A313A-772B-437F-94BB-CFD6D27C17E7}" srcOrd="3" destOrd="0" presId="urn:microsoft.com/office/officeart/2005/8/layout/list1"/>
    <dgm:cxn modelId="{F33C5849-AB5B-4E7C-9AC9-FEDDF163C363}" type="presParOf" srcId="{50A65B47-4115-4AA7-838D-93D3A1B5B670}" destId="{8A401AD8-1AED-42C6-8A99-F8B427907713}" srcOrd="4" destOrd="0" presId="urn:microsoft.com/office/officeart/2005/8/layout/list1"/>
    <dgm:cxn modelId="{3BEEC511-9AE7-4A47-B4E8-5EEFC77F4372}" type="presParOf" srcId="{8A401AD8-1AED-42C6-8A99-F8B427907713}" destId="{9D027CD1-F58F-4FAE-B773-2342ED0B2A9C}" srcOrd="0" destOrd="0" presId="urn:microsoft.com/office/officeart/2005/8/layout/list1"/>
    <dgm:cxn modelId="{1B147451-85BE-4F5B-BADF-9D49A70FCC23}" type="presParOf" srcId="{8A401AD8-1AED-42C6-8A99-F8B427907713}" destId="{0B3ABDC6-F66F-40AA-93C8-0BDF04D2F8DF}" srcOrd="1" destOrd="0" presId="urn:microsoft.com/office/officeart/2005/8/layout/list1"/>
    <dgm:cxn modelId="{26C2DDC4-ABBB-48A3-A51B-9BE398A35F0C}" type="presParOf" srcId="{50A65B47-4115-4AA7-838D-93D3A1B5B670}" destId="{77684897-7544-45D3-8649-CCD49950AD86}" srcOrd="5" destOrd="0" presId="urn:microsoft.com/office/officeart/2005/8/layout/list1"/>
    <dgm:cxn modelId="{69BFE3A6-01C7-44E3-B5AF-C77D23149EA9}" type="presParOf" srcId="{50A65B47-4115-4AA7-838D-93D3A1B5B670}" destId="{57D5A500-A0ED-42C8-A779-1BB7DE92CB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B430F9F-1B79-4651-BC23-C083DC20E8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3774D0-AF35-4AED-835D-F1A32B43A0BB}">
      <dgm:prSet phldrT="[Text]"/>
      <dgm:spPr/>
      <dgm:t>
        <a:bodyPr/>
        <a:lstStyle/>
        <a:p>
          <a:r>
            <a:rPr lang="en-US" dirty="0" smtClean="0"/>
            <a:t>High Quality Rating – 75.3</a:t>
          </a:r>
          <a:endParaRPr lang="en-US" dirty="0"/>
        </a:p>
      </dgm:t>
    </dgm:pt>
    <dgm:pt modelId="{BDD7865A-6E00-4ABA-80E0-8B1AB1161035}" type="parTrans" cxnId="{7AE7070F-8382-4F81-BE31-12DBFE64497E}">
      <dgm:prSet/>
      <dgm:spPr/>
      <dgm:t>
        <a:bodyPr/>
        <a:lstStyle/>
        <a:p>
          <a:endParaRPr lang="en-US"/>
        </a:p>
      </dgm:t>
    </dgm:pt>
    <dgm:pt modelId="{EC0E67A3-E600-4A21-8888-0C8A0AC020E8}" type="sibTrans" cxnId="{7AE7070F-8382-4F81-BE31-12DBFE64497E}">
      <dgm:prSet/>
      <dgm:spPr/>
      <dgm:t>
        <a:bodyPr/>
        <a:lstStyle/>
        <a:p>
          <a:endParaRPr lang="en-US"/>
        </a:p>
      </dgm:t>
    </dgm:pt>
    <dgm:pt modelId="{DBB30056-B0E1-4EF0-9CFB-37FE45287239}">
      <dgm:prSet phldrT="[Text]"/>
      <dgm:spPr/>
      <dgm:t>
        <a:bodyPr/>
        <a:lstStyle/>
        <a:p>
          <a:r>
            <a:rPr lang="en-US" dirty="0" smtClean="0"/>
            <a:t>Additional Truck Load Capacity </a:t>
          </a:r>
          <a:endParaRPr lang="en-US" dirty="0"/>
        </a:p>
      </dgm:t>
    </dgm:pt>
    <dgm:pt modelId="{14FBCFE9-016D-4416-8723-8BBDD477D94B}" type="parTrans" cxnId="{5918D7BF-AA06-4EB4-8650-A0A372C49A5C}">
      <dgm:prSet/>
      <dgm:spPr/>
      <dgm:t>
        <a:bodyPr/>
        <a:lstStyle/>
        <a:p>
          <a:endParaRPr lang="en-US"/>
        </a:p>
      </dgm:t>
    </dgm:pt>
    <dgm:pt modelId="{72D37990-3F93-48D1-8216-96ED372533B3}" type="sibTrans" cxnId="{5918D7BF-AA06-4EB4-8650-A0A372C49A5C}">
      <dgm:prSet/>
      <dgm:spPr/>
      <dgm:t>
        <a:bodyPr/>
        <a:lstStyle/>
        <a:p>
          <a:endParaRPr lang="en-US"/>
        </a:p>
      </dgm:t>
    </dgm:pt>
    <dgm:pt modelId="{1BE39FD9-E543-4659-AAEF-F2E9CD33A4D5}">
      <dgm:prSet phldrT="[Text]"/>
      <dgm:spPr/>
      <dgm:t>
        <a:bodyPr/>
        <a:lstStyle/>
        <a:p>
          <a:r>
            <a:rPr lang="en-US" dirty="0" smtClean="0"/>
            <a:t>Excellent Bid Pricing</a:t>
          </a:r>
          <a:endParaRPr lang="en-US" dirty="0"/>
        </a:p>
      </dgm:t>
    </dgm:pt>
    <dgm:pt modelId="{30A8A2E7-286F-4A33-A9DA-C0539CDE8BE1}" type="parTrans" cxnId="{AAE1CF5C-7EB9-47AA-AEF8-1C3D25B91482}">
      <dgm:prSet/>
      <dgm:spPr/>
      <dgm:t>
        <a:bodyPr/>
        <a:lstStyle/>
        <a:p>
          <a:endParaRPr lang="en-US"/>
        </a:p>
      </dgm:t>
    </dgm:pt>
    <dgm:pt modelId="{8DF3B1C9-20AC-4158-B609-C9CD0358B6B6}" type="sibTrans" cxnId="{AAE1CF5C-7EB9-47AA-AEF8-1C3D25B91482}">
      <dgm:prSet/>
      <dgm:spPr/>
      <dgm:t>
        <a:bodyPr/>
        <a:lstStyle/>
        <a:p>
          <a:endParaRPr lang="en-US"/>
        </a:p>
      </dgm:t>
    </dgm:pt>
    <dgm:pt modelId="{50A65B47-4115-4AA7-838D-93D3A1B5B670}" type="pres">
      <dgm:prSet presAssocID="{6B430F9F-1B79-4651-BC23-C083DC20E8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7605D9-E1FB-4297-918A-A1A4B0FDAB23}" type="pres">
      <dgm:prSet presAssocID="{023774D0-AF35-4AED-835D-F1A32B43A0BB}" presName="parentLin" presStyleCnt="0"/>
      <dgm:spPr/>
    </dgm:pt>
    <dgm:pt modelId="{7E55E790-1CB7-4A32-9EF3-D564C1A7F6C0}" type="pres">
      <dgm:prSet presAssocID="{023774D0-AF35-4AED-835D-F1A32B43A0B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A659249-B263-4B3F-87FA-5483A5CAC87E}" type="pres">
      <dgm:prSet presAssocID="{023774D0-AF35-4AED-835D-F1A32B43A0BB}" presName="parentText" presStyleLbl="node1" presStyleIdx="0" presStyleCnt="3" custScaleX="142857" custScaleY="1350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3FA3E8-0A5A-4FC2-8054-352A2EC71B5F}" type="pres">
      <dgm:prSet presAssocID="{023774D0-AF35-4AED-835D-F1A32B43A0BB}" presName="negativeSpace" presStyleCnt="0"/>
      <dgm:spPr/>
    </dgm:pt>
    <dgm:pt modelId="{1BAC02D6-4C77-4441-9A4A-5D5CD70E0733}" type="pres">
      <dgm:prSet presAssocID="{023774D0-AF35-4AED-835D-F1A32B43A0BB}" presName="childText" presStyleLbl="conFgAcc1" presStyleIdx="0" presStyleCnt="3">
        <dgm:presLayoutVars>
          <dgm:bulletEnabled val="1"/>
        </dgm:presLayoutVars>
      </dgm:prSet>
      <dgm:spPr/>
    </dgm:pt>
    <dgm:pt modelId="{775A313A-772B-437F-94BB-CFD6D27C17E7}" type="pres">
      <dgm:prSet presAssocID="{EC0E67A3-E600-4A21-8888-0C8A0AC020E8}" presName="spaceBetweenRectangles" presStyleCnt="0"/>
      <dgm:spPr/>
    </dgm:pt>
    <dgm:pt modelId="{8A401AD8-1AED-42C6-8A99-F8B427907713}" type="pres">
      <dgm:prSet presAssocID="{DBB30056-B0E1-4EF0-9CFB-37FE45287239}" presName="parentLin" presStyleCnt="0"/>
      <dgm:spPr/>
    </dgm:pt>
    <dgm:pt modelId="{9D027CD1-F58F-4FAE-B773-2342ED0B2A9C}" type="pres">
      <dgm:prSet presAssocID="{DBB30056-B0E1-4EF0-9CFB-37FE4528723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B3ABDC6-F66F-40AA-93C8-0BDF04D2F8DF}" type="pres">
      <dgm:prSet presAssocID="{DBB30056-B0E1-4EF0-9CFB-37FE45287239}" presName="parentText" presStyleLbl="node1" presStyleIdx="1" presStyleCnt="3" custScaleX="142857" custScaleY="1350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684897-7544-45D3-8649-CCD49950AD86}" type="pres">
      <dgm:prSet presAssocID="{DBB30056-B0E1-4EF0-9CFB-37FE45287239}" presName="negativeSpace" presStyleCnt="0"/>
      <dgm:spPr/>
    </dgm:pt>
    <dgm:pt modelId="{57D5A500-A0ED-42C8-A779-1BB7DE92CB80}" type="pres">
      <dgm:prSet presAssocID="{DBB30056-B0E1-4EF0-9CFB-37FE45287239}" presName="childText" presStyleLbl="conFgAcc1" presStyleIdx="1" presStyleCnt="3">
        <dgm:presLayoutVars>
          <dgm:bulletEnabled val="1"/>
        </dgm:presLayoutVars>
      </dgm:prSet>
      <dgm:spPr/>
    </dgm:pt>
    <dgm:pt modelId="{A648802E-B981-4C01-8022-686F11889469}" type="pres">
      <dgm:prSet presAssocID="{72D37990-3F93-48D1-8216-96ED372533B3}" presName="spaceBetweenRectangles" presStyleCnt="0"/>
      <dgm:spPr/>
    </dgm:pt>
    <dgm:pt modelId="{6B6F4A81-5936-423F-8F8F-22612AD52ACF}" type="pres">
      <dgm:prSet presAssocID="{1BE39FD9-E543-4659-AAEF-F2E9CD33A4D5}" presName="parentLin" presStyleCnt="0"/>
      <dgm:spPr/>
    </dgm:pt>
    <dgm:pt modelId="{1A15EB68-D2FC-4F7F-96E0-BD6CAB164B7A}" type="pres">
      <dgm:prSet presAssocID="{1BE39FD9-E543-4659-AAEF-F2E9CD33A4D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F689050-6AAB-4A83-8E9B-BD758CF770A1}" type="pres">
      <dgm:prSet presAssocID="{1BE39FD9-E543-4659-AAEF-F2E9CD33A4D5}" presName="parentText" presStyleLbl="node1" presStyleIdx="2" presStyleCnt="3" custScaleX="142857" custScaleY="13506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553A7-F70E-4014-81D1-CBEDE0235D25}" type="pres">
      <dgm:prSet presAssocID="{1BE39FD9-E543-4659-AAEF-F2E9CD33A4D5}" presName="negativeSpace" presStyleCnt="0"/>
      <dgm:spPr/>
    </dgm:pt>
    <dgm:pt modelId="{A6C0CE2C-316A-4FA7-BA20-03E356C26C5F}" type="pres">
      <dgm:prSet presAssocID="{1BE39FD9-E543-4659-AAEF-F2E9CD33A4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18D7BF-AA06-4EB4-8650-A0A372C49A5C}" srcId="{6B430F9F-1B79-4651-BC23-C083DC20E80E}" destId="{DBB30056-B0E1-4EF0-9CFB-37FE45287239}" srcOrd="1" destOrd="0" parTransId="{14FBCFE9-016D-4416-8723-8BBDD477D94B}" sibTransId="{72D37990-3F93-48D1-8216-96ED372533B3}"/>
    <dgm:cxn modelId="{308174BF-CF15-4ADA-B31D-99393E2AB759}" type="presOf" srcId="{6B430F9F-1B79-4651-BC23-C083DC20E80E}" destId="{50A65B47-4115-4AA7-838D-93D3A1B5B670}" srcOrd="0" destOrd="0" presId="urn:microsoft.com/office/officeart/2005/8/layout/list1"/>
    <dgm:cxn modelId="{93A26F73-E8CF-4D55-9930-775B92BABC22}" type="presOf" srcId="{023774D0-AF35-4AED-835D-F1A32B43A0BB}" destId="{7E55E790-1CB7-4A32-9EF3-D564C1A7F6C0}" srcOrd="0" destOrd="0" presId="urn:microsoft.com/office/officeart/2005/8/layout/list1"/>
    <dgm:cxn modelId="{98794CD2-546C-4ABB-9621-B1CC25C7E3A8}" type="presOf" srcId="{1BE39FD9-E543-4659-AAEF-F2E9CD33A4D5}" destId="{1A15EB68-D2FC-4F7F-96E0-BD6CAB164B7A}" srcOrd="0" destOrd="0" presId="urn:microsoft.com/office/officeart/2005/8/layout/list1"/>
    <dgm:cxn modelId="{3D893411-BAE2-4D02-80F1-8D083FFA38ED}" type="presOf" srcId="{023774D0-AF35-4AED-835D-F1A32B43A0BB}" destId="{EA659249-B263-4B3F-87FA-5483A5CAC87E}" srcOrd="1" destOrd="0" presId="urn:microsoft.com/office/officeart/2005/8/layout/list1"/>
    <dgm:cxn modelId="{A12C5A40-4508-4B7F-8F1B-9AA1EE2CE870}" type="presOf" srcId="{1BE39FD9-E543-4659-AAEF-F2E9CD33A4D5}" destId="{AF689050-6AAB-4A83-8E9B-BD758CF770A1}" srcOrd="1" destOrd="0" presId="urn:microsoft.com/office/officeart/2005/8/layout/list1"/>
    <dgm:cxn modelId="{7AE7070F-8382-4F81-BE31-12DBFE64497E}" srcId="{6B430F9F-1B79-4651-BC23-C083DC20E80E}" destId="{023774D0-AF35-4AED-835D-F1A32B43A0BB}" srcOrd="0" destOrd="0" parTransId="{BDD7865A-6E00-4ABA-80E0-8B1AB1161035}" sibTransId="{EC0E67A3-E600-4A21-8888-0C8A0AC020E8}"/>
    <dgm:cxn modelId="{AAE1CF5C-7EB9-47AA-AEF8-1C3D25B91482}" srcId="{6B430F9F-1B79-4651-BC23-C083DC20E80E}" destId="{1BE39FD9-E543-4659-AAEF-F2E9CD33A4D5}" srcOrd="2" destOrd="0" parTransId="{30A8A2E7-286F-4A33-A9DA-C0539CDE8BE1}" sibTransId="{8DF3B1C9-20AC-4158-B609-C9CD0358B6B6}"/>
    <dgm:cxn modelId="{C0305731-F563-4B1B-BD75-09B96779EEC3}" type="presOf" srcId="{DBB30056-B0E1-4EF0-9CFB-37FE45287239}" destId="{9D027CD1-F58F-4FAE-B773-2342ED0B2A9C}" srcOrd="0" destOrd="0" presId="urn:microsoft.com/office/officeart/2005/8/layout/list1"/>
    <dgm:cxn modelId="{7C94609F-7C2C-42B2-A3DB-1E268A7AE454}" type="presOf" srcId="{DBB30056-B0E1-4EF0-9CFB-37FE45287239}" destId="{0B3ABDC6-F66F-40AA-93C8-0BDF04D2F8DF}" srcOrd="1" destOrd="0" presId="urn:microsoft.com/office/officeart/2005/8/layout/list1"/>
    <dgm:cxn modelId="{F8E81D42-6A34-47A1-B9DA-7E472B39CBCC}" type="presParOf" srcId="{50A65B47-4115-4AA7-838D-93D3A1B5B670}" destId="{9C7605D9-E1FB-4297-918A-A1A4B0FDAB23}" srcOrd="0" destOrd="0" presId="urn:microsoft.com/office/officeart/2005/8/layout/list1"/>
    <dgm:cxn modelId="{81DFD105-F26F-4202-959C-15DA214497E1}" type="presParOf" srcId="{9C7605D9-E1FB-4297-918A-A1A4B0FDAB23}" destId="{7E55E790-1CB7-4A32-9EF3-D564C1A7F6C0}" srcOrd="0" destOrd="0" presId="urn:microsoft.com/office/officeart/2005/8/layout/list1"/>
    <dgm:cxn modelId="{788405C3-32D2-4B27-BF24-5456BF3DA1F0}" type="presParOf" srcId="{9C7605D9-E1FB-4297-918A-A1A4B0FDAB23}" destId="{EA659249-B263-4B3F-87FA-5483A5CAC87E}" srcOrd="1" destOrd="0" presId="urn:microsoft.com/office/officeart/2005/8/layout/list1"/>
    <dgm:cxn modelId="{1076A4A2-5B1B-4DA2-A3AF-44C49750D1D0}" type="presParOf" srcId="{50A65B47-4115-4AA7-838D-93D3A1B5B670}" destId="{DB3FA3E8-0A5A-4FC2-8054-352A2EC71B5F}" srcOrd="1" destOrd="0" presId="urn:microsoft.com/office/officeart/2005/8/layout/list1"/>
    <dgm:cxn modelId="{2F4120A6-8C53-4FD9-96CF-766C0756ED7E}" type="presParOf" srcId="{50A65B47-4115-4AA7-838D-93D3A1B5B670}" destId="{1BAC02D6-4C77-4441-9A4A-5D5CD70E0733}" srcOrd="2" destOrd="0" presId="urn:microsoft.com/office/officeart/2005/8/layout/list1"/>
    <dgm:cxn modelId="{D0625B14-EBDD-40BE-83AC-E7ACB05920F2}" type="presParOf" srcId="{50A65B47-4115-4AA7-838D-93D3A1B5B670}" destId="{775A313A-772B-437F-94BB-CFD6D27C17E7}" srcOrd="3" destOrd="0" presId="urn:microsoft.com/office/officeart/2005/8/layout/list1"/>
    <dgm:cxn modelId="{2430E493-96C0-4B63-9B01-A9F2F070D636}" type="presParOf" srcId="{50A65B47-4115-4AA7-838D-93D3A1B5B670}" destId="{8A401AD8-1AED-42C6-8A99-F8B427907713}" srcOrd="4" destOrd="0" presId="urn:microsoft.com/office/officeart/2005/8/layout/list1"/>
    <dgm:cxn modelId="{82C140DB-FF83-4D15-9F21-5360D7D69CD5}" type="presParOf" srcId="{8A401AD8-1AED-42C6-8A99-F8B427907713}" destId="{9D027CD1-F58F-4FAE-B773-2342ED0B2A9C}" srcOrd="0" destOrd="0" presId="urn:microsoft.com/office/officeart/2005/8/layout/list1"/>
    <dgm:cxn modelId="{011988D5-FF0C-4707-ADFD-7632F365B98E}" type="presParOf" srcId="{8A401AD8-1AED-42C6-8A99-F8B427907713}" destId="{0B3ABDC6-F66F-40AA-93C8-0BDF04D2F8DF}" srcOrd="1" destOrd="0" presId="urn:microsoft.com/office/officeart/2005/8/layout/list1"/>
    <dgm:cxn modelId="{8678E5B2-409C-4671-B86B-9E24E1A04CD4}" type="presParOf" srcId="{50A65B47-4115-4AA7-838D-93D3A1B5B670}" destId="{77684897-7544-45D3-8649-CCD49950AD86}" srcOrd="5" destOrd="0" presId="urn:microsoft.com/office/officeart/2005/8/layout/list1"/>
    <dgm:cxn modelId="{F06D4122-97A9-4204-A40B-74DD82373251}" type="presParOf" srcId="{50A65B47-4115-4AA7-838D-93D3A1B5B670}" destId="{57D5A500-A0ED-42C8-A779-1BB7DE92CB80}" srcOrd="6" destOrd="0" presId="urn:microsoft.com/office/officeart/2005/8/layout/list1"/>
    <dgm:cxn modelId="{FBCE9558-8FDE-43F4-A474-297EDDEC4CFD}" type="presParOf" srcId="{50A65B47-4115-4AA7-838D-93D3A1B5B670}" destId="{A648802E-B981-4C01-8022-686F11889469}" srcOrd="7" destOrd="0" presId="urn:microsoft.com/office/officeart/2005/8/layout/list1"/>
    <dgm:cxn modelId="{D47C2E2F-3BB9-474D-9B2F-BBCFE43DABB2}" type="presParOf" srcId="{50A65B47-4115-4AA7-838D-93D3A1B5B670}" destId="{6B6F4A81-5936-423F-8F8F-22612AD52ACF}" srcOrd="8" destOrd="0" presId="urn:microsoft.com/office/officeart/2005/8/layout/list1"/>
    <dgm:cxn modelId="{A0C1C167-B045-406B-A721-0BB8CDFF9B21}" type="presParOf" srcId="{6B6F4A81-5936-423F-8F8F-22612AD52ACF}" destId="{1A15EB68-D2FC-4F7F-96E0-BD6CAB164B7A}" srcOrd="0" destOrd="0" presId="urn:microsoft.com/office/officeart/2005/8/layout/list1"/>
    <dgm:cxn modelId="{9DEB1080-F48C-4F58-9F0C-24867EFB279B}" type="presParOf" srcId="{6B6F4A81-5936-423F-8F8F-22612AD52ACF}" destId="{AF689050-6AAB-4A83-8E9B-BD758CF770A1}" srcOrd="1" destOrd="0" presId="urn:microsoft.com/office/officeart/2005/8/layout/list1"/>
    <dgm:cxn modelId="{E11546F6-10E5-4C60-B4DB-7CF0EC3B8273}" type="presParOf" srcId="{50A65B47-4115-4AA7-838D-93D3A1B5B670}" destId="{3E7553A7-F70E-4014-81D1-CBEDE0235D25}" srcOrd="9" destOrd="0" presId="urn:microsoft.com/office/officeart/2005/8/layout/list1"/>
    <dgm:cxn modelId="{FE4BA9EB-8C44-4A30-A48F-A6E34F32DD06}" type="presParOf" srcId="{50A65B47-4115-4AA7-838D-93D3A1B5B670}" destId="{A6C0CE2C-316A-4FA7-BA20-03E356C26C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083E03-9D77-4CF0-A0DB-BFC32A6A7D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E62F95-444B-4F92-8703-5835ED5DBA07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z="1800" b="1" dirty="0" smtClean="0"/>
            <a:t>Warehouse location numbers indicate the proximity of the warehouses to each other </a:t>
          </a:r>
          <a:endParaRPr lang="en-US" sz="1800" b="1" dirty="0"/>
        </a:p>
      </dgm:t>
    </dgm:pt>
    <dgm:pt modelId="{E273F425-7B1C-4DDA-A53A-4D678309E3DF}" type="parTrans" cxnId="{63B3AC04-516A-4FA6-9289-D0EB47A5813B}">
      <dgm:prSet/>
      <dgm:spPr/>
      <dgm:t>
        <a:bodyPr/>
        <a:lstStyle/>
        <a:p>
          <a:pPr algn="ctr"/>
          <a:endParaRPr lang="en-US" sz="1800" b="1"/>
        </a:p>
      </dgm:t>
    </dgm:pt>
    <dgm:pt modelId="{E0E16676-3B7B-4E73-9B0A-1F43E165FD89}" type="sibTrans" cxnId="{63B3AC04-516A-4FA6-9289-D0EB47A5813B}">
      <dgm:prSet/>
      <dgm:spPr/>
      <dgm:t>
        <a:bodyPr/>
        <a:lstStyle/>
        <a:p>
          <a:pPr algn="ctr"/>
          <a:endParaRPr lang="en-US" sz="1800" b="1"/>
        </a:p>
      </dgm:t>
    </dgm:pt>
    <dgm:pt modelId="{C60F5D60-D115-4667-81CC-374683FDA9E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z="1800" b="1" dirty="0" smtClean="0"/>
            <a:t>CME has at least 50% capacity of a public warehouse with additional capacity available upon 60 days notice.</a:t>
          </a:r>
          <a:endParaRPr lang="en-US" sz="1800" b="1" dirty="0"/>
        </a:p>
      </dgm:t>
    </dgm:pt>
    <dgm:pt modelId="{C30E663B-8199-49B8-8A46-8EAC0EA7CA4F}" type="parTrans" cxnId="{C3187EEC-D8F7-4435-AD72-0AF8F2D76B20}">
      <dgm:prSet/>
      <dgm:spPr/>
      <dgm:t>
        <a:bodyPr/>
        <a:lstStyle/>
        <a:p>
          <a:pPr algn="ctr"/>
          <a:endParaRPr lang="en-US" sz="1800" b="1"/>
        </a:p>
      </dgm:t>
    </dgm:pt>
    <dgm:pt modelId="{1531EAEA-53A8-4058-8B0C-234A60B0710D}" type="sibTrans" cxnId="{C3187EEC-D8F7-4435-AD72-0AF8F2D76B20}">
      <dgm:prSet/>
      <dgm:spPr/>
      <dgm:t>
        <a:bodyPr/>
        <a:lstStyle/>
        <a:p>
          <a:pPr algn="ctr"/>
          <a:endParaRPr lang="en-US" sz="1800" b="1"/>
        </a:p>
      </dgm:t>
    </dgm:pt>
    <dgm:pt modelId="{61F09F05-E9CA-4D54-8835-03E554DB000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z="1800" b="1" dirty="0" smtClean="0"/>
            <a:t>Inbound pallets are used to calculate public warehouse spend</a:t>
          </a:r>
          <a:endParaRPr lang="en-US" sz="1800" b="1" dirty="0"/>
        </a:p>
      </dgm:t>
    </dgm:pt>
    <dgm:pt modelId="{4EB89AF6-DDD3-4A43-9054-E25455B7F671}" type="parTrans" cxnId="{0E894326-373E-4367-A6E8-B402DC26A26B}">
      <dgm:prSet/>
      <dgm:spPr/>
      <dgm:t>
        <a:bodyPr/>
        <a:lstStyle/>
        <a:p>
          <a:pPr algn="ctr"/>
          <a:endParaRPr lang="en-US" sz="1800" b="1"/>
        </a:p>
      </dgm:t>
    </dgm:pt>
    <dgm:pt modelId="{60B50404-0BA7-4639-82ED-2518E071EE4B}" type="sibTrans" cxnId="{0E894326-373E-4367-A6E8-B402DC26A26B}">
      <dgm:prSet/>
      <dgm:spPr/>
      <dgm:t>
        <a:bodyPr/>
        <a:lstStyle/>
        <a:p>
          <a:pPr algn="ctr"/>
          <a:endParaRPr lang="en-US" sz="1800" b="1"/>
        </a:p>
      </dgm:t>
    </dgm:pt>
    <dgm:pt modelId="{BDE221B5-53A6-4A7E-93A0-E679C81D4E8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z="1800" b="1" dirty="0" smtClean="0"/>
            <a:t>CME has 100% access to the capacity of a leased warehouse</a:t>
          </a:r>
          <a:endParaRPr lang="en-US" sz="1800" b="1" dirty="0"/>
        </a:p>
      </dgm:t>
    </dgm:pt>
    <dgm:pt modelId="{9B1FA473-9451-4C9F-8F94-679F266F2F7C}" type="parTrans" cxnId="{72F3551C-0A40-4B25-9674-DDF17836E4D9}">
      <dgm:prSet/>
      <dgm:spPr/>
      <dgm:t>
        <a:bodyPr/>
        <a:lstStyle/>
        <a:p>
          <a:pPr algn="ctr"/>
          <a:endParaRPr lang="en-US" sz="1800" b="1"/>
        </a:p>
      </dgm:t>
    </dgm:pt>
    <dgm:pt modelId="{9C27C816-E858-49F0-8BC1-5E53D780B61D}" type="sibTrans" cxnId="{72F3551C-0A40-4B25-9674-DDF17836E4D9}">
      <dgm:prSet/>
      <dgm:spPr/>
      <dgm:t>
        <a:bodyPr/>
        <a:lstStyle/>
        <a:p>
          <a:pPr algn="ctr"/>
          <a:endParaRPr lang="en-US" sz="1800" b="1"/>
        </a:p>
      </dgm:t>
    </dgm:pt>
    <dgm:pt modelId="{B0F68054-9CA8-4198-9D6B-7D335A4B66B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sz="1800" b="1" dirty="0" smtClean="0"/>
            <a:t>Annual pallet capacity reported for transportation suppliers is inaccurate.</a:t>
          </a:r>
          <a:endParaRPr lang="en-US" sz="1800" b="1" dirty="0"/>
        </a:p>
      </dgm:t>
    </dgm:pt>
    <dgm:pt modelId="{54C98D12-5C72-4C38-B7C5-037A358ED594}" type="sibTrans" cxnId="{50BE1E8B-27D9-4537-9AC4-237EE1BEE06A}">
      <dgm:prSet/>
      <dgm:spPr/>
      <dgm:t>
        <a:bodyPr/>
        <a:lstStyle/>
        <a:p>
          <a:pPr algn="ctr"/>
          <a:endParaRPr lang="en-US" sz="1800" b="1"/>
        </a:p>
      </dgm:t>
    </dgm:pt>
    <dgm:pt modelId="{06395065-FCF4-4B6F-A12F-DE63AF6A21B9}" type="parTrans" cxnId="{50BE1E8B-27D9-4537-9AC4-237EE1BEE06A}">
      <dgm:prSet/>
      <dgm:spPr/>
      <dgm:t>
        <a:bodyPr/>
        <a:lstStyle/>
        <a:p>
          <a:pPr algn="ctr"/>
          <a:endParaRPr lang="en-US" sz="1800" b="1"/>
        </a:p>
      </dgm:t>
    </dgm:pt>
    <dgm:pt modelId="{57A03434-3C68-4A49-896D-B9C0922D178B}" type="pres">
      <dgm:prSet presAssocID="{3A083E03-9D77-4CF0-A0DB-BFC32A6A7DD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1E72E6-19C8-4B4F-AE12-3BBA873BEFE9}" type="pres">
      <dgm:prSet presAssocID="{FEE62F95-444B-4F92-8703-5835ED5DBA07}" presName="parentLin" presStyleCnt="0"/>
      <dgm:spPr/>
    </dgm:pt>
    <dgm:pt modelId="{1F5D90AB-04C1-4713-8145-D312F6AB944B}" type="pres">
      <dgm:prSet presAssocID="{FEE62F95-444B-4F92-8703-5835ED5DBA07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9D40D94-0D9D-45FD-9BE4-0C250F77F2CB}" type="pres">
      <dgm:prSet presAssocID="{FEE62F95-444B-4F92-8703-5835ED5DBA07}" presName="parentText" presStyleLbl="node1" presStyleIdx="0" presStyleCnt="5" custScaleX="142857" custScaleY="1991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E7587-9BC2-4B16-81AB-CC0877EFF394}" type="pres">
      <dgm:prSet presAssocID="{FEE62F95-444B-4F92-8703-5835ED5DBA07}" presName="negativeSpace" presStyleCnt="0"/>
      <dgm:spPr/>
    </dgm:pt>
    <dgm:pt modelId="{F978A650-C026-4502-883A-0D4DE095F57D}" type="pres">
      <dgm:prSet presAssocID="{FEE62F95-444B-4F92-8703-5835ED5DBA07}" presName="childText" presStyleLbl="conFgAcc1" presStyleIdx="0" presStyleCnt="5">
        <dgm:presLayoutVars>
          <dgm:bulletEnabled val="1"/>
        </dgm:presLayoutVars>
      </dgm:prSet>
      <dgm:spPr/>
    </dgm:pt>
    <dgm:pt modelId="{06F61AFB-EFC4-4B0C-BF7B-16FD34B8398C}" type="pres">
      <dgm:prSet presAssocID="{E0E16676-3B7B-4E73-9B0A-1F43E165FD89}" presName="spaceBetweenRectangles" presStyleCnt="0"/>
      <dgm:spPr/>
    </dgm:pt>
    <dgm:pt modelId="{492178E8-F45A-4454-AD41-5532C0C7D7AC}" type="pres">
      <dgm:prSet presAssocID="{61F09F05-E9CA-4D54-8835-03E554DB0003}" presName="parentLin" presStyleCnt="0"/>
      <dgm:spPr/>
    </dgm:pt>
    <dgm:pt modelId="{6B2149C4-4CED-4D3C-83B9-A2CDE1793858}" type="pres">
      <dgm:prSet presAssocID="{61F09F05-E9CA-4D54-8835-03E554DB000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4B1EC0D-04BD-4631-8FCF-18B1BA4ACEC1}" type="pres">
      <dgm:prSet presAssocID="{61F09F05-E9CA-4D54-8835-03E554DB0003}" presName="parentText" presStyleLbl="node1" presStyleIdx="1" presStyleCnt="5" custScaleX="142857" custScaleY="1991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67681-0F11-4F0E-B3CA-367ABE976C25}" type="pres">
      <dgm:prSet presAssocID="{61F09F05-E9CA-4D54-8835-03E554DB0003}" presName="negativeSpace" presStyleCnt="0"/>
      <dgm:spPr/>
    </dgm:pt>
    <dgm:pt modelId="{22F1A8B0-DFF7-40BE-914A-833F9F3C2B6C}" type="pres">
      <dgm:prSet presAssocID="{61F09F05-E9CA-4D54-8835-03E554DB0003}" presName="childText" presStyleLbl="conFgAcc1" presStyleIdx="1" presStyleCnt="5">
        <dgm:presLayoutVars>
          <dgm:bulletEnabled val="1"/>
        </dgm:presLayoutVars>
      </dgm:prSet>
      <dgm:spPr/>
    </dgm:pt>
    <dgm:pt modelId="{A9723959-F86B-4A1A-AF18-23DF9E73B7A8}" type="pres">
      <dgm:prSet presAssocID="{60B50404-0BA7-4639-82ED-2518E071EE4B}" presName="spaceBetweenRectangles" presStyleCnt="0"/>
      <dgm:spPr/>
    </dgm:pt>
    <dgm:pt modelId="{A742E69F-77C0-4E86-9878-63467AA6BB4E}" type="pres">
      <dgm:prSet presAssocID="{BDE221B5-53A6-4A7E-93A0-E679C81D4E8E}" presName="parentLin" presStyleCnt="0"/>
      <dgm:spPr/>
    </dgm:pt>
    <dgm:pt modelId="{FA96C272-764A-4EB0-8D4F-9DEA7AF346EF}" type="pres">
      <dgm:prSet presAssocID="{BDE221B5-53A6-4A7E-93A0-E679C81D4E8E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0D2E3B97-583C-4785-AD33-FBD2CB143293}" type="pres">
      <dgm:prSet presAssocID="{BDE221B5-53A6-4A7E-93A0-E679C81D4E8E}" presName="parentText" presStyleLbl="node1" presStyleIdx="2" presStyleCnt="5" custScaleX="142857" custScaleY="1991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C1430-7A03-4359-AE1B-E11CBB30C9E2}" type="pres">
      <dgm:prSet presAssocID="{BDE221B5-53A6-4A7E-93A0-E679C81D4E8E}" presName="negativeSpace" presStyleCnt="0"/>
      <dgm:spPr/>
    </dgm:pt>
    <dgm:pt modelId="{D373011B-1F3F-40E4-A853-795F5D56CF07}" type="pres">
      <dgm:prSet presAssocID="{BDE221B5-53A6-4A7E-93A0-E679C81D4E8E}" presName="childText" presStyleLbl="conFgAcc1" presStyleIdx="2" presStyleCnt="5">
        <dgm:presLayoutVars>
          <dgm:bulletEnabled val="1"/>
        </dgm:presLayoutVars>
      </dgm:prSet>
      <dgm:spPr/>
    </dgm:pt>
    <dgm:pt modelId="{472C2DF4-A983-4BB3-A2A3-E82403B7D612}" type="pres">
      <dgm:prSet presAssocID="{9C27C816-E858-49F0-8BC1-5E53D780B61D}" presName="spaceBetweenRectangles" presStyleCnt="0"/>
      <dgm:spPr/>
    </dgm:pt>
    <dgm:pt modelId="{E3F11286-4812-478F-99B9-043FF7929C5F}" type="pres">
      <dgm:prSet presAssocID="{C60F5D60-D115-4667-81CC-374683FDA9E9}" presName="parentLin" presStyleCnt="0"/>
      <dgm:spPr/>
    </dgm:pt>
    <dgm:pt modelId="{F409F59F-177D-4C7E-AB28-6D9186B7D090}" type="pres">
      <dgm:prSet presAssocID="{C60F5D60-D115-4667-81CC-374683FDA9E9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99254EE-735A-4C12-B6D8-3F5C047CD765}" type="pres">
      <dgm:prSet presAssocID="{C60F5D60-D115-4667-81CC-374683FDA9E9}" presName="parentText" presStyleLbl="node1" presStyleIdx="3" presStyleCnt="5" custScaleX="142857" custScaleY="1991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C64CF-B354-4F73-BED5-192B3E4AA702}" type="pres">
      <dgm:prSet presAssocID="{C60F5D60-D115-4667-81CC-374683FDA9E9}" presName="negativeSpace" presStyleCnt="0"/>
      <dgm:spPr/>
    </dgm:pt>
    <dgm:pt modelId="{DAC24FB3-2A72-4312-9287-DFB97B357A5D}" type="pres">
      <dgm:prSet presAssocID="{C60F5D60-D115-4667-81CC-374683FDA9E9}" presName="childText" presStyleLbl="conFgAcc1" presStyleIdx="3" presStyleCnt="5">
        <dgm:presLayoutVars>
          <dgm:bulletEnabled val="1"/>
        </dgm:presLayoutVars>
      </dgm:prSet>
      <dgm:spPr/>
    </dgm:pt>
    <dgm:pt modelId="{A42FE3BE-45BC-4F73-9210-E631248FDBA9}" type="pres">
      <dgm:prSet presAssocID="{1531EAEA-53A8-4058-8B0C-234A60B0710D}" presName="spaceBetweenRectangles" presStyleCnt="0"/>
      <dgm:spPr/>
    </dgm:pt>
    <dgm:pt modelId="{E2977390-67FE-4964-994F-45BCDA06F9BA}" type="pres">
      <dgm:prSet presAssocID="{B0F68054-9CA8-4198-9D6B-7D335A4B66B0}" presName="parentLin" presStyleCnt="0"/>
      <dgm:spPr/>
    </dgm:pt>
    <dgm:pt modelId="{9705BC09-5B5A-4F4D-8CF9-E1F0190197DF}" type="pres">
      <dgm:prSet presAssocID="{B0F68054-9CA8-4198-9D6B-7D335A4B66B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FA8AEBBC-D12D-4D58-980C-70741C80ACE4}" type="pres">
      <dgm:prSet presAssocID="{B0F68054-9CA8-4198-9D6B-7D335A4B66B0}" presName="parentText" presStyleLbl="node1" presStyleIdx="4" presStyleCnt="5" custScaleX="142857" custScaleY="1991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DA946-A64A-412C-ADFD-53E0905B5FBE}" type="pres">
      <dgm:prSet presAssocID="{B0F68054-9CA8-4198-9D6B-7D335A4B66B0}" presName="negativeSpace" presStyleCnt="0"/>
      <dgm:spPr/>
    </dgm:pt>
    <dgm:pt modelId="{785138B8-0017-4FDD-86C3-F04E77DB7722}" type="pres">
      <dgm:prSet presAssocID="{B0F68054-9CA8-4198-9D6B-7D335A4B66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F9D48C-F31D-4BCE-9ACF-B949427F061B}" type="presOf" srcId="{3A083E03-9D77-4CF0-A0DB-BFC32A6A7DD5}" destId="{57A03434-3C68-4A49-896D-B9C0922D178B}" srcOrd="0" destOrd="0" presId="urn:microsoft.com/office/officeart/2005/8/layout/list1"/>
    <dgm:cxn modelId="{72F3551C-0A40-4B25-9674-DDF17836E4D9}" srcId="{3A083E03-9D77-4CF0-A0DB-BFC32A6A7DD5}" destId="{BDE221B5-53A6-4A7E-93A0-E679C81D4E8E}" srcOrd="2" destOrd="0" parTransId="{9B1FA473-9451-4C9F-8F94-679F266F2F7C}" sibTransId="{9C27C816-E858-49F0-8BC1-5E53D780B61D}"/>
    <dgm:cxn modelId="{50BE1E8B-27D9-4537-9AC4-237EE1BEE06A}" srcId="{3A083E03-9D77-4CF0-A0DB-BFC32A6A7DD5}" destId="{B0F68054-9CA8-4198-9D6B-7D335A4B66B0}" srcOrd="4" destOrd="0" parTransId="{06395065-FCF4-4B6F-A12F-DE63AF6A21B9}" sibTransId="{54C98D12-5C72-4C38-B7C5-037A358ED594}"/>
    <dgm:cxn modelId="{1A13415E-3F21-4D68-AC49-E8890B8A818B}" type="presOf" srcId="{61F09F05-E9CA-4D54-8835-03E554DB0003}" destId="{A4B1EC0D-04BD-4631-8FCF-18B1BA4ACEC1}" srcOrd="1" destOrd="0" presId="urn:microsoft.com/office/officeart/2005/8/layout/list1"/>
    <dgm:cxn modelId="{0E894326-373E-4367-A6E8-B402DC26A26B}" srcId="{3A083E03-9D77-4CF0-A0DB-BFC32A6A7DD5}" destId="{61F09F05-E9CA-4D54-8835-03E554DB0003}" srcOrd="1" destOrd="0" parTransId="{4EB89AF6-DDD3-4A43-9054-E25455B7F671}" sibTransId="{60B50404-0BA7-4639-82ED-2518E071EE4B}"/>
    <dgm:cxn modelId="{14587F53-4D1C-4C14-B528-10C5D79307BB}" type="presOf" srcId="{FEE62F95-444B-4F92-8703-5835ED5DBA07}" destId="{C9D40D94-0D9D-45FD-9BE4-0C250F77F2CB}" srcOrd="1" destOrd="0" presId="urn:microsoft.com/office/officeart/2005/8/layout/list1"/>
    <dgm:cxn modelId="{05B91BFD-ED56-4EDF-8C80-753A2C9BB8E9}" type="presOf" srcId="{B0F68054-9CA8-4198-9D6B-7D335A4B66B0}" destId="{FA8AEBBC-D12D-4D58-980C-70741C80ACE4}" srcOrd="1" destOrd="0" presId="urn:microsoft.com/office/officeart/2005/8/layout/list1"/>
    <dgm:cxn modelId="{C6318A62-5214-45E8-81CA-59768CEBE8D7}" type="presOf" srcId="{BDE221B5-53A6-4A7E-93A0-E679C81D4E8E}" destId="{FA96C272-764A-4EB0-8D4F-9DEA7AF346EF}" srcOrd="0" destOrd="0" presId="urn:microsoft.com/office/officeart/2005/8/layout/list1"/>
    <dgm:cxn modelId="{18707D34-F90C-4699-9ED8-0C41896A030B}" type="presOf" srcId="{B0F68054-9CA8-4198-9D6B-7D335A4B66B0}" destId="{9705BC09-5B5A-4F4D-8CF9-E1F0190197DF}" srcOrd="0" destOrd="0" presId="urn:microsoft.com/office/officeart/2005/8/layout/list1"/>
    <dgm:cxn modelId="{8CD03686-61F3-44CB-B1B8-E5CF5B1548A7}" type="presOf" srcId="{FEE62F95-444B-4F92-8703-5835ED5DBA07}" destId="{1F5D90AB-04C1-4713-8145-D312F6AB944B}" srcOrd="0" destOrd="0" presId="urn:microsoft.com/office/officeart/2005/8/layout/list1"/>
    <dgm:cxn modelId="{C3187EEC-D8F7-4435-AD72-0AF8F2D76B20}" srcId="{3A083E03-9D77-4CF0-A0DB-BFC32A6A7DD5}" destId="{C60F5D60-D115-4667-81CC-374683FDA9E9}" srcOrd="3" destOrd="0" parTransId="{C30E663B-8199-49B8-8A46-8EAC0EA7CA4F}" sibTransId="{1531EAEA-53A8-4058-8B0C-234A60B0710D}"/>
    <dgm:cxn modelId="{176386EE-B46E-4BF6-815B-61AB91563A46}" type="presOf" srcId="{61F09F05-E9CA-4D54-8835-03E554DB0003}" destId="{6B2149C4-4CED-4D3C-83B9-A2CDE1793858}" srcOrd="0" destOrd="0" presId="urn:microsoft.com/office/officeart/2005/8/layout/list1"/>
    <dgm:cxn modelId="{7BA5BFD0-F7D7-4364-B3DC-E6E1AC8AA4E5}" type="presOf" srcId="{C60F5D60-D115-4667-81CC-374683FDA9E9}" destId="{E99254EE-735A-4C12-B6D8-3F5C047CD765}" srcOrd="1" destOrd="0" presId="urn:microsoft.com/office/officeart/2005/8/layout/list1"/>
    <dgm:cxn modelId="{4CE961B0-F4B8-4528-A5C4-68865B2CE27C}" type="presOf" srcId="{BDE221B5-53A6-4A7E-93A0-E679C81D4E8E}" destId="{0D2E3B97-583C-4785-AD33-FBD2CB143293}" srcOrd="1" destOrd="0" presId="urn:microsoft.com/office/officeart/2005/8/layout/list1"/>
    <dgm:cxn modelId="{63B3AC04-516A-4FA6-9289-D0EB47A5813B}" srcId="{3A083E03-9D77-4CF0-A0DB-BFC32A6A7DD5}" destId="{FEE62F95-444B-4F92-8703-5835ED5DBA07}" srcOrd="0" destOrd="0" parTransId="{E273F425-7B1C-4DDA-A53A-4D678309E3DF}" sibTransId="{E0E16676-3B7B-4E73-9B0A-1F43E165FD89}"/>
    <dgm:cxn modelId="{96C053AC-F35D-49BB-BAC5-0D49A153BD0C}" type="presOf" srcId="{C60F5D60-D115-4667-81CC-374683FDA9E9}" destId="{F409F59F-177D-4C7E-AB28-6D9186B7D090}" srcOrd="0" destOrd="0" presId="urn:microsoft.com/office/officeart/2005/8/layout/list1"/>
    <dgm:cxn modelId="{1B389FD8-71E6-444A-8FDE-73C59A2ED2CA}" type="presParOf" srcId="{57A03434-3C68-4A49-896D-B9C0922D178B}" destId="{A41E72E6-19C8-4B4F-AE12-3BBA873BEFE9}" srcOrd="0" destOrd="0" presId="urn:microsoft.com/office/officeart/2005/8/layout/list1"/>
    <dgm:cxn modelId="{B3284850-4D61-4138-B930-543B961D1CB8}" type="presParOf" srcId="{A41E72E6-19C8-4B4F-AE12-3BBA873BEFE9}" destId="{1F5D90AB-04C1-4713-8145-D312F6AB944B}" srcOrd="0" destOrd="0" presId="urn:microsoft.com/office/officeart/2005/8/layout/list1"/>
    <dgm:cxn modelId="{07BABD1E-A399-4692-A447-8BD867C38D81}" type="presParOf" srcId="{A41E72E6-19C8-4B4F-AE12-3BBA873BEFE9}" destId="{C9D40D94-0D9D-45FD-9BE4-0C250F77F2CB}" srcOrd="1" destOrd="0" presId="urn:microsoft.com/office/officeart/2005/8/layout/list1"/>
    <dgm:cxn modelId="{3EDB1D68-0222-4D0D-9BCA-79C6C0B685D4}" type="presParOf" srcId="{57A03434-3C68-4A49-896D-B9C0922D178B}" destId="{DDCE7587-9BC2-4B16-81AB-CC0877EFF394}" srcOrd="1" destOrd="0" presId="urn:microsoft.com/office/officeart/2005/8/layout/list1"/>
    <dgm:cxn modelId="{BBF3759B-9829-4CEC-ACF6-3CDE90DCD9A9}" type="presParOf" srcId="{57A03434-3C68-4A49-896D-B9C0922D178B}" destId="{F978A650-C026-4502-883A-0D4DE095F57D}" srcOrd="2" destOrd="0" presId="urn:microsoft.com/office/officeart/2005/8/layout/list1"/>
    <dgm:cxn modelId="{2DCE91EA-9A4C-4F2F-AB5A-29D1ED1A6250}" type="presParOf" srcId="{57A03434-3C68-4A49-896D-B9C0922D178B}" destId="{06F61AFB-EFC4-4B0C-BF7B-16FD34B8398C}" srcOrd="3" destOrd="0" presId="urn:microsoft.com/office/officeart/2005/8/layout/list1"/>
    <dgm:cxn modelId="{77594129-7A29-4487-A210-787DBC35C8A6}" type="presParOf" srcId="{57A03434-3C68-4A49-896D-B9C0922D178B}" destId="{492178E8-F45A-4454-AD41-5532C0C7D7AC}" srcOrd="4" destOrd="0" presId="urn:microsoft.com/office/officeart/2005/8/layout/list1"/>
    <dgm:cxn modelId="{8A59F094-CB72-4D7F-B51F-7080590FD906}" type="presParOf" srcId="{492178E8-F45A-4454-AD41-5532C0C7D7AC}" destId="{6B2149C4-4CED-4D3C-83B9-A2CDE1793858}" srcOrd="0" destOrd="0" presId="urn:microsoft.com/office/officeart/2005/8/layout/list1"/>
    <dgm:cxn modelId="{085FDD40-1F56-4866-B867-BC1BEFC4BA94}" type="presParOf" srcId="{492178E8-F45A-4454-AD41-5532C0C7D7AC}" destId="{A4B1EC0D-04BD-4631-8FCF-18B1BA4ACEC1}" srcOrd="1" destOrd="0" presId="urn:microsoft.com/office/officeart/2005/8/layout/list1"/>
    <dgm:cxn modelId="{FEA1AF2A-CA0B-40B1-AC6D-BE9A9B5AABCF}" type="presParOf" srcId="{57A03434-3C68-4A49-896D-B9C0922D178B}" destId="{C0A67681-0F11-4F0E-B3CA-367ABE976C25}" srcOrd="5" destOrd="0" presId="urn:microsoft.com/office/officeart/2005/8/layout/list1"/>
    <dgm:cxn modelId="{CA7F8C16-BD3E-4E78-A4D7-5E6A227706A3}" type="presParOf" srcId="{57A03434-3C68-4A49-896D-B9C0922D178B}" destId="{22F1A8B0-DFF7-40BE-914A-833F9F3C2B6C}" srcOrd="6" destOrd="0" presId="urn:microsoft.com/office/officeart/2005/8/layout/list1"/>
    <dgm:cxn modelId="{E4DA0DBC-8131-4D48-BF14-2442838D9F68}" type="presParOf" srcId="{57A03434-3C68-4A49-896D-B9C0922D178B}" destId="{A9723959-F86B-4A1A-AF18-23DF9E73B7A8}" srcOrd="7" destOrd="0" presId="urn:microsoft.com/office/officeart/2005/8/layout/list1"/>
    <dgm:cxn modelId="{D76627F5-A701-42FB-850F-5292A5B22D7B}" type="presParOf" srcId="{57A03434-3C68-4A49-896D-B9C0922D178B}" destId="{A742E69F-77C0-4E86-9878-63467AA6BB4E}" srcOrd="8" destOrd="0" presId="urn:microsoft.com/office/officeart/2005/8/layout/list1"/>
    <dgm:cxn modelId="{15D4C7FE-082C-4D5C-B95A-7BBE7B100B31}" type="presParOf" srcId="{A742E69F-77C0-4E86-9878-63467AA6BB4E}" destId="{FA96C272-764A-4EB0-8D4F-9DEA7AF346EF}" srcOrd="0" destOrd="0" presId="urn:microsoft.com/office/officeart/2005/8/layout/list1"/>
    <dgm:cxn modelId="{666DE2EA-6C86-4AAC-821B-5C61FBB8580E}" type="presParOf" srcId="{A742E69F-77C0-4E86-9878-63467AA6BB4E}" destId="{0D2E3B97-583C-4785-AD33-FBD2CB143293}" srcOrd="1" destOrd="0" presId="urn:microsoft.com/office/officeart/2005/8/layout/list1"/>
    <dgm:cxn modelId="{FFD7C9BA-EC7D-4431-ACD0-155B307A07F9}" type="presParOf" srcId="{57A03434-3C68-4A49-896D-B9C0922D178B}" destId="{421C1430-7A03-4359-AE1B-E11CBB30C9E2}" srcOrd="9" destOrd="0" presId="urn:microsoft.com/office/officeart/2005/8/layout/list1"/>
    <dgm:cxn modelId="{BFFD9B85-5C5D-4B05-B9CF-C38990A237B7}" type="presParOf" srcId="{57A03434-3C68-4A49-896D-B9C0922D178B}" destId="{D373011B-1F3F-40E4-A853-795F5D56CF07}" srcOrd="10" destOrd="0" presId="urn:microsoft.com/office/officeart/2005/8/layout/list1"/>
    <dgm:cxn modelId="{DB95176E-6355-46D0-B488-53E8681F734C}" type="presParOf" srcId="{57A03434-3C68-4A49-896D-B9C0922D178B}" destId="{472C2DF4-A983-4BB3-A2A3-E82403B7D612}" srcOrd="11" destOrd="0" presId="urn:microsoft.com/office/officeart/2005/8/layout/list1"/>
    <dgm:cxn modelId="{A025DE48-2384-4021-AA06-EDCDD8C3B266}" type="presParOf" srcId="{57A03434-3C68-4A49-896D-B9C0922D178B}" destId="{E3F11286-4812-478F-99B9-043FF7929C5F}" srcOrd="12" destOrd="0" presId="urn:microsoft.com/office/officeart/2005/8/layout/list1"/>
    <dgm:cxn modelId="{47ABF90A-70B2-4798-B203-3638B267FC75}" type="presParOf" srcId="{E3F11286-4812-478F-99B9-043FF7929C5F}" destId="{F409F59F-177D-4C7E-AB28-6D9186B7D090}" srcOrd="0" destOrd="0" presId="urn:microsoft.com/office/officeart/2005/8/layout/list1"/>
    <dgm:cxn modelId="{8737C6C9-3134-49B0-87DE-7EADD89D72CB}" type="presParOf" srcId="{E3F11286-4812-478F-99B9-043FF7929C5F}" destId="{E99254EE-735A-4C12-B6D8-3F5C047CD765}" srcOrd="1" destOrd="0" presId="urn:microsoft.com/office/officeart/2005/8/layout/list1"/>
    <dgm:cxn modelId="{0E784EE2-1A37-4B28-B89D-8640D8B44712}" type="presParOf" srcId="{57A03434-3C68-4A49-896D-B9C0922D178B}" destId="{7E9C64CF-B354-4F73-BED5-192B3E4AA702}" srcOrd="13" destOrd="0" presId="urn:microsoft.com/office/officeart/2005/8/layout/list1"/>
    <dgm:cxn modelId="{E08EAAA8-7EC0-465D-A400-26D1D6272873}" type="presParOf" srcId="{57A03434-3C68-4A49-896D-B9C0922D178B}" destId="{DAC24FB3-2A72-4312-9287-DFB97B357A5D}" srcOrd="14" destOrd="0" presId="urn:microsoft.com/office/officeart/2005/8/layout/list1"/>
    <dgm:cxn modelId="{FF3CAFB2-98BC-4F92-B2CE-5D45138E994A}" type="presParOf" srcId="{57A03434-3C68-4A49-896D-B9C0922D178B}" destId="{A42FE3BE-45BC-4F73-9210-E631248FDBA9}" srcOrd="15" destOrd="0" presId="urn:microsoft.com/office/officeart/2005/8/layout/list1"/>
    <dgm:cxn modelId="{659BE833-F638-4BA5-8F59-E465A0DDA2CF}" type="presParOf" srcId="{57A03434-3C68-4A49-896D-B9C0922D178B}" destId="{E2977390-67FE-4964-994F-45BCDA06F9BA}" srcOrd="16" destOrd="0" presId="urn:microsoft.com/office/officeart/2005/8/layout/list1"/>
    <dgm:cxn modelId="{9FEFA945-4C5A-4879-B3AC-91115ECABEF8}" type="presParOf" srcId="{E2977390-67FE-4964-994F-45BCDA06F9BA}" destId="{9705BC09-5B5A-4F4D-8CF9-E1F0190197DF}" srcOrd="0" destOrd="0" presId="urn:microsoft.com/office/officeart/2005/8/layout/list1"/>
    <dgm:cxn modelId="{1273D1F5-3400-495D-A97A-D777C975400D}" type="presParOf" srcId="{E2977390-67FE-4964-994F-45BCDA06F9BA}" destId="{FA8AEBBC-D12D-4D58-980C-70741C80ACE4}" srcOrd="1" destOrd="0" presId="urn:microsoft.com/office/officeart/2005/8/layout/list1"/>
    <dgm:cxn modelId="{B118AC1F-9406-48C6-89B8-332F6AA70D96}" type="presParOf" srcId="{57A03434-3C68-4A49-896D-B9C0922D178B}" destId="{26ADA946-A64A-412C-ADFD-53E0905B5FBE}" srcOrd="17" destOrd="0" presId="urn:microsoft.com/office/officeart/2005/8/layout/list1"/>
    <dgm:cxn modelId="{1BFF954D-323D-492C-8466-EB516EC0BA28}" type="presParOf" srcId="{57A03434-3C68-4A49-896D-B9C0922D178B}" destId="{785138B8-0017-4FDD-86C3-F04E77DB772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7FA23A-8BA7-4200-B3FC-6BA1E509527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46666A9-80C1-4554-9FD5-9721B7CB8C62}">
      <dgm:prSet phldrT="[Text]" custT="1"/>
      <dgm:spPr/>
      <dgm:t>
        <a:bodyPr/>
        <a:lstStyle/>
        <a:p>
          <a:r>
            <a:rPr lang="en-US" sz="2100" dirty="0" smtClean="0"/>
            <a:t>Quality</a:t>
          </a:r>
          <a:endParaRPr lang="en-US" sz="2100" dirty="0"/>
        </a:p>
      </dgm:t>
    </dgm:pt>
    <dgm:pt modelId="{65C538BE-6643-4B4A-9DD9-55052E3ED75C}" type="parTrans" cxnId="{D7B5963F-1EAE-4DD6-8BAB-616E3722F4EA}">
      <dgm:prSet/>
      <dgm:spPr/>
      <dgm:t>
        <a:bodyPr/>
        <a:lstStyle/>
        <a:p>
          <a:endParaRPr lang="en-US"/>
        </a:p>
      </dgm:t>
    </dgm:pt>
    <dgm:pt modelId="{636D6F9F-39FF-4784-9AEB-002102017F12}" type="sibTrans" cxnId="{D7B5963F-1EAE-4DD6-8BAB-616E3722F4EA}">
      <dgm:prSet/>
      <dgm:spPr/>
      <dgm:t>
        <a:bodyPr/>
        <a:lstStyle/>
        <a:p>
          <a:endParaRPr lang="en-US"/>
        </a:p>
      </dgm:t>
    </dgm:pt>
    <dgm:pt modelId="{2DD8741B-4FA5-4359-83B5-E806310F8DC1}">
      <dgm:prSet phldrT="[Text]" custT="1"/>
      <dgm:spPr/>
      <dgm:t>
        <a:bodyPr/>
        <a:lstStyle/>
        <a:p>
          <a:r>
            <a:rPr lang="en-US" sz="2100" dirty="0" smtClean="0"/>
            <a:t>Loss in warehouse</a:t>
          </a:r>
          <a:endParaRPr lang="en-US" sz="2100" dirty="0"/>
        </a:p>
      </dgm:t>
    </dgm:pt>
    <dgm:pt modelId="{64708F7C-4246-4780-9B32-BD9CC893DD29}" type="parTrans" cxnId="{FFEC4E15-3590-4A14-B2A3-FBAFE023799E}">
      <dgm:prSet/>
      <dgm:spPr/>
      <dgm:t>
        <a:bodyPr/>
        <a:lstStyle/>
        <a:p>
          <a:endParaRPr lang="en-US"/>
        </a:p>
      </dgm:t>
    </dgm:pt>
    <dgm:pt modelId="{1AAE0F08-44A5-4A49-9411-C65B3622BCD9}" type="sibTrans" cxnId="{FFEC4E15-3590-4A14-B2A3-FBAFE023799E}">
      <dgm:prSet/>
      <dgm:spPr/>
      <dgm:t>
        <a:bodyPr/>
        <a:lstStyle/>
        <a:p>
          <a:endParaRPr lang="en-US"/>
        </a:p>
      </dgm:t>
    </dgm:pt>
    <dgm:pt modelId="{1FD6E23F-D874-42B4-9599-D145E2398688}">
      <dgm:prSet phldrT="[Text]" custT="1"/>
      <dgm:spPr/>
      <dgm:t>
        <a:bodyPr/>
        <a:lstStyle/>
        <a:p>
          <a:r>
            <a:rPr lang="en-US" sz="2100" dirty="0" smtClean="0"/>
            <a:t>Time on-track</a:t>
          </a:r>
          <a:endParaRPr lang="en-US" sz="2100" dirty="0"/>
        </a:p>
      </dgm:t>
    </dgm:pt>
    <dgm:pt modelId="{439A7611-BA3C-42AD-B468-70BD08B22A82}" type="parTrans" cxnId="{B57C7F96-9550-4EC3-AA5D-B25B57E3DCCF}">
      <dgm:prSet/>
      <dgm:spPr/>
      <dgm:t>
        <a:bodyPr/>
        <a:lstStyle/>
        <a:p>
          <a:endParaRPr lang="en-US"/>
        </a:p>
      </dgm:t>
    </dgm:pt>
    <dgm:pt modelId="{588EE4EE-372B-4DEF-A344-0AD0A5645C8D}" type="sibTrans" cxnId="{B57C7F96-9550-4EC3-AA5D-B25B57E3DCCF}">
      <dgm:prSet/>
      <dgm:spPr/>
      <dgm:t>
        <a:bodyPr/>
        <a:lstStyle/>
        <a:p>
          <a:endParaRPr lang="en-US"/>
        </a:p>
      </dgm:t>
    </dgm:pt>
    <dgm:pt modelId="{FEE119E3-15F1-4D09-9D8A-BDDA96C4AA01}">
      <dgm:prSet phldrT="[Text]" custT="1"/>
      <dgm:spPr/>
      <dgm:t>
        <a:bodyPr/>
        <a:lstStyle/>
        <a:p>
          <a:r>
            <a:rPr lang="en-US" sz="2100" dirty="0" smtClean="0"/>
            <a:t>Union Issues</a:t>
          </a:r>
          <a:endParaRPr lang="en-US" sz="2100" dirty="0"/>
        </a:p>
      </dgm:t>
    </dgm:pt>
    <dgm:pt modelId="{79C01A1D-EEA3-4BD1-8433-E9BEEF3FABCF}" type="parTrans" cxnId="{29D9EF66-FBBD-49A3-A8C9-28CE07965EFA}">
      <dgm:prSet/>
      <dgm:spPr/>
      <dgm:t>
        <a:bodyPr/>
        <a:lstStyle/>
        <a:p>
          <a:endParaRPr lang="en-US"/>
        </a:p>
      </dgm:t>
    </dgm:pt>
    <dgm:pt modelId="{1A495019-5125-431D-91C7-01F217A03BB2}" type="sibTrans" cxnId="{29D9EF66-FBBD-49A3-A8C9-28CE07965EFA}">
      <dgm:prSet/>
      <dgm:spPr/>
      <dgm:t>
        <a:bodyPr/>
        <a:lstStyle/>
        <a:p>
          <a:endParaRPr lang="en-US"/>
        </a:p>
      </dgm:t>
    </dgm:pt>
    <dgm:pt modelId="{EE2DB207-B611-4133-8232-CA1164FF5CDA}" type="pres">
      <dgm:prSet presAssocID="{E97FA23A-8BA7-4200-B3FC-6BA1E509527F}" presName="CompostProcess" presStyleCnt="0">
        <dgm:presLayoutVars>
          <dgm:dir/>
          <dgm:resizeHandles val="exact"/>
        </dgm:presLayoutVars>
      </dgm:prSet>
      <dgm:spPr/>
    </dgm:pt>
    <dgm:pt modelId="{64AB9CDC-B4C6-482C-AA51-05A49A80A00B}" type="pres">
      <dgm:prSet presAssocID="{E97FA23A-8BA7-4200-B3FC-6BA1E509527F}" presName="arrow" presStyleLbl="bgShp" presStyleIdx="0" presStyleCnt="1" custScaleX="115183" custLinFactNeighborX="1232" custLinFactNeighborY="6040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</dgm:pt>
    <dgm:pt modelId="{0903A3BD-641E-4206-9ED5-88F385357FC3}" type="pres">
      <dgm:prSet presAssocID="{E97FA23A-8BA7-4200-B3FC-6BA1E509527F}" presName="linearProcess" presStyleCnt="0"/>
      <dgm:spPr/>
    </dgm:pt>
    <dgm:pt modelId="{0C8F4DE4-5256-4FDC-932D-568D213DDB4B}" type="pres">
      <dgm:prSet presAssocID="{246666A9-80C1-4554-9FD5-9721B7CB8C62}" presName="textNode" presStyleLbl="node1" presStyleIdx="0" presStyleCnt="4" custScaleX="77246" custScaleY="78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3A680-DEB5-4D82-B9B1-D09800FC1458}" type="pres">
      <dgm:prSet presAssocID="{636D6F9F-39FF-4784-9AEB-002102017F12}" presName="sibTrans" presStyleCnt="0"/>
      <dgm:spPr/>
    </dgm:pt>
    <dgm:pt modelId="{583234DD-43FA-4381-BFB4-0194259BF09D}" type="pres">
      <dgm:prSet presAssocID="{1FD6E23F-D874-42B4-9599-D145E2398688}" presName="textNode" presStyleLbl="node1" presStyleIdx="1" presStyleCnt="4" custScaleX="77246" custScaleY="78859" custLinFactNeighborX="-9696" custLinFactNeighborY="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C447B-2414-4EB8-9D47-8ED4AFA29142}" type="pres">
      <dgm:prSet presAssocID="{588EE4EE-372B-4DEF-A344-0AD0A5645C8D}" presName="sibTrans" presStyleCnt="0"/>
      <dgm:spPr/>
    </dgm:pt>
    <dgm:pt modelId="{50177CB3-4857-4EC1-8915-57C5504AA190}" type="pres">
      <dgm:prSet presAssocID="{2DD8741B-4FA5-4359-83B5-E806310F8DC1}" presName="textNode" presStyleLbl="node1" presStyleIdx="2" presStyleCnt="4" custScaleX="77246" custScaleY="78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C2134-4691-4775-BD9F-E35E4D953099}" type="pres">
      <dgm:prSet presAssocID="{1AAE0F08-44A5-4A49-9411-C65B3622BCD9}" presName="sibTrans" presStyleCnt="0"/>
      <dgm:spPr/>
    </dgm:pt>
    <dgm:pt modelId="{527C9F04-6456-4155-B7A5-C78DEC177953}" type="pres">
      <dgm:prSet presAssocID="{FEE119E3-15F1-4D09-9D8A-BDDA96C4AA01}" presName="textNode" presStyleLbl="node1" presStyleIdx="3" presStyleCnt="4" custScaleX="77246" custScaleY="78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7C7F96-9550-4EC3-AA5D-B25B57E3DCCF}" srcId="{E97FA23A-8BA7-4200-B3FC-6BA1E509527F}" destId="{1FD6E23F-D874-42B4-9599-D145E2398688}" srcOrd="1" destOrd="0" parTransId="{439A7611-BA3C-42AD-B468-70BD08B22A82}" sibTransId="{588EE4EE-372B-4DEF-A344-0AD0A5645C8D}"/>
    <dgm:cxn modelId="{67002E9B-888C-4B93-A540-A40D3280F768}" type="presOf" srcId="{2DD8741B-4FA5-4359-83B5-E806310F8DC1}" destId="{50177CB3-4857-4EC1-8915-57C5504AA190}" srcOrd="0" destOrd="0" presId="urn:microsoft.com/office/officeart/2005/8/layout/hProcess9"/>
    <dgm:cxn modelId="{C9C00ACC-214A-46A2-9D5E-9693DF7FB6BF}" type="presOf" srcId="{246666A9-80C1-4554-9FD5-9721B7CB8C62}" destId="{0C8F4DE4-5256-4FDC-932D-568D213DDB4B}" srcOrd="0" destOrd="0" presId="urn:microsoft.com/office/officeart/2005/8/layout/hProcess9"/>
    <dgm:cxn modelId="{FFEC4E15-3590-4A14-B2A3-FBAFE023799E}" srcId="{E97FA23A-8BA7-4200-B3FC-6BA1E509527F}" destId="{2DD8741B-4FA5-4359-83B5-E806310F8DC1}" srcOrd="2" destOrd="0" parTransId="{64708F7C-4246-4780-9B32-BD9CC893DD29}" sibTransId="{1AAE0F08-44A5-4A49-9411-C65B3622BCD9}"/>
    <dgm:cxn modelId="{D7B5963F-1EAE-4DD6-8BAB-616E3722F4EA}" srcId="{E97FA23A-8BA7-4200-B3FC-6BA1E509527F}" destId="{246666A9-80C1-4554-9FD5-9721B7CB8C62}" srcOrd="0" destOrd="0" parTransId="{65C538BE-6643-4B4A-9DD9-55052E3ED75C}" sibTransId="{636D6F9F-39FF-4784-9AEB-002102017F12}"/>
    <dgm:cxn modelId="{9BA08963-04B6-42F8-8DB7-56A7E8E763D4}" type="presOf" srcId="{FEE119E3-15F1-4D09-9D8A-BDDA96C4AA01}" destId="{527C9F04-6456-4155-B7A5-C78DEC177953}" srcOrd="0" destOrd="0" presId="urn:microsoft.com/office/officeart/2005/8/layout/hProcess9"/>
    <dgm:cxn modelId="{29D9EF66-FBBD-49A3-A8C9-28CE07965EFA}" srcId="{E97FA23A-8BA7-4200-B3FC-6BA1E509527F}" destId="{FEE119E3-15F1-4D09-9D8A-BDDA96C4AA01}" srcOrd="3" destOrd="0" parTransId="{79C01A1D-EEA3-4BD1-8433-E9BEEF3FABCF}" sibTransId="{1A495019-5125-431D-91C7-01F217A03BB2}"/>
    <dgm:cxn modelId="{61B9C38F-9CB0-42EF-BA27-523AD201AA38}" type="presOf" srcId="{E97FA23A-8BA7-4200-B3FC-6BA1E509527F}" destId="{EE2DB207-B611-4133-8232-CA1164FF5CDA}" srcOrd="0" destOrd="0" presId="urn:microsoft.com/office/officeart/2005/8/layout/hProcess9"/>
    <dgm:cxn modelId="{43B974D2-419F-4537-91F8-48DF9AF7C522}" type="presOf" srcId="{1FD6E23F-D874-42B4-9599-D145E2398688}" destId="{583234DD-43FA-4381-BFB4-0194259BF09D}" srcOrd="0" destOrd="0" presId="urn:microsoft.com/office/officeart/2005/8/layout/hProcess9"/>
    <dgm:cxn modelId="{6DE36666-1D49-470B-B776-BA1FC5862E1B}" type="presParOf" srcId="{EE2DB207-B611-4133-8232-CA1164FF5CDA}" destId="{64AB9CDC-B4C6-482C-AA51-05A49A80A00B}" srcOrd="0" destOrd="0" presId="urn:microsoft.com/office/officeart/2005/8/layout/hProcess9"/>
    <dgm:cxn modelId="{9C2F8272-02E1-474C-BA3F-7F0A35274746}" type="presParOf" srcId="{EE2DB207-B611-4133-8232-CA1164FF5CDA}" destId="{0903A3BD-641E-4206-9ED5-88F385357FC3}" srcOrd="1" destOrd="0" presId="urn:microsoft.com/office/officeart/2005/8/layout/hProcess9"/>
    <dgm:cxn modelId="{91EA1764-31BD-4374-8811-B10C7313EC96}" type="presParOf" srcId="{0903A3BD-641E-4206-9ED5-88F385357FC3}" destId="{0C8F4DE4-5256-4FDC-932D-568D213DDB4B}" srcOrd="0" destOrd="0" presId="urn:microsoft.com/office/officeart/2005/8/layout/hProcess9"/>
    <dgm:cxn modelId="{16FE47E3-AB28-40DB-97E2-D37DBAE011D2}" type="presParOf" srcId="{0903A3BD-641E-4206-9ED5-88F385357FC3}" destId="{1503A680-DEB5-4D82-B9B1-D09800FC1458}" srcOrd="1" destOrd="0" presId="urn:microsoft.com/office/officeart/2005/8/layout/hProcess9"/>
    <dgm:cxn modelId="{CE0360CD-DEB2-4EAB-8B0B-A9A9A800FDB6}" type="presParOf" srcId="{0903A3BD-641E-4206-9ED5-88F385357FC3}" destId="{583234DD-43FA-4381-BFB4-0194259BF09D}" srcOrd="2" destOrd="0" presId="urn:microsoft.com/office/officeart/2005/8/layout/hProcess9"/>
    <dgm:cxn modelId="{C13C0763-0222-4353-B312-24657C2D0696}" type="presParOf" srcId="{0903A3BD-641E-4206-9ED5-88F385357FC3}" destId="{931C447B-2414-4EB8-9D47-8ED4AFA29142}" srcOrd="3" destOrd="0" presId="urn:microsoft.com/office/officeart/2005/8/layout/hProcess9"/>
    <dgm:cxn modelId="{80116CE2-E042-449D-8D15-242A72860653}" type="presParOf" srcId="{0903A3BD-641E-4206-9ED5-88F385357FC3}" destId="{50177CB3-4857-4EC1-8915-57C5504AA190}" srcOrd="4" destOrd="0" presId="urn:microsoft.com/office/officeart/2005/8/layout/hProcess9"/>
    <dgm:cxn modelId="{4EAB3491-CC6E-4FB5-A64A-F5AEA17D2AC8}" type="presParOf" srcId="{0903A3BD-641E-4206-9ED5-88F385357FC3}" destId="{749C2134-4691-4775-BD9F-E35E4D953099}" srcOrd="5" destOrd="0" presId="urn:microsoft.com/office/officeart/2005/8/layout/hProcess9"/>
    <dgm:cxn modelId="{810395EE-5A2B-4A61-97BC-3D65844FCACF}" type="presParOf" srcId="{0903A3BD-641E-4206-9ED5-88F385357FC3}" destId="{527C9F04-6456-4155-B7A5-C78DEC17795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A06E6C-3F49-484F-A6AF-1C651D0828B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B99035B-0036-4B98-B5E4-477FED3CFE13}">
      <dgm:prSet phldrT="[Text]"/>
      <dgm:spPr/>
      <dgm:t>
        <a:bodyPr/>
        <a:lstStyle/>
        <a:p>
          <a:r>
            <a:rPr lang="en-US" dirty="0" smtClean="0"/>
            <a:t>On-time delivery	</a:t>
          </a:r>
          <a:endParaRPr lang="en-US" dirty="0"/>
        </a:p>
      </dgm:t>
    </dgm:pt>
    <dgm:pt modelId="{DA658C94-811E-40A5-B4BA-A28D5297A952}" type="parTrans" cxnId="{953ABC0C-BC54-4808-9406-7B8E59D53330}">
      <dgm:prSet/>
      <dgm:spPr/>
      <dgm:t>
        <a:bodyPr/>
        <a:lstStyle/>
        <a:p>
          <a:endParaRPr lang="en-US"/>
        </a:p>
      </dgm:t>
    </dgm:pt>
    <dgm:pt modelId="{D8A5FCC1-9DB3-4B87-B70F-083884615A42}" type="sibTrans" cxnId="{953ABC0C-BC54-4808-9406-7B8E59D53330}">
      <dgm:prSet/>
      <dgm:spPr/>
      <dgm:t>
        <a:bodyPr/>
        <a:lstStyle/>
        <a:p>
          <a:endParaRPr lang="en-US"/>
        </a:p>
      </dgm:t>
    </dgm:pt>
    <dgm:pt modelId="{83A06541-420D-4400-B13E-1C9A2E504F83}">
      <dgm:prSet phldrT="[Text]"/>
      <dgm:spPr/>
      <dgm:t>
        <a:bodyPr/>
        <a:lstStyle/>
        <a:p>
          <a:r>
            <a:rPr lang="en-US" dirty="0" smtClean="0"/>
            <a:t>Loss in transport</a:t>
          </a:r>
          <a:endParaRPr lang="en-US" dirty="0"/>
        </a:p>
      </dgm:t>
    </dgm:pt>
    <dgm:pt modelId="{BD677870-CCE2-4960-B73D-0BFD332A0CCA}" type="parTrans" cxnId="{594C0731-8576-4E33-A288-3C5BED7D9764}">
      <dgm:prSet/>
      <dgm:spPr/>
      <dgm:t>
        <a:bodyPr/>
        <a:lstStyle/>
        <a:p>
          <a:endParaRPr lang="en-US"/>
        </a:p>
      </dgm:t>
    </dgm:pt>
    <dgm:pt modelId="{4D841CE2-8985-4A19-90EB-7872062F9F5E}" type="sibTrans" cxnId="{594C0731-8576-4E33-A288-3C5BED7D9764}">
      <dgm:prSet/>
      <dgm:spPr/>
      <dgm:t>
        <a:bodyPr/>
        <a:lstStyle/>
        <a:p>
          <a:endParaRPr lang="en-US"/>
        </a:p>
      </dgm:t>
    </dgm:pt>
    <dgm:pt modelId="{2F950FA2-926C-4582-AE62-30B7799B3D61}">
      <dgm:prSet phldrT="[Text]"/>
      <dgm:spPr/>
      <dgm:t>
        <a:bodyPr/>
        <a:lstStyle/>
        <a:p>
          <a:r>
            <a:rPr lang="en-US" dirty="0" smtClean="0"/>
            <a:t>Level of service (complaints)</a:t>
          </a:r>
          <a:endParaRPr lang="en-US" dirty="0"/>
        </a:p>
      </dgm:t>
    </dgm:pt>
    <dgm:pt modelId="{9CD23A74-B689-4A03-B05F-6863754C1864}" type="parTrans" cxnId="{86ED427F-3FD6-4899-BC91-CD4B8E26E254}">
      <dgm:prSet/>
      <dgm:spPr/>
      <dgm:t>
        <a:bodyPr/>
        <a:lstStyle/>
        <a:p>
          <a:endParaRPr lang="en-US"/>
        </a:p>
      </dgm:t>
    </dgm:pt>
    <dgm:pt modelId="{712F0DBE-973F-4A4F-894D-6BA78A1E5F2E}" type="sibTrans" cxnId="{86ED427F-3FD6-4899-BC91-CD4B8E26E254}">
      <dgm:prSet/>
      <dgm:spPr/>
      <dgm:t>
        <a:bodyPr/>
        <a:lstStyle/>
        <a:p>
          <a:endParaRPr lang="en-US"/>
        </a:p>
      </dgm:t>
    </dgm:pt>
    <dgm:pt modelId="{14C3F260-C6CF-4307-A5FB-11811E22B18E}">
      <dgm:prSet phldrT="[Text]"/>
      <dgm:spPr/>
      <dgm:t>
        <a:bodyPr/>
        <a:lstStyle/>
        <a:p>
          <a:r>
            <a:rPr lang="en-US" dirty="0" smtClean="0"/>
            <a:t>Responsiveness to transport breakdown</a:t>
          </a:r>
          <a:endParaRPr lang="en-US" dirty="0"/>
        </a:p>
      </dgm:t>
    </dgm:pt>
    <dgm:pt modelId="{0FE3E7CF-567B-4178-AD29-3135639E8AD0}" type="parTrans" cxnId="{6D818A48-0854-4BCA-8714-F0B01BC467D6}">
      <dgm:prSet/>
      <dgm:spPr/>
      <dgm:t>
        <a:bodyPr/>
        <a:lstStyle/>
        <a:p>
          <a:endParaRPr lang="en-US"/>
        </a:p>
      </dgm:t>
    </dgm:pt>
    <dgm:pt modelId="{56BEFD78-087A-4443-A1DC-FEAE9326B0E8}" type="sibTrans" cxnId="{6D818A48-0854-4BCA-8714-F0B01BC467D6}">
      <dgm:prSet/>
      <dgm:spPr/>
      <dgm:t>
        <a:bodyPr/>
        <a:lstStyle/>
        <a:p>
          <a:endParaRPr lang="en-US"/>
        </a:p>
      </dgm:t>
    </dgm:pt>
    <dgm:pt modelId="{FEB9CED9-5661-473C-8916-F84DCFDFE7D0}" type="pres">
      <dgm:prSet presAssocID="{BDA06E6C-3F49-484F-A6AF-1C651D0828BA}" presName="CompostProcess" presStyleCnt="0">
        <dgm:presLayoutVars>
          <dgm:dir/>
          <dgm:resizeHandles val="exact"/>
        </dgm:presLayoutVars>
      </dgm:prSet>
      <dgm:spPr/>
    </dgm:pt>
    <dgm:pt modelId="{004AD57D-9EE9-4AB5-AB60-7F4727C9A80C}" type="pres">
      <dgm:prSet presAssocID="{BDA06E6C-3F49-484F-A6AF-1C651D0828BA}" presName="arrow" presStyleLbl="bgShp" presStyleIdx="0" presStyleCnt="1" custScaleX="117647"/>
      <dgm:spPr>
        <a:blipFill rotWithShape="0">
          <a:blip xmlns:r="http://schemas.openxmlformats.org/officeDocument/2006/relationships" r:embed="rId1"/>
          <a:stretch>
            <a:fillRect/>
          </a:stretch>
        </a:blipFill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A124E95-BD60-4249-8D11-5AF6D341363B}" type="pres">
      <dgm:prSet presAssocID="{BDA06E6C-3F49-484F-A6AF-1C651D0828BA}" presName="linearProcess" presStyleCnt="0"/>
      <dgm:spPr/>
    </dgm:pt>
    <dgm:pt modelId="{D33E075E-9845-4913-B619-0C65732567BB}" type="pres">
      <dgm:prSet presAssocID="{0B99035B-0036-4B98-B5E4-477FED3CFE13}" presName="textNode" presStyleLbl="node1" presStyleIdx="0" presStyleCnt="4" custScaleX="79332" custScaleY="97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AFC89-8AB2-4761-A319-477064F70912}" type="pres">
      <dgm:prSet presAssocID="{D8A5FCC1-9DB3-4B87-B70F-083884615A42}" presName="sibTrans" presStyleCnt="0"/>
      <dgm:spPr/>
    </dgm:pt>
    <dgm:pt modelId="{CADCE01D-F157-45AB-90A6-6BE8525395D4}" type="pres">
      <dgm:prSet presAssocID="{83A06541-420D-4400-B13E-1C9A2E504F83}" presName="textNode" presStyleLbl="node1" presStyleIdx="1" presStyleCnt="4" custScaleX="79332" custScaleY="97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A7A52-3E70-4BA6-BBCD-92C568334B60}" type="pres">
      <dgm:prSet presAssocID="{4D841CE2-8985-4A19-90EB-7872062F9F5E}" presName="sibTrans" presStyleCnt="0"/>
      <dgm:spPr/>
    </dgm:pt>
    <dgm:pt modelId="{3EA6DE1E-C8B0-41B9-9BFC-AE7524341B5C}" type="pres">
      <dgm:prSet presAssocID="{2F950FA2-926C-4582-AE62-30B7799B3D61}" presName="textNode" presStyleLbl="node1" presStyleIdx="2" presStyleCnt="4" custScaleX="79332" custScaleY="97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D6868-2D90-4A62-AD7E-1C63EBA39EE4}" type="pres">
      <dgm:prSet presAssocID="{712F0DBE-973F-4A4F-894D-6BA78A1E5F2E}" presName="sibTrans" presStyleCnt="0"/>
      <dgm:spPr/>
    </dgm:pt>
    <dgm:pt modelId="{CA589226-E8AE-46C5-8623-796617E341A3}" type="pres">
      <dgm:prSet presAssocID="{14C3F260-C6CF-4307-A5FB-11811E22B18E}" presName="textNode" presStyleLbl="node1" presStyleIdx="3" presStyleCnt="4" custScaleX="79332" custScaleY="976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19CF76-1740-4BE3-ACD9-20B60DDF6372}" type="presOf" srcId="{83A06541-420D-4400-B13E-1C9A2E504F83}" destId="{CADCE01D-F157-45AB-90A6-6BE8525395D4}" srcOrd="0" destOrd="0" presId="urn:microsoft.com/office/officeart/2005/8/layout/hProcess9"/>
    <dgm:cxn modelId="{6D818A48-0854-4BCA-8714-F0B01BC467D6}" srcId="{BDA06E6C-3F49-484F-A6AF-1C651D0828BA}" destId="{14C3F260-C6CF-4307-A5FB-11811E22B18E}" srcOrd="3" destOrd="0" parTransId="{0FE3E7CF-567B-4178-AD29-3135639E8AD0}" sibTransId="{56BEFD78-087A-4443-A1DC-FEAE9326B0E8}"/>
    <dgm:cxn modelId="{453C581D-1A4E-4CBA-B792-5514684C9AB0}" type="presOf" srcId="{14C3F260-C6CF-4307-A5FB-11811E22B18E}" destId="{CA589226-E8AE-46C5-8623-796617E341A3}" srcOrd="0" destOrd="0" presId="urn:microsoft.com/office/officeart/2005/8/layout/hProcess9"/>
    <dgm:cxn modelId="{45C78782-C1B1-4D80-A9AA-DECB07A8A8CE}" type="presOf" srcId="{BDA06E6C-3F49-484F-A6AF-1C651D0828BA}" destId="{FEB9CED9-5661-473C-8916-F84DCFDFE7D0}" srcOrd="0" destOrd="0" presId="urn:microsoft.com/office/officeart/2005/8/layout/hProcess9"/>
    <dgm:cxn modelId="{594C0731-8576-4E33-A288-3C5BED7D9764}" srcId="{BDA06E6C-3F49-484F-A6AF-1C651D0828BA}" destId="{83A06541-420D-4400-B13E-1C9A2E504F83}" srcOrd="1" destOrd="0" parTransId="{BD677870-CCE2-4960-B73D-0BFD332A0CCA}" sibTransId="{4D841CE2-8985-4A19-90EB-7872062F9F5E}"/>
    <dgm:cxn modelId="{D792766A-1164-4D02-B27E-A449FACD55A6}" type="presOf" srcId="{0B99035B-0036-4B98-B5E4-477FED3CFE13}" destId="{D33E075E-9845-4913-B619-0C65732567BB}" srcOrd="0" destOrd="0" presId="urn:microsoft.com/office/officeart/2005/8/layout/hProcess9"/>
    <dgm:cxn modelId="{86ED427F-3FD6-4899-BC91-CD4B8E26E254}" srcId="{BDA06E6C-3F49-484F-A6AF-1C651D0828BA}" destId="{2F950FA2-926C-4582-AE62-30B7799B3D61}" srcOrd="2" destOrd="0" parTransId="{9CD23A74-B689-4A03-B05F-6863754C1864}" sibTransId="{712F0DBE-973F-4A4F-894D-6BA78A1E5F2E}"/>
    <dgm:cxn modelId="{953ABC0C-BC54-4808-9406-7B8E59D53330}" srcId="{BDA06E6C-3F49-484F-A6AF-1C651D0828BA}" destId="{0B99035B-0036-4B98-B5E4-477FED3CFE13}" srcOrd="0" destOrd="0" parTransId="{DA658C94-811E-40A5-B4BA-A28D5297A952}" sibTransId="{D8A5FCC1-9DB3-4B87-B70F-083884615A42}"/>
    <dgm:cxn modelId="{9CCB7CDF-D09C-4D32-96C9-65C09EED6C8C}" type="presOf" srcId="{2F950FA2-926C-4582-AE62-30B7799B3D61}" destId="{3EA6DE1E-C8B0-41B9-9BFC-AE7524341B5C}" srcOrd="0" destOrd="0" presId="urn:microsoft.com/office/officeart/2005/8/layout/hProcess9"/>
    <dgm:cxn modelId="{BDA123C5-58EB-4E97-832D-0618F92BCA96}" type="presParOf" srcId="{FEB9CED9-5661-473C-8916-F84DCFDFE7D0}" destId="{004AD57D-9EE9-4AB5-AB60-7F4727C9A80C}" srcOrd="0" destOrd="0" presId="urn:microsoft.com/office/officeart/2005/8/layout/hProcess9"/>
    <dgm:cxn modelId="{DA797104-EAF1-4D7E-B70D-160F21D1C83B}" type="presParOf" srcId="{FEB9CED9-5661-473C-8916-F84DCFDFE7D0}" destId="{EA124E95-BD60-4249-8D11-5AF6D341363B}" srcOrd="1" destOrd="0" presId="urn:microsoft.com/office/officeart/2005/8/layout/hProcess9"/>
    <dgm:cxn modelId="{77C574B3-1111-4F70-A8FA-A1704AA7E3ED}" type="presParOf" srcId="{EA124E95-BD60-4249-8D11-5AF6D341363B}" destId="{D33E075E-9845-4913-B619-0C65732567BB}" srcOrd="0" destOrd="0" presId="urn:microsoft.com/office/officeart/2005/8/layout/hProcess9"/>
    <dgm:cxn modelId="{96C503F7-10A1-4D21-9708-434FEC3C2A44}" type="presParOf" srcId="{EA124E95-BD60-4249-8D11-5AF6D341363B}" destId="{948AFC89-8AB2-4761-A319-477064F70912}" srcOrd="1" destOrd="0" presId="urn:microsoft.com/office/officeart/2005/8/layout/hProcess9"/>
    <dgm:cxn modelId="{7A34ABF2-E72D-4A81-A155-A4A4DB7ACE96}" type="presParOf" srcId="{EA124E95-BD60-4249-8D11-5AF6D341363B}" destId="{CADCE01D-F157-45AB-90A6-6BE8525395D4}" srcOrd="2" destOrd="0" presId="urn:microsoft.com/office/officeart/2005/8/layout/hProcess9"/>
    <dgm:cxn modelId="{B0AA4A3B-F47C-41F3-9382-C610B9753E9F}" type="presParOf" srcId="{EA124E95-BD60-4249-8D11-5AF6D341363B}" destId="{8E3A7A52-3E70-4BA6-BBCD-92C568334B60}" srcOrd="3" destOrd="0" presId="urn:microsoft.com/office/officeart/2005/8/layout/hProcess9"/>
    <dgm:cxn modelId="{06282589-3573-4019-A79B-CCC08FEB941A}" type="presParOf" srcId="{EA124E95-BD60-4249-8D11-5AF6D341363B}" destId="{3EA6DE1E-C8B0-41B9-9BFC-AE7524341B5C}" srcOrd="4" destOrd="0" presId="urn:microsoft.com/office/officeart/2005/8/layout/hProcess9"/>
    <dgm:cxn modelId="{BFAA6447-166B-4D33-B59E-06603A05608C}" type="presParOf" srcId="{EA124E95-BD60-4249-8D11-5AF6D341363B}" destId="{8FAD6868-2D90-4A62-AD7E-1C63EBA39EE4}" srcOrd="5" destOrd="0" presId="urn:microsoft.com/office/officeart/2005/8/layout/hProcess9"/>
    <dgm:cxn modelId="{C433D633-D01E-4DC9-A365-A68F5F33B378}" type="presParOf" srcId="{EA124E95-BD60-4249-8D11-5AF6D341363B}" destId="{CA589226-E8AE-46C5-8623-796617E341A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C6C545-4D1E-40E1-8A69-AA6E39AE12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210A6-6654-42F0-8CFA-1B040CEFCF4D}">
      <dgm:prSet phldrT="[Text]"/>
      <dgm:spPr/>
      <dgm:t>
        <a:bodyPr/>
        <a:lstStyle/>
        <a:p>
          <a:r>
            <a:rPr lang="en-US" dirty="0" smtClean="0"/>
            <a:t>$16,944,384 Yearly Spend</a:t>
          </a:r>
          <a:endParaRPr lang="en-US" dirty="0"/>
        </a:p>
      </dgm:t>
    </dgm:pt>
    <dgm:pt modelId="{EC77DCB8-FC48-49E2-9C1E-623D3EED1B0F}" type="parTrans" cxnId="{A7CB5EC2-FBE7-42D5-A3C9-A562BACA2226}">
      <dgm:prSet/>
      <dgm:spPr/>
      <dgm:t>
        <a:bodyPr/>
        <a:lstStyle/>
        <a:p>
          <a:endParaRPr lang="en-US"/>
        </a:p>
      </dgm:t>
    </dgm:pt>
    <dgm:pt modelId="{A4F73897-3163-442E-BD98-0608E0587BEA}" type="sibTrans" cxnId="{A7CB5EC2-FBE7-42D5-A3C9-A562BACA2226}">
      <dgm:prSet/>
      <dgm:spPr/>
      <dgm:t>
        <a:bodyPr/>
        <a:lstStyle/>
        <a:p>
          <a:endParaRPr lang="en-US"/>
        </a:p>
      </dgm:t>
    </dgm:pt>
    <dgm:pt modelId="{D03FEEB2-4E99-4C9D-8D85-ABCB89D84D3C}">
      <dgm:prSet phldrT="[Text]"/>
      <dgm:spPr/>
      <dgm:t>
        <a:bodyPr/>
        <a:lstStyle/>
        <a:p>
          <a:r>
            <a:rPr lang="en-US" dirty="0" smtClean="0"/>
            <a:t>Peak Capacity: 124,380</a:t>
          </a:r>
          <a:endParaRPr lang="en-US" dirty="0"/>
        </a:p>
      </dgm:t>
    </dgm:pt>
    <dgm:pt modelId="{8B21AB97-58A5-4086-8F95-25AA2996C7C3}" type="sibTrans" cxnId="{A7E5A536-1B32-4E5C-8767-60377A3D123C}">
      <dgm:prSet/>
      <dgm:spPr/>
      <dgm:t>
        <a:bodyPr/>
        <a:lstStyle/>
        <a:p>
          <a:endParaRPr lang="en-US"/>
        </a:p>
      </dgm:t>
    </dgm:pt>
    <dgm:pt modelId="{A56D9774-99A8-4201-B558-044C60CDFE99}" type="parTrans" cxnId="{A7E5A536-1B32-4E5C-8767-60377A3D123C}">
      <dgm:prSet/>
      <dgm:spPr/>
      <dgm:t>
        <a:bodyPr/>
        <a:lstStyle/>
        <a:p>
          <a:endParaRPr lang="en-US"/>
        </a:p>
      </dgm:t>
    </dgm:pt>
    <dgm:pt modelId="{D8C9ED53-2564-4345-937E-45A4CD67052D}">
      <dgm:prSet phldrT="[Text]"/>
      <dgm:spPr/>
      <dgm:t>
        <a:bodyPr/>
        <a:lstStyle/>
        <a:p>
          <a:r>
            <a:rPr lang="en-US" dirty="0" smtClean="0"/>
            <a:t>CME Owned</a:t>
          </a:r>
          <a:endParaRPr lang="en-US" dirty="0"/>
        </a:p>
      </dgm:t>
    </dgm:pt>
    <dgm:pt modelId="{22B9E3AF-6F22-483A-AA7F-553B95047BCE}" type="parTrans" cxnId="{D0395EFE-718D-41B6-A1A7-3CC7C56215E0}">
      <dgm:prSet/>
      <dgm:spPr/>
      <dgm:t>
        <a:bodyPr/>
        <a:lstStyle/>
        <a:p>
          <a:endParaRPr lang="en-US"/>
        </a:p>
      </dgm:t>
    </dgm:pt>
    <dgm:pt modelId="{A4EF25E2-1C82-40C8-BE20-F8D559F5CB08}" type="sibTrans" cxnId="{D0395EFE-718D-41B6-A1A7-3CC7C56215E0}">
      <dgm:prSet/>
      <dgm:spPr/>
      <dgm:t>
        <a:bodyPr/>
        <a:lstStyle/>
        <a:p>
          <a:endParaRPr lang="en-US"/>
        </a:p>
      </dgm:t>
    </dgm:pt>
    <dgm:pt modelId="{2D06C869-F008-4C54-AD1B-B30686575834}" type="pres">
      <dgm:prSet presAssocID="{C6C6C545-4D1E-40E1-8A69-AA6E39AE12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A068A0-48B2-4B53-9940-E403EECCA6C2}" type="pres">
      <dgm:prSet presAssocID="{9F4210A6-6654-42F0-8CFA-1B040CEFCF4D}" presName="parentLin" presStyleCnt="0"/>
      <dgm:spPr/>
    </dgm:pt>
    <dgm:pt modelId="{8D871664-94DE-424E-ADB6-EF1B944DC1BF}" type="pres">
      <dgm:prSet presAssocID="{9F4210A6-6654-42F0-8CFA-1B040CEFCF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2CC972-2DD8-4A85-918F-CFCBF60F8C15}" type="pres">
      <dgm:prSet presAssocID="{9F4210A6-6654-42F0-8CFA-1B040CEFCF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049F4-C62A-4BC0-916B-40D76FFF380D}" type="pres">
      <dgm:prSet presAssocID="{9F4210A6-6654-42F0-8CFA-1B040CEFCF4D}" presName="negativeSpace" presStyleCnt="0"/>
      <dgm:spPr/>
    </dgm:pt>
    <dgm:pt modelId="{4300F0F7-7373-4827-8288-93217F62A4FF}" type="pres">
      <dgm:prSet presAssocID="{9F4210A6-6654-42F0-8CFA-1B040CEFCF4D}" presName="childText" presStyleLbl="conFgAcc1" presStyleIdx="0" presStyleCnt="3">
        <dgm:presLayoutVars>
          <dgm:bulletEnabled val="1"/>
        </dgm:presLayoutVars>
      </dgm:prSet>
      <dgm:spPr/>
    </dgm:pt>
    <dgm:pt modelId="{D8DC3655-D555-4E08-BEF7-842B89C3654F}" type="pres">
      <dgm:prSet presAssocID="{A4F73897-3163-442E-BD98-0608E0587BEA}" presName="spaceBetweenRectangles" presStyleCnt="0"/>
      <dgm:spPr/>
    </dgm:pt>
    <dgm:pt modelId="{634533D8-7A38-456C-AFCF-65CF4FD50B1E}" type="pres">
      <dgm:prSet presAssocID="{D03FEEB2-4E99-4C9D-8D85-ABCB89D84D3C}" presName="parentLin" presStyleCnt="0"/>
      <dgm:spPr/>
    </dgm:pt>
    <dgm:pt modelId="{D36B334A-7B4D-493C-92C6-77E2897B09A5}" type="pres">
      <dgm:prSet presAssocID="{D03FEEB2-4E99-4C9D-8D85-ABCB89D84D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AF928B-C865-4E6B-AF6D-49C1355854B8}" type="pres">
      <dgm:prSet presAssocID="{D03FEEB2-4E99-4C9D-8D85-ABCB89D84D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72C1-B8EA-404C-9895-B39BC4D123E9}" type="pres">
      <dgm:prSet presAssocID="{D03FEEB2-4E99-4C9D-8D85-ABCB89D84D3C}" presName="negativeSpace" presStyleCnt="0"/>
      <dgm:spPr/>
    </dgm:pt>
    <dgm:pt modelId="{85262859-0B73-4ACC-95C1-B45AF7559AC1}" type="pres">
      <dgm:prSet presAssocID="{D03FEEB2-4E99-4C9D-8D85-ABCB89D84D3C}" presName="childText" presStyleLbl="conFgAcc1" presStyleIdx="1" presStyleCnt="3">
        <dgm:presLayoutVars>
          <dgm:bulletEnabled val="1"/>
        </dgm:presLayoutVars>
      </dgm:prSet>
      <dgm:spPr/>
    </dgm:pt>
    <dgm:pt modelId="{3597DEED-1900-4FE3-871B-B8454CF79BE5}" type="pres">
      <dgm:prSet presAssocID="{8B21AB97-58A5-4086-8F95-25AA2996C7C3}" presName="spaceBetweenRectangles" presStyleCnt="0"/>
      <dgm:spPr/>
    </dgm:pt>
    <dgm:pt modelId="{5422530F-8D3F-4545-90B9-0C51DB990B88}" type="pres">
      <dgm:prSet presAssocID="{D8C9ED53-2564-4345-937E-45A4CD67052D}" presName="parentLin" presStyleCnt="0"/>
      <dgm:spPr/>
    </dgm:pt>
    <dgm:pt modelId="{99458FED-7992-46E5-AC1E-920F9CF14FA9}" type="pres">
      <dgm:prSet presAssocID="{D8C9ED53-2564-4345-937E-45A4CD67052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4CC0783-1853-4E6D-82F0-9307C2CDBD30}" type="pres">
      <dgm:prSet presAssocID="{D8C9ED53-2564-4345-937E-45A4CD6705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8BEF1-5596-404D-8D80-ACF2106D12F8}" type="pres">
      <dgm:prSet presAssocID="{D8C9ED53-2564-4345-937E-45A4CD67052D}" presName="negativeSpace" presStyleCnt="0"/>
      <dgm:spPr/>
    </dgm:pt>
    <dgm:pt modelId="{F7C5FE67-D5D5-42A1-AB15-C7BF6D8F5F88}" type="pres">
      <dgm:prSet presAssocID="{D8C9ED53-2564-4345-937E-45A4CD6705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C27AD46-5C8F-4C3D-B262-33240BE58D17}" type="presOf" srcId="{9F4210A6-6654-42F0-8CFA-1B040CEFCF4D}" destId="{F62CC972-2DD8-4A85-918F-CFCBF60F8C15}" srcOrd="1" destOrd="0" presId="urn:microsoft.com/office/officeart/2005/8/layout/list1"/>
    <dgm:cxn modelId="{455F292A-8F47-4FCB-844A-4690C4DA93EC}" type="presOf" srcId="{9F4210A6-6654-42F0-8CFA-1B040CEFCF4D}" destId="{8D871664-94DE-424E-ADB6-EF1B944DC1BF}" srcOrd="0" destOrd="0" presId="urn:microsoft.com/office/officeart/2005/8/layout/list1"/>
    <dgm:cxn modelId="{D0395EFE-718D-41B6-A1A7-3CC7C56215E0}" srcId="{C6C6C545-4D1E-40E1-8A69-AA6E39AE1284}" destId="{D8C9ED53-2564-4345-937E-45A4CD67052D}" srcOrd="2" destOrd="0" parTransId="{22B9E3AF-6F22-483A-AA7F-553B95047BCE}" sibTransId="{A4EF25E2-1C82-40C8-BE20-F8D559F5CB08}"/>
    <dgm:cxn modelId="{5F84DE25-0E14-407E-AA7E-171AF345026C}" type="presOf" srcId="{D8C9ED53-2564-4345-937E-45A4CD67052D}" destId="{99458FED-7992-46E5-AC1E-920F9CF14FA9}" srcOrd="0" destOrd="0" presId="urn:microsoft.com/office/officeart/2005/8/layout/list1"/>
    <dgm:cxn modelId="{CF3FF738-873B-46BC-8DD8-E81FA30D888B}" type="presOf" srcId="{D03FEEB2-4E99-4C9D-8D85-ABCB89D84D3C}" destId="{10AF928B-C865-4E6B-AF6D-49C1355854B8}" srcOrd="1" destOrd="0" presId="urn:microsoft.com/office/officeart/2005/8/layout/list1"/>
    <dgm:cxn modelId="{4B181985-DFC9-41C8-96FE-3993763CB920}" type="presOf" srcId="{D03FEEB2-4E99-4C9D-8D85-ABCB89D84D3C}" destId="{D36B334A-7B4D-493C-92C6-77E2897B09A5}" srcOrd="0" destOrd="0" presId="urn:microsoft.com/office/officeart/2005/8/layout/list1"/>
    <dgm:cxn modelId="{177700FE-B432-4F6B-8ACA-26440286DE23}" type="presOf" srcId="{D8C9ED53-2564-4345-937E-45A4CD67052D}" destId="{64CC0783-1853-4E6D-82F0-9307C2CDBD30}" srcOrd="1" destOrd="0" presId="urn:microsoft.com/office/officeart/2005/8/layout/list1"/>
    <dgm:cxn modelId="{A7E5A536-1B32-4E5C-8767-60377A3D123C}" srcId="{C6C6C545-4D1E-40E1-8A69-AA6E39AE1284}" destId="{D03FEEB2-4E99-4C9D-8D85-ABCB89D84D3C}" srcOrd="1" destOrd="0" parTransId="{A56D9774-99A8-4201-B558-044C60CDFE99}" sibTransId="{8B21AB97-58A5-4086-8F95-25AA2996C7C3}"/>
    <dgm:cxn modelId="{B95DC626-749C-4C1B-97A2-8A12464A2A0E}" type="presOf" srcId="{C6C6C545-4D1E-40E1-8A69-AA6E39AE1284}" destId="{2D06C869-F008-4C54-AD1B-B30686575834}" srcOrd="0" destOrd="0" presId="urn:microsoft.com/office/officeart/2005/8/layout/list1"/>
    <dgm:cxn modelId="{A7CB5EC2-FBE7-42D5-A3C9-A562BACA2226}" srcId="{C6C6C545-4D1E-40E1-8A69-AA6E39AE1284}" destId="{9F4210A6-6654-42F0-8CFA-1B040CEFCF4D}" srcOrd="0" destOrd="0" parTransId="{EC77DCB8-FC48-49E2-9C1E-623D3EED1B0F}" sibTransId="{A4F73897-3163-442E-BD98-0608E0587BEA}"/>
    <dgm:cxn modelId="{9E9F2527-58B7-4A23-B09D-2409D2AF2A09}" type="presParOf" srcId="{2D06C869-F008-4C54-AD1B-B30686575834}" destId="{31A068A0-48B2-4B53-9940-E403EECCA6C2}" srcOrd="0" destOrd="0" presId="urn:microsoft.com/office/officeart/2005/8/layout/list1"/>
    <dgm:cxn modelId="{EA86799D-F52F-43E0-8997-DC59A4E14827}" type="presParOf" srcId="{31A068A0-48B2-4B53-9940-E403EECCA6C2}" destId="{8D871664-94DE-424E-ADB6-EF1B944DC1BF}" srcOrd="0" destOrd="0" presId="urn:microsoft.com/office/officeart/2005/8/layout/list1"/>
    <dgm:cxn modelId="{DD19B4F1-26EE-488B-991D-51971A538D5F}" type="presParOf" srcId="{31A068A0-48B2-4B53-9940-E403EECCA6C2}" destId="{F62CC972-2DD8-4A85-918F-CFCBF60F8C15}" srcOrd="1" destOrd="0" presId="urn:microsoft.com/office/officeart/2005/8/layout/list1"/>
    <dgm:cxn modelId="{4742B339-2551-413A-A1EB-29BC060992F2}" type="presParOf" srcId="{2D06C869-F008-4C54-AD1B-B30686575834}" destId="{F54049F4-C62A-4BC0-916B-40D76FFF380D}" srcOrd="1" destOrd="0" presId="urn:microsoft.com/office/officeart/2005/8/layout/list1"/>
    <dgm:cxn modelId="{47E31F84-D2F8-4AF1-8D9A-91397929EC55}" type="presParOf" srcId="{2D06C869-F008-4C54-AD1B-B30686575834}" destId="{4300F0F7-7373-4827-8288-93217F62A4FF}" srcOrd="2" destOrd="0" presId="urn:microsoft.com/office/officeart/2005/8/layout/list1"/>
    <dgm:cxn modelId="{1F472F6B-6DDF-40CA-877B-DC295BAC2BEA}" type="presParOf" srcId="{2D06C869-F008-4C54-AD1B-B30686575834}" destId="{D8DC3655-D555-4E08-BEF7-842B89C3654F}" srcOrd="3" destOrd="0" presId="urn:microsoft.com/office/officeart/2005/8/layout/list1"/>
    <dgm:cxn modelId="{E4838EF2-C6F6-4BAB-9F4E-2E01DCF037FD}" type="presParOf" srcId="{2D06C869-F008-4C54-AD1B-B30686575834}" destId="{634533D8-7A38-456C-AFCF-65CF4FD50B1E}" srcOrd="4" destOrd="0" presId="urn:microsoft.com/office/officeart/2005/8/layout/list1"/>
    <dgm:cxn modelId="{A283BD26-8155-43E1-8584-74E8BA6CE6D7}" type="presParOf" srcId="{634533D8-7A38-456C-AFCF-65CF4FD50B1E}" destId="{D36B334A-7B4D-493C-92C6-77E2897B09A5}" srcOrd="0" destOrd="0" presId="urn:microsoft.com/office/officeart/2005/8/layout/list1"/>
    <dgm:cxn modelId="{691AC375-4097-42F8-8908-8E4242956857}" type="presParOf" srcId="{634533D8-7A38-456C-AFCF-65CF4FD50B1E}" destId="{10AF928B-C865-4E6B-AF6D-49C1355854B8}" srcOrd="1" destOrd="0" presId="urn:microsoft.com/office/officeart/2005/8/layout/list1"/>
    <dgm:cxn modelId="{2D488F79-9718-48B1-801D-40FF46017BB8}" type="presParOf" srcId="{2D06C869-F008-4C54-AD1B-B30686575834}" destId="{1F2972C1-B8EA-404C-9895-B39BC4D123E9}" srcOrd="5" destOrd="0" presId="urn:microsoft.com/office/officeart/2005/8/layout/list1"/>
    <dgm:cxn modelId="{107BC665-37BB-4553-B212-0E6B1CA831C0}" type="presParOf" srcId="{2D06C869-F008-4C54-AD1B-B30686575834}" destId="{85262859-0B73-4ACC-95C1-B45AF7559AC1}" srcOrd="6" destOrd="0" presId="urn:microsoft.com/office/officeart/2005/8/layout/list1"/>
    <dgm:cxn modelId="{34211BE9-67CA-4796-AC77-C3DFA76BAC0F}" type="presParOf" srcId="{2D06C869-F008-4C54-AD1B-B30686575834}" destId="{3597DEED-1900-4FE3-871B-B8454CF79BE5}" srcOrd="7" destOrd="0" presId="urn:microsoft.com/office/officeart/2005/8/layout/list1"/>
    <dgm:cxn modelId="{2DC35F82-DDCB-47E3-A59F-B432DA0A0684}" type="presParOf" srcId="{2D06C869-F008-4C54-AD1B-B30686575834}" destId="{5422530F-8D3F-4545-90B9-0C51DB990B88}" srcOrd="8" destOrd="0" presId="urn:microsoft.com/office/officeart/2005/8/layout/list1"/>
    <dgm:cxn modelId="{47CF2ACA-0D79-4FD7-B767-F83FE86722D8}" type="presParOf" srcId="{5422530F-8D3F-4545-90B9-0C51DB990B88}" destId="{99458FED-7992-46E5-AC1E-920F9CF14FA9}" srcOrd="0" destOrd="0" presId="urn:microsoft.com/office/officeart/2005/8/layout/list1"/>
    <dgm:cxn modelId="{464D639B-522D-4FB4-A141-3D698C473095}" type="presParOf" srcId="{5422530F-8D3F-4545-90B9-0C51DB990B88}" destId="{64CC0783-1853-4E6D-82F0-9307C2CDBD30}" srcOrd="1" destOrd="0" presId="urn:microsoft.com/office/officeart/2005/8/layout/list1"/>
    <dgm:cxn modelId="{B992C724-9851-43B4-ADFE-D7FC2F0D4F76}" type="presParOf" srcId="{2D06C869-F008-4C54-AD1B-B30686575834}" destId="{A018BEF1-5596-404D-8D80-ACF2106D12F8}" srcOrd="9" destOrd="0" presId="urn:microsoft.com/office/officeart/2005/8/layout/list1"/>
    <dgm:cxn modelId="{0DF1EE22-D8FD-40D1-AA2A-182682CEDFD9}" type="presParOf" srcId="{2D06C869-F008-4C54-AD1B-B30686575834}" destId="{F7C5FE67-D5D5-42A1-AB15-C7BF6D8F5F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C6C545-4D1E-40E1-8A69-AA6E39AE12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210A6-6654-42F0-8CFA-1B040CEFCF4D}">
      <dgm:prSet phldrT="[Text]"/>
      <dgm:spPr/>
      <dgm:t>
        <a:bodyPr/>
        <a:lstStyle/>
        <a:p>
          <a:r>
            <a:rPr lang="en-US" dirty="0" smtClean="0"/>
            <a:t>$8,916,000 Yearly Lease</a:t>
          </a:r>
          <a:endParaRPr lang="en-US" dirty="0"/>
        </a:p>
      </dgm:t>
    </dgm:pt>
    <dgm:pt modelId="{EC77DCB8-FC48-49E2-9C1E-623D3EED1B0F}" type="parTrans" cxnId="{A7CB5EC2-FBE7-42D5-A3C9-A562BACA2226}">
      <dgm:prSet/>
      <dgm:spPr/>
      <dgm:t>
        <a:bodyPr/>
        <a:lstStyle/>
        <a:p>
          <a:endParaRPr lang="en-US"/>
        </a:p>
      </dgm:t>
    </dgm:pt>
    <dgm:pt modelId="{A4F73897-3163-442E-BD98-0608E0587BEA}" type="sibTrans" cxnId="{A7CB5EC2-FBE7-42D5-A3C9-A562BACA2226}">
      <dgm:prSet/>
      <dgm:spPr/>
      <dgm:t>
        <a:bodyPr/>
        <a:lstStyle/>
        <a:p>
          <a:endParaRPr lang="en-US"/>
        </a:p>
      </dgm:t>
    </dgm:pt>
    <dgm:pt modelId="{D03FEEB2-4E99-4C9D-8D85-ABCB89D84D3C}">
      <dgm:prSet phldrT="[Text]"/>
      <dgm:spPr/>
      <dgm:t>
        <a:bodyPr/>
        <a:lstStyle/>
        <a:p>
          <a:r>
            <a:rPr lang="en-US" dirty="0" smtClean="0"/>
            <a:t>Peak Capacity: 140,000</a:t>
          </a:r>
          <a:endParaRPr lang="en-US" dirty="0"/>
        </a:p>
      </dgm:t>
    </dgm:pt>
    <dgm:pt modelId="{8B21AB97-58A5-4086-8F95-25AA2996C7C3}" type="sibTrans" cxnId="{A7E5A536-1B32-4E5C-8767-60377A3D123C}">
      <dgm:prSet/>
      <dgm:spPr/>
      <dgm:t>
        <a:bodyPr/>
        <a:lstStyle/>
        <a:p>
          <a:endParaRPr lang="en-US"/>
        </a:p>
      </dgm:t>
    </dgm:pt>
    <dgm:pt modelId="{A56D9774-99A8-4201-B558-044C60CDFE99}" type="parTrans" cxnId="{A7E5A536-1B32-4E5C-8767-60377A3D123C}">
      <dgm:prSet/>
      <dgm:spPr/>
      <dgm:t>
        <a:bodyPr/>
        <a:lstStyle/>
        <a:p>
          <a:endParaRPr lang="en-US"/>
        </a:p>
      </dgm:t>
    </dgm:pt>
    <dgm:pt modelId="{1CB16A22-7809-4678-A6B2-B195474887FC}">
      <dgm:prSet phldrT="[Text]"/>
      <dgm:spPr/>
      <dgm:t>
        <a:bodyPr/>
        <a:lstStyle/>
        <a:p>
          <a:r>
            <a:rPr lang="en-US" dirty="0" smtClean="0"/>
            <a:t>Public Warehouse</a:t>
          </a:r>
          <a:endParaRPr lang="en-US" dirty="0"/>
        </a:p>
      </dgm:t>
    </dgm:pt>
    <dgm:pt modelId="{3A3A6428-03BF-48AE-94C9-802BB6003163}" type="parTrans" cxnId="{4E027450-88A9-4817-AF46-F6A476119911}">
      <dgm:prSet/>
      <dgm:spPr/>
      <dgm:t>
        <a:bodyPr/>
        <a:lstStyle/>
        <a:p>
          <a:endParaRPr lang="en-US"/>
        </a:p>
      </dgm:t>
    </dgm:pt>
    <dgm:pt modelId="{48CE7E67-AB6E-4C9F-85F7-6D0D740E5D08}" type="sibTrans" cxnId="{4E027450-88A9-4817-AF46-F6A476119911}">
      <dgm:prSet/>
      <dgm:spPr/>
      <dgm:t>
        <a:bodyPr/>
        <a:lstStyle/>
        <a:p>
          <a:endParaRPr lang="en-US"/>
        </a:p>
      </dgm:t>
    </dgm:pt>
    <dgm:pt modelId="{2D06C869-F008-4C54-AD1B-B30686575834}" type="pres">
      <dgm:prSet presAssocID="{C6C6C545-4D1E-40E1-8A69-AA6E39AE12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A068A0-48B2-4B53-9940-E403EECCA6C2}" type="pres">
      <dgm:prSet presAssocID="{9F4210A6-6654-42F0-8CFA-1B040CEFCF4D}" presName="parentLin" presStyleCnt="0"/>
      <dgm:spPr/>
    </dgm:pt>
    <dgm:pt modelId="{8D871664-94DE-424E-ADB6-EF1B944DC1BF}" type="pres">
      <dgm:prSet presAssocID="{9F4210A6-6654-42F0-8CFA-1B040CEFCF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2CC972-2DD8-4A85-918F-CFCBF60F8C15}" type="pres">
      <dgm:prSet presAssocID="{9F4210A6-6654-42F0-8CFA-1B040CEFCF4D}" presName="parentText" presStyleLbl="node1" presStyleIdx="0" presStyleCnt="3" custLinFactNeighborX="-14894" custLinFactNeighborY="-152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049F4-C62A-4BC0-916B-40D76FFF380D}" type="pres">
      <dgm:prSet presAssocID="{9F4210A6-6654-42F0-8CFA-1B040CEFCF4D}" presName="negativeSpace" presStyleCnt="0"/>
      <dgm:spPr/>
    </dgm:pt>
    <dgm:pt modelId="{4300F0F7-7373-4827-8288-93217F62A4FF}" type="pres">
      <dgm:prSet presAssocID="{9F4210A6-6654-42F0-8CFA-1B040CEFCF4D}" presName="childText" presStyleLbl="conFgAcc1" presStyleIdx="0" presStyleCnt="3">
        <dgm:presLayoutVars>
          <dgm:bulletEnabled val="1"/>
        </dgm:presLayoutVars>
      </dgm:prSet>
      <dgm:spPr/>
    </dgm:pt>
    <dgm:pt modelId="{D8DC3655-D555-4E08-BEF7-842B89C3654F}" type="pres">
      <dgm:prSet presAssocID="{A4F73897-3163-442E-BD98-0608E0587BEA}" presName="spaceBetweenRectangles" presStyleCnt="0"/>
      <dgm:spPr/>
    </dgm:pt>
    <dgm:pt modelId="{634533D8-7A38-456C-AFCF-65CF4FD50B1E}" type="pres">
      <dgm:prSet presAssocID="{D03FEEB2-4E99-4C9D-8D85-ABCB89D84D3C}" presName="parentLin" presStyleCnt="0"/>
      <dgm:spPr/>
    </dgm:pt>
    <dgm:pt modelId="{D36B334A-7B4D-493C-92C6-77E2897B09A5}" type="pres">
      <dgm:prSet presAssocID="{D03FEEB2-4E99-4C9D-8D85-ABCB89D84D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AF928B-C865-4E6B-AF6D-49C1355854B8}" type="pres">
      <dgm:prSet presAssocID="{D03FEEB2-4E99-4C9D-8D85-ABCB89D84D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72C1-B8EA-404C-9895-B39BC4D123E9}" type="pres">
      <dgm:prSet presAssocID="{D03FEEB2-4E99-4C9D-8D85-ABCB89D84D3C}" presName="negativeSpace" presStyleCnt="0"/>
      <dgm:spPr/>
    </dgm:pt>
    <dgm:pt modelId="{85262859-0B73-4ACC-95C1-B45AF7559AC1}" type="pres">
      <dgm:prSet presAssocID="{D03FEEB2-4E99-4C9D-8D85-ABCB89D84D3C}" presName="childText" presStyleLbl="conFgAcc1" presStyleIdx="1" presStyleCnt="3">
        <dgm:presLayoutVars>
          <dgm:bulletEnabled val="1"/>
        </dgm:presLayoutVars>
      </dgm:prSet>
      <dgm:spPr/>
    </dgm:pt>
    <dgm:pt modelId="{3597DEED-1900-4FE3-871B-B8454CF79BE5}" type="pres">
      <dgm:prSet presAssocID="{8B21AB97-58A5-4086-8F95-25AA2996C7C3}" presName="spaceBetweenRectangles" presStyleCnt="0"/>
      <dgm:spPr/>
    </dgm:pt>
    <dgm:pt modelId="{7A22976A-F2CB-4EE6-BAF9-51D2BB13015D}" type="pres">
      <dgm:prSet presAssocID="{1CB16A22-7809-4678-A6B2-B195474887FC}" presName="parentLin" presStyleCnt="0"/>
      <dgm:spPr/>
    </dgm:pt>
    <dgm:pt modelId="{AC282635-E811-440D-BD96-04F461602CFA}" type="pres">
      <dgm:prSet presAssocID="{1CB16A22-7809-4678-A6B2-B195474887F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A750263-D506-4F51-8842-E488B262625E}" type="pres">
      <dgm:prSet presAssocID="{1CB16A22-7809-4678-A6B2-B195474887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CD037-BEA3-40E5-84B0-CAEE1DCA4526}" type="pres">
      <dgm:prSet presAssocID="{1CB16A22-7809-4678-A6B2-B195474887FC}" presName="negativeSpace" presStyleCnt="0"/>
      <dgm:spPr/>
    </dgm:pt>
    <dgm:pt modelId="{ED56CDB0-5E3A-4613-95D3-A399EB67E244}" type="pres">
      <dgm:prSet presAssocID="{1CB16A22-7809-4678-A6B2-B195474887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027450-88A9-4817-AF46-F6A476119911}" srcId="{C6C6C545-4D1E-40E1-8A69-AA6E39AE1284}" destId="{1CB16A22-7809-4678-A6B2-B195474887FC}" srcOrd="2" destOrd="0" parTransId="{3A3A6428-03BF-48AE-94C9-802BB6003163}" sibTransId="{48CE7E67-AB6E-4C9F-85F7-6D0D740E5D08}"/>
    <dgm:cxn modelId="{B71D64B3-8518-4E5B-AD25-607B04CC6ADE}" type="presOf" srcId="{9F4210A6-6654-42F0-8CFA-1B040CEFCF4D}" destId="{F62CC972-2DD8-4A85-918F-CFCBF60F8C15}" srcOrd="1" destOrd="0" presId="urn:microsoft.com/office/officeart/2005/8/layout/list1"/>
    <dgm:cxn modelId="{BFEBC2D4-00FB-49FD-A50D-0F099BFAF861}" type="presOf" srcId="{1CB16A22-7809-4678-A6B2-B195474887FC}" destId="{AA750263-D506-4F51-8842-E488B262625E}" srcOrd="1" destOrd="0" presId="urn:microsoft.com/office/officeart/2005/8/layout/list1"/>
    <dgm:cxn modelId="{057D56F1-D77D-4430-A23E-4EB7A10F945B}" type="presOf" srcId="{D03FEEB2-4E99-4C9D-8D85-ABCB89D84D3C}" destId="{D36B334A-7B4D-493C-92C6-77E2897B09A5}" srcOrd="0" destOrd="0" presId="urn:microsoft.com/office/officeart/2005/8/layout/list1"/>
    <dgm:cxn modelId="{35ED4944-9E1B-4517-9B83-CD7604169B89}" type="presOf" srcId="{9F4210A6-6654-42F0-8CFA-1B040CEFCF4D}" destId="{8D871664-94DE-424E-ADB6-EF1B944DC1BF}" srcOrd="0" destOrd="0" presId="urn:microsoft.com/office/officeart/2005/8/layout/list1"/>
    <dgm:cxn modelId="{B9C891B0-4800-4CB3-BFD1-1704940739A8}" type="presOf" srcId="{1CB16A22-7809-4678-A6B2-B195474887FC}" destId="{AC282635-E811-440D-BD96-04F461602CFA}" srcOrd="0" destOrd="0" presId="urn:microsoft.com/office/officeart/2005/8/layout/list1"/>
    <dgm:cxn modelId="{58D82E58-353A-4338-A29D-014F811C3E09}" type="presOf" srcId="{C6C6C545-4D1E-40E1-8A69-AA6E39AE1284}" destId="{2D06C869-F008-4C54-AD1B-B30686575834}" srcOrd="0" destOrd="0" presId="urn:microsoft.com/office/officeart/2005/8/layout/list1"/>
    <dgm:cxn modelId="{A7E5A536-1B32-4E5C-8767-60377A3D123C}" srcId="{C6C6C545-4D1E-40E1-8A69-AA6E39AE1284}" destId="{D03FEEB2-4E99-4C9D-8D85-ABCB89D84D3C}" srcOrd="1" destOrd="0" parTransId="{A56D9774-99A8-4201-B558-044C60CDFE99}" sibTransId="{8B21AB97-58A5-4086-8F95-25AA2996C7C3}"/>
    <dgm:cxn modelId="{248F6F13-838D-4170-811B-856993BB7C7C}" type="presOf" srcId="{D03FEEB2-4E99-4C9D-8D85-ABCB89D84D3C}" destId="{10AF928B-C865-4E6B-AF6D-49C1355854B8}" srcOrd="1" destOrd="0" presId="urn:microsoft.com/office/officeart/2005/8/layout/list1"/>
    <dgm:cxn modelId="{A7CB5EC2-FBE7-42D5-A3C9-A562BACA2226}" srcId="{C6C6C545-4D1E-40E1-8A69-AA6E39AE1284}" destId="{9F4210A6-6654-42F0-8CFA-1B040CEFCF4D}" srcOrd="0" destOrd="0" parTransId="{EC77DCB8-FC48-49E2-9C1E-623D3EED1B0F}" sibTransId="{A4F73897-3163-442E-BD98-0608E0587BEA}"/>
    <dgm:cxn modelId="{8D14D7FF-AC71-471E-A715-7567962BC688}" type="presParOf" srcId="{2D06C869-F008-4C54-AD1B-B30686575834}" destId="{31A068A0-48B2-4B53-9940-E403EECCA6C2}" srcOrd="0" destOrd="0" presId="urn:microsoft.com/office/officeart/2005/8/layout/list1"/>
    <dgm:cxn modelId="{905753E6-4597-4E4A-B5F8-91CBF325E836}" type="presParOf" srcId="{31A068A0-48B2-4B53-9940-E403EECCA6C2}" destId="{8D871664-94DE-424E-ADB6-EF1B944DC1BF}" srcOrd="0" destOrd="0" presId="urn:microsoft.com/office/officeart/2005/8/layout/list1"/>
    <dgm:cxn modelId="{1F3EE8E0-A055-4569-B3F5-09BA6ECEA818}" type="presParOf" srcId="{31A068A0-48B2-4B53-9940-E403EECCA6C2}" destId="{F62CC972-2DD8-4A85-918F-CFCBF60F8C15}" srcOrd="1" destOrd="0" presId="urn:microsoft.com/office/officeart/2005/8/layout/list1"/>
    <dgm:cxn modelId="{2089AC50-163D-4684-A667-00E4C4D9929D}" type="presParOf" srcId="{2D06C869-F008-4C54-AD1B-B30686575834}" destId="{F54049F4-C62A-4BC0-916B-40D76FFF380D}" srcOrd="1" destOrd="0" presId="urn:microsoft.com/office/officeart/2005/8/layout/list1"/>
    <dgm:cxn modelId="{142AF46C-28D7-4432-8577-68FC82E6AD66}" type="presParOf" srcId="{2D06C869-F008-4C54-AD1B-B30686575834}" destId="{4300F0F7-7373-4827-8288-93217F62A4FF}" srcOrd="2" destOrd="0" presId="urn:microsoft.com/office/officeart/2005/8/layout/list1"/>
    <dgm:cxn modelId="{F09D7D4C-CEE8-4223-979E-3D8EECCB604E}" type="presParOf" srcId="{2D06C869-F008-4C54-AD1B-B30686575834}" destId="{D8DC3655-D555-4E08-BEF7-842B89C3654F}" srcOrd="3" destOrd="0" presId="urn:microsoft.com/office/officeart/2005/8/layout/list1"/>
    <dgm:cxn modelId="{E82437F6-35A7-4549-9AAD-FDB2AF5A0B51}" type="presParOf" srcId="{2D06C869-F008-4C54-AD1B-B30686575834}" destId="{634533D8-7A38-456C-AFCF-65CF4FD50B1E}" srcOrd="4" destOrd="0" presId="urn:microsoft.com/office/officeart/2005/8/layout/list1"/>
    <dgm:cxn modelId="{CEE7CF8F-F850-45BB-9A77-F143A947E8CC}" type="presParOf" srcId="{634533D8-7A38-456C-AFCF-65CF4FD50B1E}" destId="{D36B334A-7B4D-493C-92C6-77E2897B09A5}" srcOrd="0" destOrd="0" presId="urn:microsoft.com/office/officeart/2005/8/layout/list1"/>
    <dgm:cxn modelId="{D71CE6B1-9A20-4B3A-8BAD-C21AF6B95703}" type="presParOf" srcId="{634533D8-7A38-456C-AFCF-65CF4FD50B1E}" destId="{10AF928B-C865-4E6B-AF6D-49C1355854B8}" srcOrd="1" destOrd="0" presId="urn:microsoft.com/office/officeart/2005/8/layout/list1"/>
    <dgm:cxn modelId="{3F5189C3-E1EF-4D63-9B2B-4FF84A173B5F}" type="presParOf" srcId="{2D06C869-F008-4C54-AD1B-B30686575834}" destId="{1F2972C1-B8EA-404C-9895-B39BC4D123E9}" srcOrd="5" destOrd="0" presId="urn:microsoft.com/office/officeart/2005/8/layout/list1"/>
    <dgm:cxn modelId="{032FD102-33D9-4812-86D5-5C87307185D5}" type="presParOf" srcId="{2D06C869-F008-4C54-AD1B-B30686575834}" destId="{85262859-0B73-4ACC-95C1-B45AF7559AC1}" srcOrd="6" destOrd="0" presId="urn:microsoft.com/office/officeart/2005/8/layout/list1"/>
    <dgm:cxn modelId="{435DA975-161E-41B3-9D5D-59E94B9FA906}" type="presParOf" srcId="{2D06C869-F008-4C54-AD1B-B30686575834}" destId="{3597DEED-1900-4FE3-871B-B8454CF79BE5}" srcOrd="7" destOrd="0" presId="urn:microsoft.com/office/officeart/2005/8/layout/list1"/>
    <dgm:cxn modelId="{79856B52-7955-4113-9581-F1A8CD07FFD9}" type="presParOf" srcId="{2D06C869-F008-4C54-AD1B-B30686575834}" destId="{7A22976A-F2CB-4EE6-BAF9-51D2BB13015D}" srcOrd="8" destOrd="0" presId="urn:microsoft.com/office/officeart/2005/8/layout/list1"/>
    <dgm:cxn modelId="{1FB91CF5-0E6C-493E-A522-BD11CEAABC64}" type="presParOf" srcId="{7A22976A-F2CB-4EE6-BAF9-51D2BB13015D}" destId="{AC282635-E811-440D-BD96-04F461602CFA}" srcOrd="0" destOrd="0" presId="urn:microsoft.com/office/officeart/2005/8/layout/list1"/>
    <dgm:cxn modelId="{2D0A9713-6DAE-468A-A961-F9588DDF9EB6}" type="presParOf" srcId="{7A22976A-F2CB-4EE6-BAF9-51D2BB13015D}" destId="{AA750263-D506-4F51-8842-E488B262625E}" srcOrd="1" destOrd="0" presId="urn:microsoft.com/office/officeart/2005/8/layout/list1"/>
    <dgm:cxn modelId="{A596F477-6F8B-465E-B7C8-2847E4BB13BB}" type="presParOf" srcId="{2D06C869-F008-4C54-AD1B-B30686575834}" destId="{55CCD037-BEA3-40E5-84B0-CAEE1DCA4526}" srcOrd="9" destOrd="0" presId="urn:microsoft.com/office/officeart/2005/8/layout/list1"/>
    <dgm:cxn modelId="{BD6F87C8-CE3D-44C3-AC2D-D7884BB2D841}" type="presParOf" srcId="{2D06C869-F008-4C54-AD1B-B30686575834}" destId="{ED56CDB0-5E3A-4613-95D3-A399EB67E2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C6C545-4D1E-40E1-8A69-AA6E39AE12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210A6-6654-42F0-8CFA-1B040CEFCF4D}">
      <dgm:prSet phldrT="[Text]"/>
      <dgm:spPr/>
      <dgm:t>
        <a:bodyPr/>
        <a:lstStyle/>
        <a:p>
          <a:r>
            <a:rPr lang="en-US" dirty="0" smtClean="0"/>
            <a:t>$8,747,083 Yearly Lease</a:t>
          </a:r>
          <a:endParaRPr lang="en-US" dirty="0"/>
        </a:p>
      </dgm:t>
    </dgm:pt>
    <dgm:pt modelId="{EC77DCB8-FC48-49E2-9C1E-623D3EED1B0F}" type="parTrans" cxnId="{A7CB5EC2-FBE7-42D5-A3C9-A562BACA2226}">
      <dgm:prSet/>
      <dgm:spPr/>
      <dgm:t>
        <a:bodyPr/>
        <a:lstStyle/>
        <a:p>
          <a:endParaRPr lang="en-US"/>
        </a:p>
      </dgm:t>
    </dgm:pt>
    <dgm:pt modelId="{A4F73897-3163-442E-BD98-0608E0587BEA}" type="sibTrans" cxnId="{A7CB5EC2-FBE7-42D5-A3C9-A562BACA2226}">
      <dgm:prSet/>
      <dgm:spPr/>
      <dgm:t>
        <a:bodyPr/>
        <a:lstStyle/>
        <a:p>
          <a:endParaRPr lang="en-US"/>
        </a:p>
      </dgm:t>
    </dgm:pt>
    <dgm:pt modelId="{D03FEEB2-4E99-4C9D-8D85-ABCB89D84D3C}">
      <dgm:prSet phldrT="[Text]"/>
      <dgm:spPr/>
      <dgm:t>
        <a:bodyPr/>
        <a:lstStyle/>
        <a:p>
          <a:r>
            <a:rPr lang="en-US" dirty="0" smtClean="0"/>
            <a:t>Peak Capacity: 40,110</a:t>
          </a:r>
          <a:endParaRPr lang="en-US" dirty="0"/>
        </a:p>
      </dgm:t>
    </dgm:pt>
    <dgm:pt modelId="{8B21AB97-58A5-4086-8F95-25AA2996C7C3}" type="sibTrans" cxnId="{A7E5A536-1B32-4E5C-8767-60377A3D123C}">
      <dgm:prSet/>
      <dgm:spPr/>
      <dgm:t>
        <a:bodyPr/>
        <a:lstStyle/>
        <a:p>
          <a:endParaRPr lang="en-US"/>
        </a:p>
      </dgm:t>
    </dgm:pt>
    <dgm:pt modelId="{A56D9774-99A8-4201-B558-044C60CDFE99}" type="parTrans" cxnId="{A7E5A536-1B32-4E5C-8767-60377A3D123C}">
      <dgm:prSet/>
      <dgm:spPr/>
      <dgm:t>
        <a:bodyPr/>
        <a:lstStyle/>
        <a:p>
          <a:endParaRPr lang="en-US"/>
        </a:p>
      </dgm:t>
    </dgm:pt>
    <dgm:pt modelId="{D8C9ED53-2564-4345-937E-45A4CD67052D}">
      <dgm:prSet phldrT="[Text]"/>
      <dgm:spPr/>
      <dgm:t>
        <a:bodyPr/>
        <a:lstStyle/>
        <a:p>
          <a:r>
            <a:rPr lang="en-US" dirty="0" smtClean="0"/>
            <a:t>Leased</a:t>
          </a:r>
          <a:endParaRPr lang="en-US" dirty="0"/>
        </a:p>
      </dgm:t>
    </dgm:pt>
    <dgm:pt modelId="{22B9E3AF-6F22-483A-AA7F-553B95047BCE}" type="parTrans" cxnId="{D0395EFE-718D-41B6-A1A7-3CC7C56215E0}">
      <dgm:prSet/>
      <dgm:spPr/>
      <dgm:t>
        <a:bodyPr/>
        <a:lstStyle/>
        <a:p>
          <a:endParaRPr lang="en-US"/>
        </a:p>
      </dgm:t>
    </dgm:pt>
    <dgm:pt modelId="{A4EF25E2-1C82-40C8-BE20-F8D559F5CB08}" type="sibTrans" cxnId="{D0395EFE-718D-41B6-A1A7-3CC7C56215E0}">
      <dgm:prSet/>
      <dgm:spPr/>
      <dgm:t>
        <a:bodyPr/>
        <a:lstStyle/>
        <a:p>
          <a:endParaRPr lang="en-US"/>
        </a:p>
      </dgm:t>
    </dgm:pt>
    <dgm:pt modelId="{2D06C869-F008-4C54-AD1B-B30686575834}" type="pres">
      <dgm:prSet presAssocID="{C6C6C545-4D1E-40E1-8A69-AA6E39AE12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A068A0-48B2-4B53-9940-E403EECCA6C2}" type="pres">
      <dgm:prSet presAssocID="{9F4210A6-6654-42F0-8CFA-1B040CEFCF4D}" presName="parentLin" presStyleCnt="0"/>
      <dgm:spPr/>
    </dgm:pt>
    <dgm:pt modelId="{8D871664-94DE-424E-ADB6-EF1B944DC1BF}" type="pres">
      <dgm:prSet presAssocID="{9F4210A6-6654-42F0-8CFA-1B040CEFCF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2CC972-2DD8-4A85-918F-CFCBF60F8C15}" type="pres">
      <dgm:prSet presAssocID="{9F4210A6-6654-42F0-8CFA-1B040CEFCF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049F4-C62A-4BC0-916B-40D76FFF380D}" type="pres">
      <dgm:prSet presAssocID="{9F4210A6-6654-42F0-8CFA-1B040CEFCF4D}" presName="negativeSpace" presStyleCnt="0"/>
      <dgm:spPr/>
    </dgm:pt>
    <dgm:pt modelId="{4300F0F7-7373-4827-8288-93217F62A4FF}" type="pres">
      <dgm:prSet presAssocID="{9F4210A6-6654-42F0-8CFA-1B040CEFCF4D}" presName="childText" presStyleLbl="conFgAcc1" presStyleIdx="0" presStyleCnt="3">
        <dgm:presLayoutVars>
          <dgm:bulletEnabled val="1"/>
        </dgm:presLayoutVars>
      </dgm:prSet>
      <dgm:spPr/>
    </dgm:pt>
    <dgm:pt modelId="{D8DC3655-D555-4E08-BEF7-842B89C3654F}" type="pres">
      <dgm:prSet presAssocID="{A4F73897-3163-442E-BD98-0608E0587BEA}" presName="spaceBetweenRectangles" presStyleCnt="0"/>
      <dgm:spPr/>
    </dgm:pt>
    <dgm:pt modelId="{634533D8-7A38-456C-AFCF-65CF4FD50B1E}" type="pres">
      <dgm:prSet presAssocID="{D03FEEB2-4E99-4C9D-8D85-ABCB89D84D3C}" presName="parentLin" presStyleCnt="0"/>
      <dgm:spPr/>
    </dgm:pt>
    <dgm:pt modelId="{D36B334A-7B4D-493C-92C6-77E2897B09A5}" type="pres">
      <dgm:prSet presAssocID="{D03FEEB2-4E99-4C9D-8D85-ABCB89D84D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AF928B-C865-4E6B-AF6D-49C1355854B8}" type="pres">
      <dgm:prSet presAssocID="{D03FEEB2-4E99-4C9D-8D85-ABCB89D84D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72C1-B8EA-404C-9895-B39BC4D123E9}" type="pres">
      <dgm:prSet presAssocID="{D03FEEB2-4E99-4C9D-8D85-ABCB89D84D3C}" presName="negativeSpace" presStyleCnt="0"/>
      <dgm:spPr/>
    </dgm:pt>
    <dgm:pt modelId="{85262859-0B73-4ACC-95C1-B45AF7559AC1}" type="pres">
      <dgm:prSet presAssocID="{D03FEEB2-4E99-4C9D-8D85-ABCB89D84D3C}" presName="childText" presStyleLbl="conFgAcc1" presStyleIdx="1" presStyleCnt="3">
        <dgm:presLayoutVars>
          <dgm:bulletEnabled val="1"/>
        </dgm:presLayoutVars>
      </dgm:prSet>
      <dgm:spPr/>
    </dgm:pt>
    <dgm:pt modelId="{3597DEED-1900-4FE3-871B-B8454CF79BE5}" type="pres">
      <dgm:prSet presAssocID="{8B21AB97-58A5-4086-8F95-25AA2996C7C3}" presName="spaceBetweenRectangles" presStyleCnt="0"/>
      <dgm:spPr/>
    </dgm:pt>
    <dgm:pt modelId="{5422530F-8D3F-4545-90B9-0C51DB990B88}" type="pres">
      <dgm:prSet presAssocID="{D8C9ED53-2564-4345-937E-45A4CD67052D}" presName="parentLin" presStyleCnt="0"/>
      <dgm:spPr/>
    </dgm:pt>
    <dgm:pt modelId="{99458FED-7992-46E5-AC1E-920F9CF14FA9}" type="pres">
      <dgm:prSet presAssocID="{D8C9ED53-2564-4345-937E-45A4CD67052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4CC0783-1853-4E6D-82F0-9307C2CDBD30}" type="pres">
      <dgm:prSet presAssocID="{D8C9ED53-2564-4345-937E-45A4CD6705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8BEF1-5596-404D-8D80-ACF2106D12F8}" type="pres">
      <dgm:prSet presAssocID="{D8C9ED53-2564-4345-937E-45A4CD67052D}" presName="negativeSpace" presStyleCnt="0"/>
      <dgm:spPr/>
    </dgm:pt>
    <dgm:pt modelId="{F7C5FE67-D5D5-42A1-AB15-C7BF6D8F5F88}" type="pres">
      <dgm:prSet presAssocID="{D8C9ED53-2564-4345-937E-45A4CD6705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969BABF-2737-401F-809E-A16DB4A84C8E}" type="presOf" srcId="{D03FEEB2-4E99-4C9D-8D85-ABCB89D84D3C}" destId="{D36B334A-7B4D-493C-92C6-77E2897B09A5}" srcOrd="0" destOrd="0" presId="urn:microsoft.com/office/officeart/2005/8/layout/list1"/>
    <dgm:cxn modelId="{B05D0ECD-51F8-4ED9-83F9-AEED8CF90908}" type="presOf" srcId="{9F4210A6-6654-42F0-8CFA-1B040CEFCF4D}" destId="{8D871664-94DE-424E-ADB6-EF1B944DC1BF}" srcOrd="0" destOrd="0" presId="urn:microsoft.com/office/officeart/2005/8/layout/list1"/>
    <dgm:cxn modelId="{D0395EFE-718D-41B6-A1A7-3CC7C56215E0}" srcId="{C6C6C545-4D1E-40E1-8A69-AA6E39AE1284}" destId="{D8C9ED53-2564-4345-937E-45A4CD67052D}" srcOrd="2" destOrd="0" parTransId="{22B9E3AF-6F22-483A-AA7F-553B95047BCE}" sibTransId="{A4EF25E2-1C82-40C8-BE20-F8D559F5CB08}"/>
    <dgm:cxn modelId="{5F5BB54C-6822-403A-91C1-FE4DAD3DF2E7}" type="presOf" srcId="{D8C9ED53-2564-4345-937E-45A4CD67052D}" destId="{99458FED-7992-46E5-AC1E-920F9CF14FA9}" srcOrd="0" destOrd="0" presId="urn:microsoft.com/office/officeart/2005/8/layout/list1"/>
    <dgm:cxn modelId="{F3439027-62E2-4C04-8F1C-2C5DA4947193}" type="presOf" srcId="{9F4210A6-6654-42F0-8CFA-1B040CEFCF4D}" destId="{F62CC972-2DD8-4A85-918F-CFCBF60F8C15}" srcOrd="1" destOrd="0" presId="urn:microsoft.com/office/officeart/2005/8/layout/list1"/>
    <dgm:cxn modelId="{18F4EDF0-DCF0-4269-B495-844EE7E0DECC}" type="presOf" srcId="{D8C9ED53-2564-4345-937E-45A4CD67052D}" destId="{64CC0783-1853-4E6D-82F0-9307C2CDBD30}" srcOrd="1" destOrd="0" presId="urn:microsoft.com/office/officeart/2005/8/layout/list1"/>
    <dgm:cxn modelId="{A7E5A536-1B32-4E5C-8767-60377A3D123C}" srcId="{C6C6C545-4D1E-40E1-8A69-AA6E39AE1284}" destId="{D03FEEB2-4E99-4C9D-8D85-ABCB89D84D3C}" srcOrd="1" destOrd="0" parTransId="{A56D9774-99A8-4201-B558-044C60CDFE99}" sibTransId="{8B21AB97-58A5-4086-8F95-25AA2996C7C3}"/>
    <dgm:cxn modelId="{EA95C549-9438-4B17-939F-9102BFC8E68E}" type="presOf" srcId="{D03FEEB2-4E99-4C9D-8D85-ABCB89D84D3C}" destId="{10AF928B-C865-4E6B-AF6D-49C1355854B8}" srcOrd="1" destOrd="0" presId="urn:microsoft.com/office/officeart/2005/8/layout/list1"/>
    <dgm:cxn modelId="{9ECECE75-0865-49AE-8F45-0D5547EED4EB}" type="presOf" srcId="{C6C6C545-4D1E-40E1-8A69-AA6E39AE1284}" destId="{2D06C869-F008-4C54-AD1B-B30686575834}" srcOrd="0" destOrd="0" presId="urn:microsoft.com/office/officeart/2005/8/layout/list1"/>
    <dgm:cxn modelId="{A7CB5EC2-FBE7-42D5-A3C9-A562BACA2226}" srcId="{C6C6C545-4D1E-40E1-8A69-AA6E39AE1284}" destId="{9F4210A6-6654-42F0-8CFA-1B040CEFCF4D}" srcOrd="0" destOrd="0" parTransId="{EC77DCB8-FC48-49E2-9C1E-623D3EED1B0F}" sibTransId="{A4F73897-3163-442E-BD98-0608E0587BEA}"/>
    <dgm:cxn modelId="{1CA3C317-D00C-40A5-9871-19302946762B}" type="presParOf" srcId="{2D06C869-F008-4C54-AD1B-B30686575834}" destId="{31A068A0-48B2-4B53-9940-E403EECCA6C2}" srcOrd="0" destOrd="0" presId="urn:microsoft.com/office/officeart/2005/8/layout/list1"/>
    <dgm:cxn modelId="{D1736F63-F903-46DC-8A4E-D34A735A328C}" type="presParOf" srcId="{31A068A0-48B2-4B53-9940-E403EECCA6C2}" destId="{8D871664-94DE-424E-ADB6-EF1B944DC1BF}" srcOrd="0" destOrd="0" presId="urn:microsoft.com/office/officeart/2005/8/layout/list1"/>
    <dgm:cxn modelId="{DD5CA9F0-EC86-470C-8C1E-F6632FB85B3E}" type="presParOf" srcId="{31A068A0-48B2-4B53-9940-E403EECCA6C2}" destId="{F62CC972-2DD8-4A85-918F-CFCBF60F8C15}" srcOrd="1" destOrd="0" presId="urn:microsoft.com/office/officeart/2005/8/layout/list1"/>
    <dgm:cxn modelId="{B36517FE-D92A-46AF-BAC8-C62210415649}" type="presParOf" srcId="{2D06C869-F008-4C54-AD1B-B30686575834}" destId="{F54049F4-C62A-4BC0-916B-40D76FFF380D}" srcOrd="1" destOrd="0" presId="urn:microsoft.com/office/officeart/2005/8/layout/list1"/>
    <dgm:cxn modelId="{71AE8FEC-CDF5-4DD5-ADA2-F5D03720E200}" type="presParOf" srcId="{2D06C869-F008-4C54-AD1B-B30686575834}" destId="{4300F0F7-7373-4827-8288-93217F62A4FF}" srcOrd="2" destOrd="0" presId="urn:microsoft.com/office/officeart/2005/8/layout/list1"/>
    <dgm:cxn modelId="{0E890CF8-96DD-4D01-95FB-82A2EC4FBDC3}" type="presParOf" srcId="{2D06C869-F008-4C54-AD1B-B30686575834}" destId="{D8DC3655-D555-4E08-BEF7-842B89C3654F}" srcOrd="3" destOrd="0" presId="urn:microsoft.com/office/officeart/2005/8/layout/list1"/>
    <dgm:cxn modelId="{092ED17B-16CA-480E-A1D8-E078A54A8928}" type="presParOf" srcId="{2D06C869-F008-4C54-AD1B-B30686575834}" destId="{634533D8-7A38-456C-AFCF-65CF4FD50B1E}" srcOrd="4" destOrd="0" presId="urn:microsoft.com/office/officeart/2005/8/layout/list1"/>
    <dgm:cxn modelId="{BF2B4959-0A7D-4632-B166-FCE721460444}" type="presParOf" srcId="{634533D8-7A38-456C-AFCF-65CF4FD50B1E}" destId="{D36B334A-7B4D-493C-92C6-77E2897B09A5}" srcOrd="0" destOrd="0" presId="urn:microsoft.com/office/officeart/2005/8/layout/list1"/>
    <dgm:cxn modelId="{03191BD1-0615-4BF0-B6E9-703813436C59}" type="presParOf" srcId="{634533D8-7A38-456C-AFCF-65CF4FD50B1E}" destId="{10AF928B-C865-4E6B-AF6D-49C1355854B8}" srcOrd="1" destOrd="0" presId="urn:microsoft.com/office/officeart/2005/8/layout/list1"/>
    <dgm:cxn modelId="{A0690ADA-6EB8-467C-9952-34476247A8D1}" type="presParOf" srcId="{2D06C869-F008-4C54-AD1B-B30686575834}" destId="{1F2972C1-B8EA-404C-9895-B39BC4D123E9}" srcOrd="5" destOrd="0" presId="urn:microsoft.com/office/officeart/2005/8/layout/list1"/>
    <dgm:cxn modelId="{0D83A449-F5A2-4255-86D5-1025531293C4}" type="presParOf" srcId="{2D06C869-F008-4C54-AD1B-B30686575834}" destId="{85262859-0B73-4ACC-95C1-B45AF7559AC1}" srcOrd="6" destOrd="0" presId="urn:microsoft.com/office/officeart/2005/8/layout/list1"/>
    <dgm:cxn modelId="{8747DD81-2EDD-4645-8EBA-E2C6069D2FE3}" type="presParOf" srcId="{2D06C869-F008-4C54-AD1B-B30686575834}" destId="{3597DEED-1900-4FE3-871B-B8454CF79BE5}" srcOrd="7" destOrd="0" presId="urn:microsoft.com/office/officeart/2005/8/layout/list1"/>
    <dgm:cxn modelId="{67DFCD6D-97C7-44FE-9568-8E07474C2241}" type="presParOf" srcId="{2D06C869-F008-4C54-AD1B-B30686575834}" destId="{5422530F-8D3F-4545-90B9-0C51DB990B88}" srcOrd="8" destOrd="0" presId="urn:microsoft.com/office/officeart/2005/8/layout/list1"/>
    <dgm:cxn modelId="{7458C008-9686-45A6-B97F-A6B56B432A6C}" type="presParOf" srcId="{5422530F-8D3F-4545-90B9-0C51DB990B88}" destId="{99458FED-7992-46E5-AC1E-920F9CF14FA9}" srcOrd="0" destOrd="0" presId="urn:microsoft.com/office/officeart/2005/8/layout/list1"/>
    <dgm:cxn modelId="{B7CDF1BD-637B-4DE2-99DC-DEACB2EFD0EA}" type="presParOf" srcId="{5422530F-8D3F-4545-90B9-0C51DB990B88}" destId="{64CC0783-1853-4E6D-82F0-9307C2CDBD30}" srcOrd="1" destOrd="0" presId="urn:microsoft.com/office/officeart/2005/8/layout/list1"/>
    <dgm:cxn modelId="{D9C5F51B-9812-40C9-BED7-8E54BEFBEB3D}" type="presParOf" srcId="{2D06C869-F008-4C54-AD1B-B30686575834}" destId="{A018BEF1-5596-404D-8D80-ACF2106D12F8}" srcOrd="9" destOrd="0" presId="urn:microsoft.com/office/officeart/2005/8/layout/list1"/>
    <dgm:cxn modelId="{CA28340E-9F64-4675-A373-516458E136FC}" type="presParOf" srcId="{2D06C869-F008-4C54-AD1B-B30686575834}" destId="{F7C5FE67-D5D5-42A1-AB15-C7BF6D8F5F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C6C545-4D1E-40E1-8A69-AA6E39AE12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210A6-6654-42F0-8CFA-1B040CEFCF4D}">
      <dgm:prSet phldrT="[Text]"/>
      <dgm:spPr/>
      <dgm:t>
        <a:bodyPr/>
        <a:lstStyle/>
        <a:p>
          <a:r>
            <a:rPr lang="en-US" dirty="0" smtClean="0"/>
            <a:t>$8,374,207 Yearly Lease</a:t>
          </a:r>
          <a:endParaRPr lang="en-US" dirty="0"/>
        </a:p>
      </dgm:t>
    </dgm:pt>
    <dgm:pt modelId="{EC77DCB8-FC48-49E2-9C1E-623D3EED1B0F}" type="parTrans" cxnId="{A7CB5EC2-FBE7-42D5-A3C9-A562BACA2226}">
      <dgm:prSet/>
      <dgm:spPr/>
      <dgm:t>
        <a:bodyPr/>
        <a:lstStyle/>
        <a:p>
          <a:endParaRPr lang="en-US"/>
        </a:p>
      </dgm:t>
    </dgm:pt>
    <dgm:pt modelId="{A4F73897-3163-442E-BD98-0608E0587BEA}" type="sibTrans" cxnId="{A7CB5EC2-FBE7-42D5-A3C9-A562BACA2226}">
      <dgm:prSet/>
      <dgm:spPr/>
      <dgm:t>
        <a:bodyPr/>
        <a:lstStyle/>
        <a:p>
          <a:endParaRPr lang="en-US"/>
        </a:p>
      </dgm:t>
    </dgm:pt>
    <dgm:pt modelId="{D03FEEB2-4E99-4C9D-8D85-ABCB89D84D3C}">
      <dgm:prSet phldrT="[Text]"/>
      <dgm:spPr/>
      <dgm:t>
        <a:bodyPr/>
        <a:lstStyle/>
        <a:p>
          <a:r>
            <a:rPr lang="en-US" dirty="0" smtClean="0"/>
            <a:t>Peak Capacity: 90,000</a:t>
          </a:r>
          <a:endParaRPr lang="en-US" dirty="0"/>
        </a:p>
      </dgm:t>
    </dgm:pt>
    <dgm:pt modelId="{8B21AB97-58A5-4086-8F95-25AA2996C7C3}" type="sibTrans" cxnId="{A7E5A536-1B32-4E5C-8767-60377A3D123C}">
      <dgm:prSet/>
      <dgm:spPr/>
      <dgm:t>
        <a:bodyPr/>
        <a:lstStyle/>
        <a:p>
          <a:endParaRPr lang="en-US"/>
        </a:p>
      </dgm:t>
    </dgm:pt>
    <dgm:pt modelId="{A56D9774-99A8-4201-B558-044C60CDFE99}" type="parTrans" cxnId="{A7E5A536-1B32-4E5C-8767-60377A3D123C}">
      <dgm:prSet/>
      <dgm:spPr/>
      <dgm:t>
        <a:bodyPr/>
        <a:lstStyle/>
        <a:p>
          <a:endParaRPr lang="en-US"/>
        </a:p>
      </dgm:t>
    </dgm:pt>
    <dgm:pt modelId="{1CB16A22-7809-4678-A6B2-B195474887FC}">
      <dgm:prSet phldrT="[Text]"/>
      <dgm:spPr/>
      <dgm:t>
        <a:bodyPr/>
        <a:lstStyle/>
        <a:p>
          <a:r>
            <a:rPr lang="en-US" dirty="0" smtClean="0"/>
            <a:t>Public Warehouse</a:t>
          </a:r>
          <a:endParaRPr lang="en-US" dirty="0"/>
        </a:p>
      </dgm:t>
    </dgm:pt>
    <dgm:pt modelId="{3A3A6428-03BF-48AE-94C9-802BB6003163}" type="parTrans" cxnId="{4E027450-88A9-4817-AF46-F6A476119911}">
      <dgm:prSet/>
      <dgm:spPr/>
      <dgm:t>
        <a:bodyPr/>
        <a:lstStyle/>
        <a:p>
          <a:endParaRPr lang="en-US"/>
        </a:p>
      </dgm:t>
    </dgm:pt>
    <dgm:pt modelId="{48CE7E67-AB6E-4C9F-85F7-6D0D740E5D08}" type="sibTrans" cxnId="{4E027450-88A9-4817-AF46-F6A476119911}">
      <dgm:prSet/>
      <dgm:spPr/>
      <dgm:t>
        <a:bodyPr/>
        <a:lstStyle/>
        <a:p>
          <a:endParaRPr lang="en-US"/>
        </a:p>
      </dgm:t>
    </dgm:pt>
    <dgm:pt modelId="{2D06C869-F008-4C54-AD1B-B30686575834}" type="pres">
      <dgm:prSet presAssocID="{C6C6C545-4D1E-40E1-8A69-AA6E39AE12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A068A0-48B2-4B53-9940-E403EECCA6C2}" type="pres">
      <dgm:prSet presAssocID="{9F4210A6-6654-42F0-8CFA-1B040CEFCF4D}" presName="parentLin" presStyleCnt="0"/>
      <dgm:spPr/>
    </dgm:pt>
    <dgm:pt modelId="{8D871664-94DE-424E-ADB6-EF1B944DC1BF}" type="pres">
      <dgm:prSet presAssocID="{9F4210A6-6654-42F0-8CFA-1B040CEFCF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2CC972-2DD8-4A85-918F-CFCBF60F8C15}" type="pres">
      <dgm:prSet presAssocID="{9F4210A6-6654-42F0-8CFA-1B040CEFCF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049F4-C62A-4BC0-916B-40D76FFF380D}" type="pres">
      <dgm:prSet presAssocID="{9F4210A6-6654-42F0-8CFA-1B040CEFCF4D}" presName="negativeSpace" presStyleCnt="0"/>
      <dgm:spPr/>
    </dgm:pt>
    <dgm:pt modelId="{4300F0F7-7373-4827-8288-93217F62A4FF}" type="pres">
      <dgm:prSet presAssocID="{9F4210A6-6654-42F0-8CFA-1B040CEFCF4D}" presName="childText" presStyleLbl="conFgAcc1" presStyleIdx="0" presStyleCnt="3">
        <dgm:presLayoutVars>
          <dgm:bulletEnabled val="1"/>
        </dgm:presLayoutVars>
      </dgm:prSet>
      <dgm:spPr/>
    </dgm:pt>
    <dgm:pt modelId="{D8DC3655-D555-4E08-BEF7-842B89C3654F}" type="pres">
      <dgm:prSet presAssocID="{A4F73897-3163-442E-BD98-0608E0587BEA}" presName="spaceBetweenRectangles" presStyleCnt="0"/>
      <dgm:spPr/>
    </dgm:pt>
    <dgm:pt modelId="{634533D8-7A38-456C-AFCF-65CF4FD50B1E}" type="pres">
      <dgm:prSet presAssocID="{D03FEEB2-4E99-4C9D-8D85-ABCB89D84D3C}" presName="parentLin" presStyleCnt="0"/>
      <dgm:spPr/>
    </dgm:pt>
    <dgm:pt modelId="{D36B334A-7B4D-493C-92C6-77E2897B09A5}" type="pres">
      <dgm:prSet presAssocID="{D03FEEB2-4E99-4C9D-8D85-ABCB89D84D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AF928B-C865-4E6B-AF6D-49C1355854B8}" type="pres">
      <dgm:prSet presAssocID="{D03FEEB2-4E99-4C9D-8D85-ABCB89D84D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72C1-B8EA-404C-9895-B39BC4D123E9}" type="pres">
      <dgm:prSet presAssocID="{D03FEEB2-4E99-4C9D-8D85-ABCB89D84D3C}" presName="negativeSpace" presStyleCnt="0"/>
      <dgm:spPr/>
    </dgm:pt>
    <dgm:pt modelId="{85262859-0B73-4ACC-95C1-B45AF7559AC1}" type="pres">
      <dgm:prSet presAssocID="{D03FEEB2-4E99-4C9D-8D85-ABCB89D84D3C}" presName="childText" presStyleLbl="conFgAcc1" presStyleIdx="1" presStyleCnt="3">
        <dgm:presLayoutVars>
          <dgm:bulletEnabled val="1"/>
        </dgm:presLayoutVars>
      </dgm:prSet>
      <dgm:spPr/>
    </dgm:pt>
    <dgm:pt modelId="{3597DEED-1900-4FE3-871B-B8454CF79BE5}" type="pres">
      <dgm:prSet presAssocID="{8B21AB97-58A5-4086-8F95-25AA2996C7C3}" presName="spaceBetweenRectangles" presStyleCnt="0"/>
      <dgm:spPr/>
    </dgm:pt>
    <dgm:pt modelId="{7A22976A-F2CB-4EE6-BAF9-51D2BB13015D}" type="pres">
      <dgm:prSet presAssocID="{1CB16A22-7809-4678-A6B2-B195474887FC}" presName="parentLin" presStyleCnt="0"/>
      <dgm:spPr/>
    </dgm:pt>
    <dgm:pt modelId="{AC282635-E811-440D-BD96-04F461602CFA}" type="pres">
      <dgm:prSet presAssocID="{1CB16A22-7809-4678-A6B2-B195474887F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A750263-D506-4F51-8842-E488B262625E}" type="pres">
      <dgm:prSet presAssocID="{1CB16A22-7809-4678-A6B2-B195474887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CD037-BEA3-40E5-84B0-CAEE1DCA4526}" type="pres">
      <dgm:prSet presAssocID="{1CB16A22-7809-4678-A6B2-B195474887FC}" presName="negativeSpace" presStyleCnt="0"/>
      <dgm:spPr/>
    </dgm:pt>
    <dgm:pt modelId="{ED56CDB0-5E3A-4613-95D3-A399EB67E244}" type="pres">
      <dgm:prSet presAssocID="{1CB16A22-7809-4678-A6B2-B195474887F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7738B24-8F5F-4743-AD11-C29B05366CCA}" type="presOf" srcId="{9F4210A6-6654-42F0-8CFA-1B040CEFCF4D}" destId="{8D871664-94DE-424E-ADB6-EF1B944DC1BF}" srcOrd="0" destOrd="0" presId="urn:microsoft.com/office/officeart/2005/8/layout/list1"/>
    <dgm:cxn modelId="{93631F1B-2E8F-479D-BBA7-D3FF2386A5BB}" type="presOf" srcId="{C6C6C545-4D1E-40E1-8A69-AA6E39AE1284}" destId="{2D06C869-F008-4C54-AD1B-B30686575834}" srcOrd="0" destOrd="0" presId="urn:microsoft.com/office/officeart/2005/8/layout/list1"/>
    <dgm:cxn modelId="{4E027450-88A9-4817-AF46-F6A476119911}" srcId="{C6C6C545-4D1E-40E1-8A69-AA6E39AE1284}" destId="{1CB16A22-7809-4678-A6B2-B195474887FC}" srcOrd="2" destOrd="0" parTransId="{3A3A6428-03BF-48AE-94C9-802BB6003163}" sibTransId="{48CE7E67-AB6E-4C9F-85F7-6D0D740E5D08}"/>
    <dgm:cxn modelId="{0D1179A2-ED00-4933-B7AE-3E99B86EE9D5}" type="presOf" srcId="{D03FEEB2-4E99-4C9D-8D85-ABCB89D84D3C}" destId="{D36B334A-7B4D-493C-92C6-77E2897B09A5}" srcOrd="0" destOrd="0" presId="urn:microsoft.com/office/officeart/2005/8/layout/list1"/>
    <dgm:cxn modelId="{ECE303B8-CD00-4364-931F-CB69F44F9416}" type="presOf" srcId="{1CB16A22-7809-4678-A6B2-B195474887FC}" destId="{AC282635-E811-440D-BD96-04F461602CFA}" srcOrd="0" destOrd="0" presId="urn:microsoft.com/office/officeart/2005/8/layout/list1"/>
    <dgm:cxn modelId="{C383CD5E-60E7-4C78-AD50-0615755E5EFE}" type="presOf" srcId="{1CB16A22-7809-4678-A6B2-B195474887FC}" destId="{AA750263-D506-4F51-8842-E488B262625E}" srcOrd="1" destOrd="0" presId="urn:microsoft.com/office/officeart/2005/8/layout/list1"/>
    <dgm:cxn modelId="{D3163565-8741-413D-949D-B024AB990340}" type="presOf" srcId="{9F4210A6-6654-42F0-8CFA-1B040CEFCF4D}" destId="{F62CC972-2DD8-4A85-918F-CFCBF60F8C15}" srcOrd="1" destOrd="0" presId="urn:microsoft.com/office/officeart/2005/8/layout/list1"/>
    <dgm:cxn modelId="{A7E5A536-1B32-4E5C-8767-60377A3D123C}" srcId="{C6C6C545-4D1E-40E1-8A69-AA6E39AE1284}" destId="{D03FEEB2-4E99-4C9D-8D85-ABCB89D84D3C}" srcOrd="1" destOrd="0" parTransId="{A56D9774-99A8-4201-B558-044C60CDFE99}" sibTransId="{8B21AB97-58A5-4086-8F95-25AA2996C7C3}"/>
    <dgm:cxn modelId="{86F2AE3A-BBC7-4AE5-BCD4-BC7C2F33F512}" type="presOf" srcId="{D03FEEB2-4E99-4C9D-8D85-ABCB89D84D3C}" destId="{10AF928B-C865-4E6B-AF6D-49C1355854B8}" srcOrd="1" destOrd="0" presId="urn:microsoft.com/office/officeart/2005/8/layout/list1"/>
    <dgm:cxn modelId="{A7CB5EC2-FBE7-42D5-A3C9-A562BACA2226}" srcId="{C6C6C545-4D1E-40E1-8A69-AA6E39AE1284}" destId="{9F4210A6-6654-42F0-8CFA-1B040CEFCF4D}" srcOrd="0" destOrd="0" parTransId="{EC77DCB8-FC48-49E2-9C1E-623D3EED1B0F}" sibTransId="{A4F73897-3163-442E-BD98-0608E0587BEA}"/>
    <dgm:cxn modelId="{893CFFC0-D725-462E-8097-E626761DC4DD}" type="presParOf" srcId="{2D06C869-F008-4C54-AD1B-B30686575834}" destId="{31A068A0-48B2-4B53-9940-E403EECCA6C2}" srcOrd="0" destOrd="0" presId="urn:microsoft.com/office/officeart/2005/8/layout/list1"/>
    <dgm:cxn modelId="{43C61AA0-37D5-4A46-849D-E29CBC24F884}" type="presParOf" srcId="{31A068A0-48B2-4B53-9940-E403EECCA6C2}" destId="{8D871664-94DE-424E-ADB6-EF1B944DC1BF}" srcOrd="0" destOrd="0" presId="urn:microsoft.com/office/officeart/2005/8/layout/list1"/>
    <dgm:cxn modelId="{0245D134-FDE4-4EBB-8F6B-E3698B63D18C}" type="presParOf" srcId="{31A068A0-48B2-4B53-9940-E403EECCA6C2}" destId="{F62CC972-2DD8-4A85-918F-CFCBF60F8C15}" srcOrd="1" destOrd="0" presId="urn:microsoft.com/office/officeart/2005/8/layout/list1"/>
    <dgm:cxn modelId="{606F5421-839C-48C6-B864-BC6E8DF87B01}" type="presParOf" srcId="{2D06C869-F008-4C54-AD1B-B30686575834}" destId="{F54049F4-C62A-4BC0-916B-40D76FFF380D}" srcOrd="1" destOrd="0" presId="urn:microsoft.com/office/officeart/2005/8/layout/list1"/>
    <dgm:cxn modelId="{68927C53-69A0-4EC6-B7A5-A02894DC15C1}" type="presParOf" srcId="{2D06C869-F008-4C54-AD1B-B30686575834}" destId="{4300F0F7-7373-4827-8288-93217F62A4FF}" srcOrd="2" destOrd="0" presId="urn:microsoft.com/office/officeart/2005/8/layout/list1"/>
    <dgm:cxn modelId="{E6821213-A72A-47A8-8476-5928FE3E845B}" type="presParOf" srcId="{2D06C869-F008-4C54-AD1B-B30686575834}" destId="{D8DC3655-D555-4E08-BEF7-842B89C3654F}" srcOrd="3" destOrd="0" presId="urn:microsoft.com/office/officeart/2005/8/layout/list1"/>
    <dgm:cxn modelId="{63A6A59F-B2EE-4A4C-B840-4EDEFF24707A}" type="presParOf" srcId="{2D06C869-F008-4C54-AD1B-B30686575834}" destId="{634533D8-7A38-456C-AFCF-65CF4FD50B1E}" srcOrd="4" destOrd="0" presId="urn:microsoft.com/office/officeart/2005/8/layout/list1"/>
    <dgm:cxn modelId="{ED519AE7-D6AB-4974-AF87-11834620E929}" type="presParOf" srcId="{634533D8-7A38-456C-AFCF-65CF4FD50B1E}" destId="{D36B334A-7B4D-493C-92C6-77E2897B09A5}" srcOrd="0" destOrd="0" presId="urn:microsoft.com/office/officeart/2005/8/layout/list1"/>
    <dgm:cxn modelId="{616BA32B-B260-47FD-B908-7C4B5F46CD18}" type="presParOf" srcId="{634533D8-7A38-456C-AFCF-65CF4FD50B1E}" destId="{10AF928B-C865-4E6B-AF6D-49C1355854B8}" srcOrd="1" destOrd="0" presId="urn:microsoft.com/office/officeart/2005/8/layout/list1"/>
    <dgm:cxn modelId="{22448627-87F6-4166-A7CF-4FD9C33BAF28}" type="presParOf" srcId="{2D06C869-F008-4C54-AD1B-B30686575834}" destId="{1F2972C1-B8EA-404C-9895-B39BC4D123E9}" srcOrd="5" destOrd="0" presId="urn:microsoft.com/office/officeart/2005/8/layout/list1"/>
    <dgm:cxn modelId="{8C257714-6FEC-4B96-9BBD-05EEBCD142D3}" type="presParOf" srcId="{2D06C869-F008-4C54-AD1B-B30686575834}" destId="{85262859-0B73-4ACC-95C1-B45AF7559AC1}" srcOrd="6" destOrd="0" presId="urn:microsoft.com/office/officeart/2005/8/layout/list1"/>
    <dgm:cxn modelId="{2CA70734-E778-4E50-A520-19F4BE268AD7}" type="presParOf" srcId="{2D06C869-F008-4C54-AD1B-B30686575834}" destId="{3597DEED-1900-4FE3-871B-B8454CF79BE5}" srcOrd="7" destOrd="0" presId="urn:microsoft.com/office/officeart/2005/8/layout/list1"/>
    <dgm:cxn modelId="{E3E171B7-3D9D-4866-9930-2FEC632A5314}" type="presParOf" srcId="{2D06C869-F008-4C54-AD1B-B30686575834}" destId="{7A22976A-F2CB-4EE6-BAF9-51D2BB13015D}" srcOrd="8" destOrd="0" presId="urn:microsoft.com/office/officeart/2005/8/layout/list1"/>
    <dgm:cxn modelId="{5F35F5F4-8D37-4EB5-BA40-AEF50ABE886E}" type="presParOf" srcId="{7A22976A-F2CB-4EE6-BAF9-51D2BB13015D}" destId="{AC282635-E811-440D-BD96-04F461602CFA}" srcOrd="0" destOrd="0" presId="urn:microsoft.com/office/officeart/2005/8/layout/list1"/>
    <dgm:cxn modelId="{1BF62F3F-E68C-46B4-8109-85E925F29C3D}" type="presParOf" srcId="{7A22976A-F2CB-4EE6-BAF9-51D2BB13015D}" destId="{AA750263-D506-4F51-8842-E488B262625E}" srcOrd="1" destOrd="0" presId="urn:microsoft.com/office/officeart/2005/8/layout/list1"/>
    <dgm:cxn modelId="{1BA97E10-1617-4968-B026-7C2CE987362F}" type="presParOf" srcId="{2D06C869-F008-4C54-AD1B-B30686575834}" destId="{55CCD037-BEA3-40E5-84B0-CAEE1DCA4526}" srcOrd="9" destOrd="0" presId="urn:microsoft.com/office/officeart/2005/8/layout/list1"/>
    <dgm:cxn modelId="{AD320417-00BC-488C-A098-5E47820039BC}" type="presParOf" srcId="{2D06C869-F008-4C54-AD1B-B30686575834}" destId="{ED56CDB0-5E3A-4613-95D3-A399EB67E2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C6C545-4D1E-40E1-8A69-AA6E39AE128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4210A6-6654-42F0-8CFA-1B040CEFCF4D}">
      <dgm:prSet phldrT="[Text]"/>
      <dgm:spPr/>
      <dgm:t>
        <a:bodyPr/>
        <a:lstStyle/>
        <a:p>
          <a:r>
            <a:rPr lang="en-US" dirty="0" smtClean="0"/>
            <a:t>$12,352,442 Yearly Lease</a:t>
          </a:r>
          <a:endParaRPr lang="en-US" dirty="0"/>
        </a:p>
      </dgm:t>
    </dgm:pt>
    <dgm:pt modelId="{EC77DCB8-FC48-49E2-9C1E-623D3EED1B0F}" type="parTrans" cxnId="{A7CB5EC2-FBE7-42D5-A3C9-A562BACA2226}">
      <dgm:prSet/>
      <dgm:spPr/>
      <dgm:t>
        <a:bodyPr/>
        <a:lstStyle/>
        <a:p>
          <a:endParaRPr lang="en-US"/>
        </a:p>
      </dgm:t>
    </dgm:pt>
    <dgm:pt modelId="{A4F73897-3163-442E-BD98-0608E0587BEA}" type="sibTrans" cxnId="{A7CB5EC2-FBE7-42D5-A3C9-A562BACA2226}">
      <dgm:prSet/>
      <dgm:spPr/>
      <dgm:t>
        <a:bodyPr/>
        <a:lstStyle/>
        <a:p>
          <a:endParaRPr lang="en-US"/>
        </a:p>
      </dgm:t>
    </dgm:pt>
    <dgm:pt modelId="{D03FEEB2-4E99-4C9D-8D85-ABCB89D84D3C}">
      <dgm:prSet phldrT="[Text]"/>
      <dgm:spPr/>
      <dgm:t>
        <a:bodyPr/>
        <a:lstStyle/>
        <a:p>
          <a:r>
            <a:rPr lang="en-US" dirty="0" smtClean="0"/>
            <a:t>Peak Capacity: 41,220</a:t>
          </a:r>
          <a:endParaRPr lang="en-US" dirty="0"/>
        </a:p>
      </dgm:t>
    </dgm:pt>
    <dgm:pt modelId="{8B21AB97-58A5-4086-8F95-25AA2996C7C3}" type="sibTrans" cxnId="{A7E5A536-1B32-4E5C-8767-60377A3D123C}">
      <dgm:prSet/>
      <dgm:spPr/>
      <dgm:t>
        <a:bodyPr/>
        <a:lstStyle/>
        <a:p>
          <a:endParaRPr lang="en-US"/>
        </a:p>
      </dgm:t>
    </dgm:pt>
    <dgm:pt modelId="{A56D9774-99A8-4201-B558-044C60CDFE99}" type="parTrans" cxnId="{A7E5A536-1B32-4E5C-8767-60377A3D123C}">
      <dgm:prSet/>
      <dgm:spPr/>
      <dgm:t>
        <a:bodyPr/>
        <a:lstStyle/>
        <a:p>
          <a:endParaRPr lang="en-US"/>
        </a:p>
      </dgm:t>
    </dgm:pt>
    <dgm:pt modelId="{D8C9ED53-2564-4345-937E-45A4CD67052D}">
      <dgm:prSet phldrT="[Text]"/>
      <dgm:spPr/>
      <dgm:t>
        <a:bodyPr/>
        <a:lstStyle/>
        <a:p>
          <a:r>
            <a:rPr lang="en-US" dirty="0" smtClean="0"/>
            <a:t>Leased</a:t>
          </a:r>
          <a:endParaRPr lang="en-US" dirty="0"/>
        </a:p>
      </dgm:t>
    </dgm:pt>
    <dgm:pt modelId="{22B9E3AF-6F22-483A-AA7F-553B95047BCE}" type="parTrans" cxnId="{D0395EFE-718D-41B6-A1A7-3CC7C56215E0}">
      <dgm:prSet/>
      <dgm:spPr/>
    </dgm:pt>
    <dgm:pt modelId="{A4EF25E2-1C82-40C8-BE20-F8D559F5CB08}" type="sibTrans" cxnId="{D0395EFE-718D-41B6-A1A7-3CC7C56215E0}">
      <dgm:prSet/>
      <dgm:spPr/>
    </dgm:pt>
    <dgm:pt modelId="{2D06C869-F008-4C54-AD1B-B30686575834}" type="pres">
      <dgm:prSet presAssocID="{C6C6C545-4D1E-40E1-8A69-AA6E39AE12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A068A0-48B2-4B53-9940-E403EECCA6C2}" type="pres">
      <dgm:prSet presAssocID="{9F4210A6-6654-42F0-8CFA-1B040CEFCF4D}" presName="parentLin" presStyleCnt="0"/>
      <dgm:spPr/>
    </dgm:pt>
    <dgm:pt modelId="{8D871664-94DE-424E-ADB6-EF1B944DC1BF}" type="pres">
      <dgm:prSet presAssocID="{9F4210A6-6654-42F0-8CFA-1B040CEFCF4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2CC972-2DD8-4A85-918F-CFCBF60F8C15}" type="pres">
      <dgm:prSet presAssocID="{9F4210A6-6654-42F0-8CFA-1B040CEFCF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049F4-C62A-4BC0-916B-40D76FFF380D}" type="pres">
      <dgm:prSet presAssocID="{9F4210A6-6654-42F0-8CFA-1B040CEFCF4D}" presName="negativeSpace" presStyleCnt="0"/>
      <dgm:spPr/>
    </dgm:pt>
    <dgm:pt modelId="{4300F0F7-7373-4827-8288-93217F62A4FF}" type="pres">
      <dgm:prSet presAssocID="{9F4210A6-6654-42F0-8CFA-1B040CEFCF4D}" presName="childText" presStyleLbl="conFgAcc1" presStyleIdx="0" presStyleCnt="3">
        <dgm:presLayoutVars>
          <dgm:bulletEnabled val="1"/>
        </dgm:presLayoutVars>
      </dgm:prSet>
      <dgm:spPr/>
    </dgm:pt>
    <dgm:pt modelId="{D8DC3655-D555-4E08-BEF7-842B89C3654F}" type="pres">
      <dgm:prSet presAssocID="{A4F73897-3163-442E-BD98-0608E0587BEA}" presName="spaceBetweenRectangles" presStyleCnt="0"/>
      <dgm:spPr/>
    </dgm:pt>
    <dgm:pt modelId="{634533D8-7A38-456C-AFCF-65CF4FD50B1E}" type="pres">
      <dgm:prSet presAssocID="{D03FEEB2-4E99-4C9D-8D85-ABCB89D84D3C}" presName="parentLin" presStyleCnt="0"/>
      <dgm:spPr/>
    </dgm:pt>
    <dgm:pt modelId="{D36B334A-7B4D-493C-92C6-77E2897B09A5}" type="pres">
      <dgm:prSet presAssocID="{D03FEEB2-4E99-4C9D-8D85-ABCB89D84D3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AF928B-C865-4E6B-AF6D-49C1355854B8}" type="pres">
      <dgm:prSet presAssocID="{D03FEEB2-4E99-4C9D-8D85-ABCB89D84D3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972C1-B8EA-404C-9895-B39BC4D123E9}" type="pres">
      <dgm:prSet presAssocID="{D03FEEB2-4E99-4C9D-8D85-ABCB89D84D3C}" presName="negativeSpace" presStyleCnt="0"/>
      <dgm:spPr/>
    </dgm:pt>
    <dgm:pt modelId="{85262859-0B73-4ACC-95C1-B45AF7559AC1}" type="pres">
      <dgm:prSet presAssocID="{D03FEEB2-4E99-4C9D-8D85-ABCB89D84D3C}" presName="childText" presStyleLbl="conFgAcc1" presStyleIdx="1" presStyleCnt="3">
        <dgm:presLayoutVars>
          <dgm:bulletEnabled val="1"/>
        </dgm:presLayoutVars>
      </dgm:prSet>
      <dgm:spPr/>
    </dgm:pt>
    <dgm:pt modelId="{3597DEED-1900-4FE3-871B-B8454CF79BE5}" type="pres">
      <dgm:prSet presAssocID="{8B21AB97-58A5-4086-8F95-25AA2996C7C3}" presName="spaceBetweenRectangles" presStyleCnt="0"/>
      <dgm:spPr/>
    </dgm:pt>
    <dgm:pt modelId="{5422530F-8D3F-4545-90B9-0C51DB990B88}" type="pres">
      <dgm:prSet presAssocID="{D8C9ED53-2564-4345-937E-45A4CD67052D}" presName="parentLin" presStyleCnt="0"/>
      <dgm:spPr/>
    </dgm:pt>
    <dgm:pt modelId="{99458FED-7992-46E5-AC1E-920F9CF14FA9}" type="pres">
      <dgm:prSet presAssocID="{D8C9ED53-2564-4345-937E-45A4CD67052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4CC0783-1853-4E6D-82F0-9307C2CDBD30}" type="pres">
      <dgm:prSet presAssocID="{D8C9ED53-2564-4345-937E-45A4CD67052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8BEF1-5596-404D-8D80-ACF2106D12F8}" type="pres">
      <dgm:prSet presAssocID="{D8C9ED53-2564-4345-937E-45A4CD67052D}" presName="negativeSpace" presStyleCnt="0"/>
      <dgm:spPr/>
    </dgm:pt>
    <dgm:pt modelId="{F7C5FE67-D5D5-42A1-AB15-C7BF6D8F5F88}" type="pres">
      <dgm:prSet presAssocID="{D8C9ED53-2564-4345-937E-45A4CD6705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7C4A38-63FA-472D-B9FE-52985DB9E483}" type="presOf" srcId="{9F4210A6-6654-42F0-8CFA-1B040CEFCF4D}" destId="{F62CC972-2DD8-4A85-918F-CFCBF60F8C15}" srcOrd="1" destOrd="0" presId="urn:microsoft.com/office/officeart/2005/8/layout/list1"/>
    <dgm:cxn modelId="{9A155AEE-C6C2-4B82-AF84-46C9AF2E24E0}" type="presOf" srcId="{D03FEEB2-4E99-4C9D-8D85-ABCB89D84D3C}" destId="{D36B334A-7B4D-493C-92C6-77E2897B09A5}" srcOrd="0" destOrd="0" presId="urn:microsoft.com/office/officeart/2005/8/layout/list1"/>
    <dgm:cxn modelId="{46AEFCCA-188C-4B6E-A4EF-AD1821EA87E9}" type="presOf" srcId="{D03FEEB2-4E99-4C9D-8D85-ABCB89D84D3C}" destId="{10AF928B-C865-4E6B-AF6D-49C1355854B8}" srcOrd="1" destOrd="0" presId="urn:microsoft.com/office/officeart/2005/8/layout/list1"/>
    <dgm:cxn modelId="{020EA977-1432-46F4-97BA-63745FD5808A}" type="presOf" srcId="{D8C9ED53-2564-4345-937E-45A4CD67052D}" destId="{64CC0783-1853-4E6D-82F0-9307C2CDBD30}" srcOrd="1" destOrd="0" presId="urn:microsoft.com/office/officeart/2005/8/layout/list1"/>
    <dgm:cxn modelId="{210ABEEA-344A-4232-8F5F-F2662B88F9EA}" type="presOf" srcId="{D8C9ED53-2564-4345-937E-45A4CD67052D}" destId="{99458FED-7992-46E5-AC1E-920F9CF14FA9}" srcOrd="0" destOrd="0" presId="urn:microsoft.com/office/officeart/2005/8/layout/list1"/>
    <dgm:cxn modelId="{1E85F3B6-54FA-451B-8B85-1FDF395C5A26}" type="presOf" srcId="{C6C6C545-4D1E-40E1-8A69-AA6E39AE1284}" destId="{2D06C869-F008-4C54-AD1B-B30686575834}" srcOrd="0" destOrd="0" presId="urn:microsoft.com/office/officeart/2005/8/layout/list1"/>
    <dgm:cxn modelId="{B78DF464-CE43-43AD-B019-BCE516EDA99A}" type="presOf" srcId="{9F4210A6-6654-42F0-8CFA-1B040CEFCF4D}" destId="{8D871664-94DE-424E-ADB6-EF1B944DC1BF}" srcOrd="0" destOrd="0" presId="urn:microsoft.com/office/officeart/2005/8/layout/list1"/>
    <dgm:cxn modelId="{A7CB5EC2-FBE7-42D5-A3C9-A562BACA2226}" srcId="{C6C6C545-4D1E-40E1-8A69-AA6E39AE1284}" destId="{9F4210A6-6654-42F0-8CFA-1B040CEFCF4D}" srcOrd="0" destOrd="0" parTransId="{EC77DCB8-FC48-49E2-9C1E-623D3EED1B0F}" sibTransId="{A4F73897-3163-442E-BD98-0608E0587BEA}"/>
    <dgm:cxn modelId="{A7E5A536-1B32-4E5C-8767-60377A3D123C}" srcId="{C6C6C545-4D1E-40E1-8A69-AA6E39AE1284}" destId="{D03FEEB2-4E99-4C9D-8D85-ABCB89D84D3C}" srcOrd="1" destOrd="0" parTransId="{A56D9774-99A8-4201-B558-044C60CDFE99}" sibTransId="{8B21AB97-58A5-4086-8F95-25AA2996C7C3}"/>
    <dgm:cxn modelId="{D0395EFE-718D-41B6-A1A7-3CC7C56215E0}" srcId="{C6C6C545-4D1E-40E1-8A69-AA6E39AE1284}" destId="{D8C9ED53-2564-4345-937E-45A4CD67052D}" srcOrd="2" destOrd="0" parTransId="{22B9E3AF-6F22-483A-AA7F-553B95047BCE}" sibTransId="{A4EF25E2-1C82-40C8-BE20-F8D559F5CB08}"/>
    <dgm:cxn modelId="{03A0592E-5658-4B6B-8335-7C2C4B2CE3E2}" type="presParOf" srcId="{2D06C869-F008-4C54-AD1B-B30686575834}" destId="{31A068A0-48B2-4B53-9940-E403EECCA6C2}" srcOrd="0" destOrd="0" presId="urn:microsoft.com/office/officeart/2005/8/layout/list1"/>
    <dgm:cxn modelId="{3FFAB439-EC85-41CA-AB3D-9C74A7F6E809}" type="presParOf" srcId="{31A068A0-48B2-4B53-9940-E403EECCA6C2}" destId="{8D871664-94DE-424E-ADB6-EF1B944DC1BF}" srcOrd="0" destOrd="0" presId="urn:microsoft.com/office/officeart/2005/8/layout/list1"/>
    <dgm:cxn modelId="{282F86F8-2B0C-4182-B86C-667E08F044C2}" type="presParOf" srcId="{31A068A0-48B2-4B53-9940-E403EECCA6C2}" destId="{F62CC972-2DD8-4A85-918F-CFCBF60F8C15}" srcOrd="1" destOrd="0" presId="urn:microsoft.com/office/officeart/2005/8/layout/list1"/>
    <dgm:cxn modelId="{1405D371-4D8C-4DA8-8F20-F45FFE658EAB}" type="presParOf" srcId="{2D06C869-F008-4C54-AD1B-B30686575834}" destId="{F54049F4-C62A-4BC0-916B-40D76FFF380D}" srcOrd="1" destOrd="0" presId="urn:microsoft.com/office/officeart/2005/8/layout/list1"/>
    <dgm:cxn modelId="{2E10A8B0-9041-4490-8930-D02860FDC3FD}" type="presParOf" srcId="{2D06C869-F008-4C54-AD1B-B30686575834}" destId="{4300F0F7-7373-4827-8288-93217F62A4FF}" srcOrd="2" destOrd="0" presId="urn:microsoft.com/office/officeart/2005/8/layout/list1"/>
    <dgm:cxn modelId="{9AF6BDEA-CDBE-482E-B940-B8241CE13EB1}" type="presParOf" srcId="{2D06C869-F008-4C54-AD1B-B30686575834}" destId="{D8DC3655-D555-4E08-BEF7-842B89C3654F}" srcOrd="3" destOrd="0" presId="urn:microsoft.com/office/officeart/2005/8/layout/list1"/>
    <dgm:cxn modelId="{EA16711C-882E-4A95-BC84-C2857D6DE861}" type="presParOf" srcId="{2D06C869-F008-4C54-AD1B-B30686575834}" destId="{634533D8-7A38-456C-AFCF-65CF4FD50B1E}" srcOrd="4" destOrd="0" presId="urn:microsoft.com/office/officeart/2005/8/layout/list1"/>
    <dgm:cxn modelId="{CAC1FB2E-63D2-40D6-8907-374A6BEA60E5}" type="presParOf" srcId="{634533D8-7A38-456C-AFCF-65CF4FD50B1E}" destId="{D36B334A-7B4D-493C-92C6-77E2897B09A5}" srcOrd="0" destOrd="0" presId="urn:microsoft.com/office/officeart/2005/8/layout/list1"/>
    <dgm:cxn modelId="{595F286C-6A74-458E-8AF2-AF4C592BE0B3}" type="presParOf" srcId="{634533D8-7A38-456C-AFCF-65CF4FD50B1E}" destId="{10AF928B-C865-4E6B-AF6D-49C1355854B8}" srcOrd="1" destOrd="0" presId="urn:microsoft.com/office/officeart/2005/8/layout/list1"/>
    <dgm:cxn modelId="{F27DBA3A-EEF5-4352-9BD1-38835BE31543}" type="presParOf" srcId="{2D06C869-F008-4C54-AD1B-B30686575834}" destId="{1F2972C1-B8EA-404C-9895-B39BC4D123E9}" srcOrd="5" destOrd="0" presId="urn:microsoft.com/office/officeart/2005/8/layout/list1"/>
    <dgm:cxn modelId="{5962732F-E698-41F0-8B52-884A8246D707}" type="presParOf" srcId="{2D06C869-F008-4C54-AD1B-B30686575834}" destId="{85262859-0B73-4ACC-95C1-B45AF7559AC1}" srcOrd="6" destOrd="0" presId="urn:microsoft.com/office/officeart/2005/8/layout/list1"/>
    <dgm:cxn modelId="{528287AD-2075-4F0D-A40D-BCE8CDD9DAC8}" type="presParOf" srcId="{2D06C869-F008-4C54-AD1B-B30686575834}" destId="{3597DEED-1900-4FE3-871B-B8454CF79BE5}" srcOrd="7" destOrd="0" presId="urn:microsoft.com/office/officeart/2005/8/layout/list1"/>
    <dgm:cxn modelId="{30D0084B-9EAC-4F04-8D62-0EBA9EAF79AE}" type="presParOf" srcId="{2D06C869-F008-4C54-AD1B-B30686575834}" destId="{5422530F-8D3F-4545-90B9-0C51DB990B88}" srcOrd="8" destOrd="0" presId="urn:microsoft.com/office/officeart/2005/8/layout/list1"/>
    <dgm:cxn modelId="{DE0DAABC-BA7B-407E-AB66-11DD94E408B2}" type="presParOf" srcId="{5422530F-8D3F-4545-90B9-0C51DB990B88}" destId="{99458FED-7992-46E5-AC1E-920F9CF14FA9}" srcOrd="0" destOrd="0" presId="urn:microsoft.com/office/officeart/2005/8/layout/list1"/>
    <dgm:cxn modelId="{57A8BBF3-F350-4E96-868E-3BAAE09234EA}" type="presParOf" srcId="{5422530F-8D3F-4545-90B9-0C51DB990B88}" destId="{64CC0783-1853-4E6D-82F0-9307C2CDBD30}" srcOrd="1" destOrd="0" presId="urn:microsoft.com/office/officeart/2005/8/layout/list1"/>
    <dgm:cxn modelId="{3A6EC200-4176-4730-B207-9A493B406FDA}" type="presParOf" srcId="{2D06C869-F008-4C54-AD1B-B30686575834}" destId="{A018BEF1-5596-404D-8D80-ACF2106D12F8}" srcOrd="9" destOrd="0" presId="urn:microsoft.com/office/officeart/2005/8/layout/list1"/>
    <dgm:cxn modelId="{10207ECD-7D7C-406E-AE4C-0BEBDA02D183}" type="presParOf" srcId="{2D06C869-F008-4C54-AD1B-B30686575834}" destId="{F7C5FE67-D5D5-42A1-AB15-C7BF6D8F5F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AF094-C297-4137-BB70-9AB2CB1B957F}">
      <dsp:nvSpPr>
        <dsp:cNvPr id="0" name=""/>
        <dsp:cNvSpPr/>
      </dsp:nvSpPr>
      <dsp:spPr>
        <a:xfrm>
          <a:off x="1013" y="0"/>
          <a:ext cx="2636118" cy="5562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Business  Overview </a:t>
          </a:r>
          <a:endParaRPr lang="en-US" sz="3300" kern="1200" dirty="0"/>
        </a:p>
      </dsp:txBody>
      <dsp:txXfrm>
        <a:off x="1013" y="0"/>
        <a:ext cx="2636118" cy="1668780"/>
      </dsp:txXfrm>
    </dsp:sp>
    <dsp:sp modelId="{50B73BDD-646B-42FE-B8CC-70AFB5AD37DE}">
      <dsp:nvSpPr>
        <dsp:cNvPr id="0" name=""/>
        <dsp:cNvSpPr/>
      </dsp:nvSpPr>
      <dsp:spPr>
        <a:xfrm>
          <a:off x="264625" y="1670409"/>
          <a:ext cx="2108894" cy="167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Global Producer of Packaged Branded Foods </a:t>
          </a:r>
          <a:endParaRPr lang="en-US" sz="2100" kern="1200" dirty="0"/>
        </a:p>
      </dsp:txBody>
      <dsp:txXfrm>
        <a:off x="313749" y="1719533"/>
        <a:ext cx="2010646" cy="1578952"/>
      </dsp:txXfrm>
    </dsp:sp>
    <dsp:sp modelId="{9B22D145-39C1-4EBE-8ADF-5FF1F6474A4D}">
      <dsp:nvSpPr>
        <dsp:cNvPr id="0" name=""/>
        <dsp:cNvSpPr/>
      </dsp:nvSpPr>
      <dsp:spPr>
        <a:xfrm>
          <a:off x="264625" y="3605641"/>
          <a:ext cx="2108894" cy="167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Organic &amp; Acquisition Growth </a:t>
          </a:r>
          <a:endParaRPr lang="en-US" sz="2100" kern="1200" dirty="0"/>
        </a:p>
      </dsp:txBody>
      <dsp:txXfrm>
        <a:off x="313749" y="3654765"/>
        <a:ext cx="2010646" cy="1578952"/>
      </dsp:txXfrm>
    </dsp:sp>
    <dsp:sp modelId="{0E933B25-B5BC-4767-83C1-85C99F8C2C2E}">
      <dsp:nvSpPr>
        <dsp:cNvPr id="0" name=""/>
        <dsp:cNvSpPr/>
      </dsp:nvSpPr>
      <dsp:spPr>
        <a:xfrm>
          <a:off x="2834840" y="0"/>
          <a:ext cx="2636118" cy="5562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 Supply Chain  Network </a:t>
          </a:r>
          <a:endParaRPr lang="en-US" sz="3300" kern="1200" dirty="0"/>
        </a:p>
      </dsp:txBody>
      <dsp:txXfrm>
        <a:off x="2834840" y="0"/>
        <a:ext cx="2636118" cy="1668780"/>
      </dsp:txXfrm>
    </dsp:sp>
    <dsp:sp modelId="{2503CC2E-0224-4DBA-BBD0-08C26AAF175B}">
      <dsp:nvSpPr>
        <dsp:cNvPr id="0" name=""/>
        <dsp:cNvSpPr/>
      </dsp:nvSpPr>
      <dsp:spPr>
        <a:xfrm>
          <a:off x="3098452" y="1670409"/>
          <a:ext cx="2108894" cy="167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Nine Warehouses</a:t>
          </a:r>
          <a:endParaRPr lang="en-US" sz="2100" kern="1200" dirty="0"/>
        </a:p>
      </dsp:txBody>
      <dsp:txXfrm>
        <a:off x="3147576" y="1719533"/>
        <a:ext cx="2010646" cy="1578952"/>
      </dsp:txXfrm>
    </dsp:sp>
    <dsp:sp modelId="{7D3FF0DE-44AA-45F5-AA48-6F7C99F12327}">
      <dsp:nvSpPr>
        <dsp:cNvPr id="0" name=""/>
        <dsp:cNvSpPr/>
      </dsp:nvSpPr>
      <dsp:spPr>
        <a:xfrm>
          <a:off x="3098452" y="3605641"/>
          <a:ext cx="2108894" cy="167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13 Transportation Suppliers - 1043 Transportation Routes </a:t>
          </a:r>
          <a:endParaRPr lang="en-US" sz="2100" kern="1200" dirty="0"/>
        </a:p>
      </dsp:txBody>
      <dsp:txXfrm>
        <a:off x="3147576" y="3654765"/>
        <a:ext cx="2010646" cy="1578952"/>
      </dsp:txXfrm>
    </dsp:sp>
    <dsp:sp modelId="{62C2F2E2-3AAD-4391-B7D9-1E94FAE1E5FF}">
      <dsp:nvSpPr>
        <dsp:cNvPr id="0" name=""/>
        <dsp:cNvSpPr/>
      </dsp:nvSpPr>
      <dsp:spPr>
        <a:xfrm>
          <a:off x="5668667" y="0"/>
          <a:ext cx="2636118" cy="55626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Business Operations </a:t>
          </a:r>
          <a:endParaRPr lang="en-US" sz="3300" kern="1200" dirty="0"/>
        </a:p>
      </dsp:txBody>
      <dsp:txXfrm>
        <a:off x="5668667" y="0"/>
        <a:ext cx="2636118" cy="1668780"/>
      </dsp:txXfrm>
    </dsp:sp>
    <dsp:sp modelId="{133C8B9E-C7BB-4654-8D16-1548C47AA2B1}">
      <dsp:nvSpPr>
        <dsp:cNvPr id="0" name=""/>
        <dsp:cNvSpPr/>
      </dsp:nvSpPr>
      <dsp:spPr>
        <a:xfrm>
          <a:off x="5932279" y="1670409"/>
          <a:ext cx="2108894" cy="167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Operates in 16 European countries</a:t>
          </a:r>
          <a:endParaRPr lang="en-US" sz="2100" kern="1200" dirty="0"/>
        </a:p>
      </dsp:txBody>
      <dsp:txXfrm>
        <a:off x="5981403" y="1719533"/>
        <a:ext cx="2010646" cy="1578952"/>
      </dsp:txXfrm>
    </dsp:sp>
    <dsp:sp modelId="{F3927E42-B176-4D74-926E-821DB9CD7AB1}">
      <dsp:nvSpPr>
        <dsp:cNvPr id="0" name=""/>
        <dsp:cNvSpPr/>
      </dsp:nvSpPr>
      <dsp:spPr>
        <a:xfrm>
          <a:off x="5932279" y="3605641"/>
          <a:ext cx="2108894" cy="1677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16 Retail Distribution Centers </a:t>
          </a:r>
          <a:endParaRPr lang="en-US" sz="2100" kern="1200" dirty="0"/>
        </a:p>
      </dsp:txBody>
      <dsp:txXfrm>
        <a:off x="5981403" y="3654765"/>
        <a:ext cx="2010646" cy="15789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</cdr:x>
      <cdr:y>0</cdr:y>
    </cdr:from>
    <cdr:to>
      <cdr:x>0.71333</cdr:x>
      <cdr:y>0.90476</cdr:y>
    </cdr:to>
    <cdr:sp macro="" textlink="">
      <cdr:nvSpPr>
        <cdr:cNvPr id="9" name="Rectangle 8"/>
        <cdr:cNvSpPr/>
      </cdr:nvSpPr>
      <cdr:spPr>
        <a:xfrm xmlns:a="http://schemas.openxmlformats.org/drawingml/2006/main">
          <a:off x="6400800" y="0"/>
          <a:ext cx="121919" cy="4619171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0.825</cdr:x>
      <cdr:y>0.10716</cdr:y>
    </cdr:from>
    <cdr:to>
      <cdr:x>0.98927</cdr:x>
      <cdr:y>0.31131</cdr:y>
    </cdr:to>
    <cdr:sp macro="" textlink="">
      <cdr:nvSpPr>
        <cdr:cNvPr id="2" name="TextBox 3"/>
        <cdr:cNvSpPr txBox="1"/>
      </cdr:nvSpPr>
      <cdr:spPr>
        <a:xfrm xmlns:a="http://schemas.openxmlformats.org/drawingml/2006/main">
          <a:off x="7543800" y="500823"/>
          <a:ext cx="1502064" cy="954107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  <a:ln xmlns:a="http://schemas.openxmlformats.org/drawingml/2006/main">
          <a:solidFill>
            <a:srgbClr val="FF0000"/>
          </a:solidFill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2000" dirty="0" smtClean="0"/>
            <a:t>$21,749,818</a:t>
          </a:r>
        </a:p>
        <a:p xmlns:a="http://schemas.openxmlformats.org/drawingml/2006/main">
          <a:pPr algn="ctr"/>
          <a:r>
            <a:rPr lang="en-US" dirty="0" smtClean="0"/>
            <a:t>in</a:t>
          </a:r>
        </a:p>
        <a:p xmlns:a="http://schemas.openxmlformats.org/drawingml/2006/main">
          <a:pPr algn="ctr"/>
          <a:r>
            <a:rPr lang="en-US" dirty="0" smtClean="0"/>
            <a:t>SAVINGS</a:t>
          </a:r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9C00D-C5A2-4286-806A-057EA542FA77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397FF-A117-40F1-B7E2-26890F6FC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397FF-A117-40F1-B7E2-26890F6FC1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397FF-A117-40F1-B7E2-26890F6FC1A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0363CFA-020F-43D2-A1FF-2F1CDB8961FD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EA8E9E-1D16-4689-9816-EB065FAD7B3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chart" Target="../charts/chart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13" Type="http://schemas.microsoft.com/office/2007/relationships/diagramDrawing" Target="../diagrams/drawing16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5.xml"/><Relationship Id="rId12" Type="http://schemas.openxmlformats.org/officeDocument/2006/relationships/diagramColors" Target="../diagrams/colors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5.xml"/><Relationship Id="rId11" Type="http://schemas.openxmlformats.org/officeDocument/2006/relationships/diagramQuickStyle" Target="../diagrams/quickStyle16.xml"/><Relationship Id="rId5" Type="http://schemas.openxmlformats.org/officeDocument/2006/relationships/diagramLayout" Target="../diagrams/layout15.xml"/><Relationship Id="rId10" Type="http://schemas.openxmlformats.org/officeDocument/2006/relationships/diagramLayout" Target="../diagrams/layout16.xml"/><Relationship Id="rId4" Type="http://schemas.openxmlformats.org/officeDocument/2006/relationships/diagramData" Target="../diagrams/data15.xml"/><Relationship Id="rId9" Type="http://schemas.openxmlformats.org/officeDocument/2006/relationships/diagramData" Target="../diagrams/data16.xml"/><Relationship Id="rId1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jpe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solidFill>
                  <a:srgbClr val="0000FF"/>
                </a:solidFill>
              </a:rPr>
              <a:t>Prime Optimization</a:t>
            </a:r>
            <a:endParaRPr lang="en-US" sz="88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4800"/>
            <a:ext cx="9144000" cy="2743200"/>
          </a:xfrm>
          <a:ln>
            <a:solidFill>
              <a:srgbClr val="0000FF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Brandon Bailey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Erica Clarke 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Grayson Mitchell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Travis Smith </a:t>
            </a:r>
          </a:p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Darryl Stephens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</p:txBody>
      </p:sp>
      <p:pic>
        <p:nvPicPr>
          <p:cNvPr id="5" name="Picture 4" descr="Merged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457200"/>
            <a:ext cx="2514600" cy="20012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Warehouse Rating Criteria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0" y="1905000"/>
          <a:ext cx="91440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Transportation Rating Criteria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0" y="1752600"/>
          <a:ext cx="89154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00FF"/>
                </a:solidFill>
              </a:rPr>
              <a:t>Warehouse Recommendations</a:t>
            </a:r>
            <a:br>
              <a:rPr lang="en-US" sz="5400" b="1" dirty="0" smtClean="0">
                <a:solidFill>
                  <a:srgbClr val="0000FF"/>
                </a:solidFill>
              </a:rPr>
            </a:br>
            <a:r>
              <a:rPr lang="en-US" sz="5400" b="1" dirty="0" smtClean="0">
                <a:solidFill>
                  <a:srgbClr val="0000FF"/>
                </a:solidFill>
              </a:rPr>
              <a:t>I</a:t>
            </a:r>
            <a:endParaRPr lang="en-US" sz="5400" b="1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imagesCAQVFD3W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2552700" cy="1790700"/>
          </a:xfrm>
        </p:spPr>
      </p:pic>
      <p:pic>
        <p:nvPicPr>
          <p:cNvPr id="8" name="Content Placeholder 4" descr="imagesCAQVFD3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591300" y="2286000"/>
            <a:ext cx="2552700" cy="1790700"/>
          </a:xfrm>
        </p:spPr>
      </p:pic>
      <p:sp>
        <p:nvSpPr>
          <p:cNvPr id="6" name="TextBox 5"/>
          <p:cNvSpPr txBox="1"/>
          <p:nvPr/>
        </p:nvSpPr>
        <p:spPr>
          <a:xfrm>
            <a:off x="7086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WH31_LOC_189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WH33_LOC_190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90800" y="3048000"/>
            <a:ext cx="3962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5600" y="24016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Redirect 253,010 pallets to adhere to 20% requirement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02831230"/>
              </p:ext>
            </p:extLst>
          </p:nvPr>
        </p:nvGraphicFramePr>
        <p:xfrm>
          <a:off x="0" y="3886200"/>
          <a:ext cx="3581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22992735"/>
              </p:ext>
            </p:extLst>
          </p:nvPr>
        </p:nvGraphicFramePr>
        <p:xfrm>
          <a:off x="5562600" y="3886200"/>
          <a:ext cx="3581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00FF"/>
                </a:solidFill>
              </a:rPr>
              <a:t>Warehouse Recommendations </a:t>
            </a:r>
            <a:br>
              <a:rPr lang="en-US" sz="5400" b="1" dirty="0" smtClean="0">
                <a:solidFill>
                  <a:srgbClr val="0000FF"/>
                </a:solidFill>
              </a:rPr>
            </a:br>
            <a:r>
              <a:rPr lang="en-US" sz="5400" b="1" dirty="0" smtClean="0">
                <a:solidFill>
                  <a:srgbClr val="0000FF"/>
                </a:solidFill>
              </a:rPr>
              <a:t>II</a:t>
            </a:r>
            <a:endParaRPr lang="en-US" sz="5400" b="1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imagesCAQVFD3W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2552700" cy="1790700"/>
          </a:xfrm>
        </p:spPr>
      </p:pic>
      <p:pic>
        <p:nvPicPr>
          <p:cNvPr id="8" name="Content Placeholder 4" descr="imagesCAQVFD3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591300" y="2286000"/>
            <a:ext cx="2552700" cy="1790700"/>
          </a:xfrm>
        </p:spPr>
      </p:pic>
      <p:sp>
        <p:nvSpPr>
          <p:cNvPr id="6" name="TextBox 5"/>
          <p:cNvSpPr txBox="1"/>
          <p:nvPr/>
        </p:nvSpPr>
        <p:spPr>
          <a:xfrm>
            <a:off x="7086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WH30_LOC_179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WH30_LOC_170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90800" y="3048000"/>
            <a:ext cx="3962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5600" y="2438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$372,876 Yearly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Cost Savings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3724493"/>
              </p:ext>
            </p:extLst>
          </p:nvPr>
        </p:nvGraphicFramePr>
        <p:xfrm>
          <a:off x="0" y="3886200"/>
          <a:ext cx="3581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130954910"/>
              </p:ext>
            </p:extLst>
          </p:nvPr>
        </p:nvGraphicFramePr>
        <p:xfrm>
          <a:off x="5562600" y="3886200"/>
          <a:ext cx="3581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417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00FF"/>
                </a:solidFill>
              </a:rPr>
              <a:t>Warehouse Recommendations </a:t>
            </a:r>
            <a:br>
              <a:rPr lang="en-US" sz="5400" b="1" dirty="0" smtClean="0">
                <a:solidFill>
                  <a:srgbClr val="0000FF"/>
                </a:solidFill>
              </a:rPr>
            </a:br>
            <a:r>
              <a:rPr lang="en-US" sz="5400" b="1" dirty="0" smtClean="0">
                <a:solidFill>
                  <a:srgbClr val="0000FF"/>
                </a:solidFill>
              </a:rPr>
              <a:t>III</a:t>
            </a:r>
            <a:endParaRPr lang="en-US" sz="5400" b="1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imagesCAQVFD3W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2552700" cy="1790700"/>
          </a:xfrm>
        </p:spPr>
      </p:pic>
      <p:pic>
        <p:nvPicPr>
          <p:cNvPr id="8" name="Content Placeholder 4" descr="imagesCAQVFD3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591300" y="2286000"/>
            <a:ext cx="2552700" cy="1790700"/>
          </a:xfrm>
        </p:spPr>
      </p:pic>
      <p:sp>
        <p:nvSpPr>
          <p:cNvPr id="6" name="TextBox 5"/>
          <p:cNvSpPr txBox="1"/>
          <p:nvPr/>
        </p:nvSpPr>
        <p:spPr>
          <a:xfrm>
            <a:off x="7086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WH31_LOC_189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0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WH31_LOC_180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90800" y="3048000"/>
            <a:ext cx="3962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5600" y="2438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$3,436,442 Yearly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Cost Savings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0" y="3886200"/>
          <a:ext cx="3581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5562600" y="3886200"/>
          <a:ext cx="3581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957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00FF"/>
                </a:solidFill>
              </a:rPr>
              <a:t>Warehouse Recommendations IV</a:t>
            </a:r>
            <a:endParaRPr lang="en-US" sz="5400" b="1" dirty="0">
              <a:solidFill>
                <a:srgbClr val="0000FF"/>
              </a:solidFill>
            </a:endParaRPr>
          </a:p>
        </p:txBody>
      </p:sp>
      <p:pic>
        <p:nvPicPr>
          <p:cNvPr id="5" name="Content Placeholder 4" descr="imagesCAQVFD3W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2552700" cy="1790700"/>
          </a:xfrm>
        </p:spPr>
      </p:pic>
      <p:pic>
        <p:nvPicPr>
          <p:cNvPr id="8" name="Content Placeholder 4" descr="imagesCAQVFD3W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591300" y="2209800"/>
            <a:ext cx="2552700" cy="1790700"/>
          </a:xfrm>
        </p:spPr>
      </p:pic>
      <p:sp>
        <p:nvSpPr>
          <p:cNvPr id="6" name="TextBox 5"/>
          <p:cNvSpPr txBox="1"/>
          <p:nvPr/>
        </p:nvSpPr>
        <p:spPr>
          <a:xfrm>
            <a:off x="70866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WH34_LOC_205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905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WH13_LOC_206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90800" y="3048000"/>
            <a:ext cx="3962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24200" y="2438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$17,940,500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Yearly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 Cost Savings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0" y="3581400"/>
          <a:ext cx="4267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>
            <a:graphicFrameLocks/>
          </p:cNvGraphicFramePr>
          <p:nvPr/>
        </p:nvGraphicFramePr>
        <p:xfrm>
          <a:off x="5029200" y="3581400"/>
          <a:ext cx="4114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00FF"/>
                </a:solidFill>
              </a:rPr>
              <a:t>CME Impact: Warehousing</a:t>
            </a:r>
            <a:endParaRPr lang="en-US" sz="60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933335"/>
              </p:ext>
            </p:extLst>
          </p:nvPr>
        </p:nvGraphicFramePr>
        <p:xfrm>
          <a:off x="228600" y="1828800"/>
          <a:ext cx="8763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8391693"/>
              </p:ext>
            </p:extLst>
          </p:nvPr>
        </p:nvGraphicFramePr>
        <p:xfrm>
          <a:off x="0" y="1803400"/>
          <a:ext cx="9144000" cy="46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" name="Right Brace 5"/>
          <p:cNvSpPr/>
          <p:nvPr/>
        </p:nvSpPr>
        <p:spPr>
          <a:xfrm>
            <a:off x="6248400" y="2590800"/>
            <a:ext cx="1306655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Transportation Prioritization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143000" y="1524000"/>
          <a:ext cx="7696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mages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71601"/>
            <a:ext cx="4038600" cy="28341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</a:rPr>
              <a:t>Transportation Recommendation </a:t>
            </a:r>
            <a:br>
              <a:rPr lang="en-US" sz="4800" b="1" dirty="0" smtClean="0">
                <a:solidFill>
                  <a:srgbClr val="0000FF"/>
                </a:solidFill>
              </a:rPr>
            </a:br>
            <a:r>
              <a:rPr lang="en-US" sz="4800" b="1" dirty="0" smtClean="0">
                <a:solidFill>
                  <a:srgbClr val="0000FF"/>
                </a:solidFill>
              </a:rPr>
              <a:t>I </a:t>
            </a:r>
            <a:endParaRPr lang="en-US" sz="4800" b="1" dirty="0">
              <a:solidFill>
                <a:srgbClr val="0000FF"/>
              </a:solidFill>
            </a:endParaRPr>
          </a:p>
        </p:txBody>
      </p:sp>
      <p:graphicFrame>
        <p:nvGraphicFramePr>
          <p:cNvPr id="59" name="Diagram 58"/>
          <p:cNvGraphicFramePr/>
          <p:nvPr/>
        </p:nvGraphicFramePr>
        <p:xfrm>
          <a:off x="0" y="4191000"/>
          <a:ext cx="43434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85800" y="5943600"/>
            <a:ext cx="77724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Terminate contracts for 6 of 7 Suppliers under 1% </a:t>
            </a:r>
            <a:endParaRPr lang="en-US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5029200" y="4267200"/>
          <a:ext cx="41148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5" name="Picture 14" descr="images4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57800" y="1371600"/>
            <a:ext cx="3886200" cy="287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</a:rPr>
              <a:t>Transportation Recommendation </a:t>
            </a:r>
            <a:br>
              <a:rPr lang="en-US" sz="4800" b="1" dirty="0" smtClean="0">
                <a:solidFill>
                  <a:srgbClr val="0000FF"/>
                </a:solidFill>
              </a:rPr>
            </a:br>
            <a:r>
              <a:rPr lang="en-US" sz="4800" b="1" dirty="0" smtClean="0">
                <a:solidFill>
                  <a:srgbClr val="0000FF"/>
                </a:solidFill>
              </a:rPr>
              <a:t>II </a:t>
            </a:r>
            <a:endParaRPr lang="en-US" sz="4800" b="1" dirty="0">
              <a:solidFill>
                <a:srgbClr val="0000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5943600"/>
            <a:ext cx="77724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Reduce Supplier 4 Routes</a:t>
            </a:r>
            <a:endParaRPr lang="en-US" sz="32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343400" y="1524000"/>
          <a:ext cx="4800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imagessww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1981200"/>
            <a:ext cx="4272699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231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00FF"/>
                </a:solidFill>
              </a:rPr>
              <a:t>Agenda</a:t>
            </a:r>
            <a:endParaRPr lang="en-US" sz="6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Company Overview </a:t>
            </a:r>
          </a:p>
          <a:p>
            <a:r>
              <a:rPr lang="en-US" sz="4000" dirty="0" smtClean="0"/>
              <a:t>CME’s Current State </a:t>
            </a:r>
          </a:p>
          <a:p>
            <a:r>
              <a:rPr lang="en-US" sz="4000" dirty="0" smtClean="0"/>
              <a:t>Assumptions </a:t>
            </a:r>
          </a:p>
          <a:p>
            <a:r>
              <a:rPr lang="en-US" sz="4000" dirty="0" smtClean="0"/>
              <a:t>Observations</a:t>
            </a:r>
          </a:p>
          <a:p>
            <a:r>
              <a:rPr lang="en-US" sz="4000" dirty="0" smtClean="0"/>
              <a:t>Recommendations</a:t>
            </a:r>
          </a:p>
          <a:p>
            <a:r>
              <a:rPr lang="en-US" sz="4000" dirty="0" smtClean="0"/>
              <a:t>Impact</a:t>
            </a:r>
          </a:p>
          <a:p>
            <a:r>
              <a:rPr lang="en-US" sz="4000" dirty="0" smtClean="0"/>
              <a:t>Conclusion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</a:rPr>
              <a:t>Transportation Recommendation </a:t>
            </a:r>
            <a:br>
              <a:rPr lang="en-US" sz="4800" b="1" dirty="0" smtClean="0">
                <a:solidFill>
                  <a:srgbClr val="0000FF"/>
                </a:solidFill>
              </a:rPr>
            </a:br>
            <a:r>
              <a:rPr lang="en-US" sz="4800" b="1" dirty="0" smtClean="0">
                <a:solidFill>
                  <a:srgbClr val="0000FF"/>
                </a:solidFill>
              </a:rPr>
              <a:t>III </a:t>
            </a:r>
            <a:endParaRPr lang="en-US" sz="4800" b="1" dirty="0">
              <a:solidFill>
                <a:srgbClr val="0000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6019800"/>
            <a:ext cx="77724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Introduce Supplier L_Supp44</a:t>
            </a:r>
            <a:endParaRPr lang="en-US" sz="3200" dirty="0"/>
          </a:p>
        </p:txBody>
      </p:sp>
      <p:pic>
        <p:nvPicPr>
          <p:cNvPr id="5" name="Picture 4" descr="images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4569501" cy="3029778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4648200" y="1524000"/>
          <a:ext cx="44958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1" y="1371600"/>
          <a:ext cx="8991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CME Optimized – Transportation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% Volume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0" y="1600200"/>
          <a:ext cx="9144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</a:rPr>
              <a:t>CME Optimized: Transportation</a:t>
            </a:r>
            <a:br>
              <a:rPr lang="en-US" sz="4800" b="1" dirty="0" smtClean="0">
                <a:solidFill>
                  <a:srgbClr val="0000FF"/>
                </a:solidFill>
              </a:rPr>
            </a:br>
            <a:r>
              <a:rPr lang="en-US" sz="4800" b="1" dirty="0" smtClean="0">
                <a:solidFill>
                  <a:srgbClr val="0000FF"/>
                </a:solidFill>
              </a:rPr>
              <a:t>% Spend</a:t>
            </a:r>
            <a:endParaRPr lang="en-US" sz="4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00FF"/>
                </a:solidFill>
              </a:rPr>
              <a:t>Optimized Transportation </a:t>
            </a:r>
            <a:endParaRPr lang="en-US" sz="6000" b="1" dirty="0">
              <a:solidFill>
                <a:srgbClr val="0000FF"/>
              </a:solidFill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152400" y="1828800"/>
            <a:ext cx="990600" cy="441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257800" y="1828800"/>
            <a:ext cx="1066800" cy="434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295400" y="4953000"/>
            <a:ext cx="18288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Quality Rating</a:t>
            </a:r>
          </a:p>
          <a:p>
            <a:pPr algn="ctr"/>
            <a:r>
              <a:rPr lang="en-US" dirty="0" smtClean="0"/>
              <a:t>53.8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95400" y="1905000"/>
            <a:ext cx="1752600" cy="1219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Quality Rating</a:t>
            </a:r>
          </a:p>
          <a:p>
            <a:pPr algn="ctr"/>
            <a:r>
              <a:rPr lang="en-US" dirty="0" smtClean="0"/>
              <a:t>64.6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0" y="4724400"/>
            <a:ext cx="1981200" cy="1295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Optimized Transportation Spend</a:t>
            </a:r>
          </a:p>
          <a:p>
            <a:pPr algn="ctr"/>
            <a:r>
              <a:rPr lang="en-US" dirty="0" smtClean="0"/>
              <a:t>$460,216,824.54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858000" y="1752600"/>
            <a:ext cx="1905000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Transportation Spend</a:t>
            </a:r>
          </a:p>
          <a:p>
            <a:pPr algn="ctr"/>
            <a:r>
              <a:rPr lang="en-US" dirty="0" smtClean="0"/>
              <a:t>$487,817,629.14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71600" y="3657600"/>
            <a:ext cx="1752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10.8 Point Increase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34200" y="3581400"/>
            <a:ext cx="1752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$27,600,804.60</a:t>
            </a:r>
          </a:p>
          <a:p>
            <a:pPr algn="ctr"/>
            <a:r>
              <a:rPr lang="en-US" dirty="0" smtClean="0"/>
              <a:t>Cost Reduction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rgbClr val="0000FF"/>
                </a:solidFill>
              </a:rPr>
              <a:t>Conclusion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533400" y="1752600"/>
            <a:ext cx="25908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3352800" y="3124200"/>
            <a:ext cx="2514600" cy="1676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6096000" y="4572000"/>
            <a:ext cx="2895600" cy="1295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352800" y="3505200"/>
            <a:ext cx="2514600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114300" indent="-114300">
              <a:buFontTx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On-time </a:t>
            </a:r>
            <a:r>
              <a:rPr lang="en-US" sz="1600" dirty="0" smtClean="0">
                <a:solidFill>
                  <a:srgbClr val="000000"/>
                </a:solidFill>
              </a:rPr>
              <a:t>Delivery</a:t>
            </a:r>
          </a:p>
          <a:p>
            <a:pPr marL="114300" indent="-114300"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 Accurate Shipments</a:t>
            </a:r>
          </a:p>
          <a:p>
            <a:pPr marL="114300" indent="-114300">
              <a:buFontTx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 Enhanced Customer Service</a:t>
            </a:r>
          </a:p>
          <a:p>
            <a:pPr marL="114300" indent="-114300">
              <a:buFontTx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33400" y="1752600"/>
            <a:ext cx="25908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Reduced </a:t>
            </a:r>
            <a:r>
              <a:rPr lang="en-US" b="1" dirty="0" smtClean="0">
                <a:solidFill>
                  <a:srgbClr val="000000"/>
                </a:solidFill>
              </a:rPr>
              <a:t>Costs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6096000" y="4572000"/>
            <a:ext cx="28956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000000"/>
                </a:solidFill>
              </a:rPr>
              <a:t>Increased </a:t>
            </a:r>
            <a:r>
              <a:rPr lang="en-US" b="1" dirty="0" smtClean="0">
                <a:solidFill>
                  <a:srgbClr val="000000"/>
                </a:solidFill>
              </a:rPr>
              <a:t>Manageability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53" name="Rectangle 12"/>
          <p:cNvSpPr>
            <a:spLocks noChangeArrowheads="1"/>
          </p:cNvSpPr>
          <p:nvPr/>
        </p:nvSpPr>
        <p:spPr bwMode="auto">
          <a:xfrm>
            <a:off x="3352800" y="3124200"/>
            <a:ext cx="25146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Enhanced Quality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6096000" y="4953000"/>
            <a:ext cx="28956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114300" indent="-114300" algn="ctr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Consolidation of Suppliers</a:t>
            </a:r>
          </a:p>
          <a:p>
            <a:pPr marL="114300" indent="-114300" algn="ctr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Elimination of Insignificant Suppliers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155" name="Rectangle 14"/>
          <p:cNvSpPr>
            <a:spLocks noChangeArrowheads="1"/>
          </p:cNvSpPr>
          <p:nvPr/>
        </p:nvSpPr>
        <p:spPr bwMode="auto">
          <a:xfrm>
            <a:off x="533400" y="2133600"/>
            <a:ext cx="2590800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Warehousing Costs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Transportation Costs</a:t>
            </a:r>
          </a:p>
          <a:p>
            <a:pPr marL="114300" indent="-11430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Overall Costs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rgbClr val="0000FF"/>
                </a:solidFill>
              </a:rPr>
              <a:t>Bottom Line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797509255"/>
              </p:ext>
            </p:extLst>
          </p:nvPr>
        </p:nvGraphicFramePr>
        <p:xfrm>
          <a:off x="0" y="1600200"/>
          <a:ext cx="807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ight Brace 2"/>
          <p:cNvSpPr/>
          <p:nvPr/>
        </p:nvSpPr>
        <p:spPr>
          <a:xfrm>
            <a:off x="5791200" y="2667000"/>
            <a:ext cx="15240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62800" y="2183346"/>
            <a:ext cx="1676399" cy="95410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$49,350,623</a:t>
            </a:r>
          </a:p>
          <a:p>
            <a:pPr algn="ctr"/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SAVINGS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25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erged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098" y="990600"/>
            <a:ext cx="6127805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0" y="593467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30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0000FF"/>
                </a:solidFill>
              </a:rPr>
              <a:t>APPENDIX</a:t>
            </a:r>
            <a:endParaRPr lang="en-US" sz="8800" dirty="0">
              <a:solidFill>
                <a:srgbClr val="0000FF"/>
              </a:solidFill>
            </a:endParaRPr>
          </a:p>
        </p:txBody>
      </p:sp>
      <p:pic>
        <p:nvPicPr>
          <p:cNvPr id="6" name="Picture 5" descr="Merged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2895600"/>
            <a:ext cx="4191000" cy="333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066797"/>
          <a:ext cx="9144000" cy="2514605"/>
        </p:xfrm>
        <a:graphic>
          <a:graphicData uri="http://schemas.openxmlformats.org/drawingml/2006/table">
            <a:tbl>
              <a:tblPr/>
              <a:tblGrid>
                <a:gridCol w="1359065"/>
                <a:gridCol w="1536535"/>
                <a:gridCol w="1600200"/>
                <a:gridCol w="1981200"/>
                <a:gridCol w="1413493"/>
                <a:gridCol w="1253507"/>
              </a:tblGrid>
              <a:tr h="27846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Warehouse - Current State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Warehouse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Volume (Inbound Pallets)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% Volume (Pallets)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Spend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% Spend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Quality Rating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WH30_LOC_170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291,760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$8,747,083.00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WH31_LOC_180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297,200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$12,352,442.00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WH33_LOC_190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907,160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$16,944,384.00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WH34_LOC_199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44,160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$32,125,176.00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WH34_LOC_205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$12,008,541.00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8.69%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WH36_LOC_201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361,260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$11,235,537.00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WH37_LOC_202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359,000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10.97%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$9,741,409.00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WH38_LOC_203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279,520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$9,504,978.00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6.88%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WH39_LOC_204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374,020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$7,561,984.00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5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WH13_LOC_206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358,810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$17,940,500.00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4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3,272,890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$138,162,034.00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657600"/>
          <a:ext cx="9144001" cy="3200403"/>
        </p:xfrm>
        <a:graphic>
          <a:graphicData uri="http://schemas.openxmlformats.org/drawingml/2006/table">
            <a:tbl>
              <a:tblPr/>
              <a:tblGrid>
                <a:gridCol w="1326777"/>
                <a:gridCol w="1637553"/>
                <a:gridCol w="1721223"/>
                <a:gridCol w="1709270"/>
                <a:gridCol w="1577789"/>
                <a:gridCol w="1171389"/>
              </a:tblGrid>
              <a:tr h="3727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Warehouse - Optimized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3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Warehouse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Volume (Inbound Pallets)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 Volume (Pallets)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Spend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% Spend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Quality Rating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WH30_LOC_179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291,760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$8,374,207.00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WH31_LOC_189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297,200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$8,916,000.00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WH33_LOC_190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907,160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$16,944,384.00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14.56%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WH34_LOC_199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44,160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$32,125,176.00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27.60%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WH34_LOC_205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358,810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$12,008,541.00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WH36_LOC_201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361,260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11.04%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$11,235,537.00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9.65%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WH37_LOC_202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359,000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10.97%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$9,741,409.00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8.37%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WH38_LOC_203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279,520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$9,504,978.00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WH39_LOC_204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374,020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$7,561,984.00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3,272,890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$116,412,216.00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0000FF"/>
                </a:solidFill>
              </a:rPr>
              <a:t>Appendix: CME </a:t>
            </a:r>
            <a:br>
              <a:rPr lang="en-US" sz="4000" b="1" dirty="0" smtClean="0">
                <a:solidFill>
                  <a:srgbClr val="0000FF"/>
                </a:solidFill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Warehouse Comparison</a:t>
            </a:r>
            <a:endParaRPr lang="en-US" sz="4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142997"/>
          <a:ext cx="9144000" cy="2978286"/>
        </p:xfrm>
        <a:graphic>
          <a:graphicData uri="http://schemas.openxmlformats.org/drawingml/2006/table">
            <a:tbl>
              <a:tblPr/>
              <a:tblGrid>
                <a:gridCol w="1359065"/>
                <a:gridCol w="1688935"/>
                <a:gridCol w="1828800"/>
                <a:gridCol w="1752600"/>
                <a:gridCol w="1261093"/>
                <a:gridCol w="1253507"/>
              </a:tblGrid>
              <a:tr h="2350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Transportation - Current State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Supplier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Volume(Pallets)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% Volume (Pallets)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Spend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% Spend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Quality Rating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L_Supp1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1,980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$69,437.00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$9,758.20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15,660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$414,990.00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2,224,680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$125,468,077.05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788,070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12.04%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$35,613,189.08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744,660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11.38%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$67,999,247.74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19,760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$529,174.00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595,260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$54,408,047.33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1,650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$880,670.00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1,054,200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$92,620,739.70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15,140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$1,036,093.00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1,068,660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$107,446,028.04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22.03%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16,160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$1,322,178.00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2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6,546,260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$487,817,629.14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4190997"/>
          <a:ext cx="9144000" cy="2667002"/>
        </p:xfrm>
        <a:graphic>
          <a:graphicData uri="http://schemas.openxmlformats.org/drawingml/2006/table">
            <a:tbl>
              <a:tblPr/>
              <a:tblGrid>
                <a:gridCol w="1326777"/>
                <a:gridCol w="1637554"/>
                <a:gridCol w="1721223"/>
                <a:gridCol w="1709270"/>
                <a:gridCol w="1577788"/>
                <a:gridCol w="1171388"/>
              </a:tblGrid>
              <a:tr h="26188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Transportation - Results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Supplier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Volume(Pallets)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% Volume (Pallets)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Spend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>
                          <a:solidFill>
                            <a:srgbClr val="000000"/>
                          </a:solidFill>
                          <a:latin typeface="Calibri"/>
                        </a:rPr>
                        <a:t>% Spend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Quality Rating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53,168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$6,561,267.60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L_Supp4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1,252,628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19.14%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$64,601,364.00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14.04%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840,068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12.83%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$38,862,197.46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8.44%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1,233,448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18.84%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$90,395,836.32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1,038,878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$64,414,888.47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966,878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14.77%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$69,927,385.81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958,748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14.65%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$90,124,577.00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19.58%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L_Supp44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202,448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$35,329,307.88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7.68%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05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6,546,260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$460,216,824.54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CME Transportation Comparison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00FF"/>
                </a:solidFill>
              </a:rPr>
              <a:t>CME Company Overview</a:t>
            </a:r>
            <a:endParaRPr lang="en-US" sz="6000" b="1" dirty="0">
              <a:solidFill>
                <a:srgbClr val="0000FF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399"/>
          <a:ext cx="8305800" cy="5562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0" y="1752600"/>
          <a:ext cx="9144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Appendix: Current CME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Annual Warehouse Spend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" y="1676400"/>
          <a:ext cx="89916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Appendix: Current  CME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Annual Transportation Spend 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Appendix: Current  CME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Annual Warehouse Spend 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039705"/>
              </p:ext>
            </p:extLst>
          </p:nvPr>
        </p:nvGraphicFramePr>
        <p:xfrm>
          <a:off x="228600" y="1524001"/>
          <a:ext cx="8763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00FF"/>
                </a:solidFill>
              </a:rPr>
              <a:t>Appendix: European Countries</a:t>
            </a:r>
            <a:endParaRPr lang="en-US" sz="5400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697" y="1935163"/>
            <a:ext cx="4260606" cy="4389437"/>
          </a:xfrm>
        </p:spPr>
      </p:pic>
    </p:spTree>
    <p:extLst>
      <p:ext uri="{BB962C8B-B14F-4D97-AF65-F5344CB8AC3E}">
        <p14:creationId xmlns:p14="http://schemas.microsoft.com/office/powerpoint/2010/main" val="3397461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rgbClr val="0000FF"/>
                </a:solidFill>
              </a:rPr>
              <a:t>Appendix Warehouse Supplier Rating</a:t>
            </a:r>
            <a:endParaRPr lang="en-US" sz="40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712344"/>
              </p:ext>
            </p:extLst>
          </p:nvPr>
        </p:nvGraphicFramePr>
        <p:xfrm>
          <a:off x="0" y="1143000"/>
          <a:ext cx="9067800" cy="563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6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00FF"/>
                </a:solidFill>
              </a:rPr>
              <a:t>Appendix Transport Supplier Rating</a:t>
            </a:r>
            <a:endParaRPr lang="en-US" sz="48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575519"/>
              </p:ext>
            </p:extLst>
          </p:nvPr>
        </p:nvGraphicFramePr>
        <p:xfrm>
          <a:off x="0" y="1371601"/>
          <a:ext cx="9067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3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231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00FF"/>
                </a:solidFill>
              </a:rPr>
              <a:t>Objective</a:t>
            </a:r>
            <a:endParaRPr lang="en-US" sz="6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9144000" cy="26365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To optimize CME’s current supply chain network to increase efficiency and cost effectiveness </a:t>
            </a:r>
          </a:p>
        </p:txBody>
      </p:sp>
    </p:spTree>
    <p:extLst>
      <p:ext uri="{BB962C8B-B14F-4D97-AF65-F5344CB8AC3E}">
        <p14:creationId xmlns:p14="http://schemas.microsoft.com/office/powerpoint/2010/main" val="15175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0000FF"/>
                </a:solidFill>
              </a:rPr>
              <a:t>Current CME Annual Spend</a:t>
            </a:r>
            <a:endParaRPr lang="en-US" sz="60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82800"/>
              </p:ext>
            </p:extLst>
          </p:nvPr>
        </p:nvGraphicFramePr>
        <p:xfrm>
          <a:off x="0" y="1752600"/>
          <a:ext cx="8915400" cy="510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0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1752600"/>
          <a:ext cx="9144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Current  CME Warehousing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Annual Volume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87747"/>
              </p:ext>
            </p:extLst>
          </p:nvPr>
        </p:nvGraphicFramePr>
        <p:xfrm>
          <a:off x="0" y="1371600"/>
          <a:ext cx="9144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5791200" y="1524000"/>
            <a:ext cx="0" cy="4800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371600" y="1524000"/>
            <a:ext cx="0" cy="4800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rgbClr val="0000FF"/>
                </a:solidFill>
              </a:rPr>
              <a:t>Current  CME Transportation </a:t>
            </a:r>
            <a:br>
              <a:rPr lang="en-US" sz="5400" b="1" dirty="0" smtClean="0">
                <a:solidFill>
                  <a:srgbClr val="0000FF"/>
                </a:solidFill>
              </a:rPr>
            </a:br>
            <a:r>
              <a:rPr lang="en-US" sz="5400" b="1" dirty="0" smtClean="0">
                <a:solidFill>
                  <a:srgbClr val="0000FF"/>
                </a:solidFill>
              </a:rPr>
              <a:t>Annual Volume</a:t>
            </a:r>
            <a:endParaRPr lang="en-US" sz="5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br>
              <a:rPr lang="en-US" sz="6000" b="1" dirty="0" smtClean="0">
                <a:solidFill>
                  <a:srgbClr val="0000FF"/>
                </a:solidFill>
              </a:rPr>
            </a:br>
            <a:r>
              <a:rPr lang="en-US" sz="6000" b="1" dirty="0" smtClean="0">
                <a:solidFill>
                  <a:srgbClr val="0000FF"/>
                </a:solidFill>
              </a:rPr>
              <a:t>Observations</a:t>
            </a:r>
            <a:endParaRPr lang="en-US" sz="6000" b="1" dirty="0">
              <a:solidFill>
                <a:srgbClr val="0000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03812" y="1752600"/>
            <a:ext cx="4040188" cy="659352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/>
              <a:t>Transportation</a:t>
            </a:r>
            <a:endParaRPr lang="en-US" sz="2800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57200" y="1752600"/>
            <a:ext cx="4041775" cy="654843"/>
          </a:xfrm>
        </p:spPr>
        <p:txBody>
          <a:bodyPr>
            <a:normAutofit/>
          </a:bodyPr>
          <a:lstStyle/>
          <a:p>
            <a:pPr algn="ctr"/>
            <a:r>
              <a:rPr lang="en-US" sz="2800" u="sng" dirty="0" smtClean="0"/>
              <a:t>Warehousing</a:t>
            </a:r>
            <a:endParaRPr lang="en-US" sz="280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00600" y="2514600"/>
            <a:ext cx="4040188" cy="38457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Actual pallets transported far exceed the stated annual FTL pallet capacity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Six of the seven transportation suppliers with less than  1% of the volume have low quality ratings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152400" y="2514600"/>
            <a:ext cx="4041775" cy="38457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Warehouse  34_LOC 205 is owned but not utilized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Warehouse 13 has the highest per pallet cost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Warehouses with more cost effective locations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1991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0000FF"/>
                </a:solidFill>
              </a:rPr>
              <a:t>Assumptions</a:t>
            </a:r>
            <a:endParaRPr lang="en-US" sz="60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990600"/>
          <a:ext cx="7848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6090</TotalTime>
  <Words>1050</Words>
  <Application>Microsoft Office PowerPoint</Application>
  <PresentationFormat>On-screen Show (4:3)</PresentationFormat>
  <Paragraphs>469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Prime Optimization</vt:lpstr>
      <vt:lpstr>Agenda</vt:lpstr>
      <vt:lpstr>CME Company Overview</vt:lpstr>
      <vt:lpstr>Objective</vt:lpstr>
      <vt:lpstr>Current CME Annual Spend</vt:lpstr>
      <vt:lpstr>Current  CME Warehousing  Annual Volume</vt:lpstr>
      <vt:lpstr>Current  CME Transportation  Annual Volume</vt:lpstr>
      <vt:lpstr>  Observations</vt:lpstr>
      <vt:lpstr>Assumptions</vt:lpstr>
      <vt:lpstr>Warehouse Rating Criteria</vt:lpstr>
      <vt:lpstr>Transportation Rating Criteria</vt:lpstr>
      <vt:lpstr>Warehouse Recommendations I</vt:lpstr>
      <vt:lpstr>Warehouse Recommendations  II</vt:lpstr>
      <vt:lpstr>Warehouse Recommendations  III</vt:lpstr>
      <vt:lpstr>Warehouse Recommendations IV</vt:lpstr>
      <vt:lpstr>CME Impact: Warehousing</vt:lpstr>
      <vt:lpstr>Transportation Prioritization</vt:lpstr>
      <vt:lpstr>Transportation Recommendation  I </vt:lpstr>
      <vt:lpstr>Transportation Recommendation  II </vt:lpstr>
      <vt:lpstr>Transportation Recommendation  III </vt:lpstr>
      <vt:lpstr>CME Optimized – Transportation % Volume</vt:lpstr>
      <vt:lpstr>CME Optimized: Transportation % Spend</vt:lpstr>
      <vt:lpstr>Optimized Transportation </vt:lpstr>
      <vt:lpstr>Conclusion</vt:lpstr>
      <vt:lpstr>Bottom Line</vt:lpstr>
      <vt:lpstr>PowerPoint Presentation</vt:lpstr>
      <vt:lpstr>PowerPoint Presentation</vt:lpstr>
      <vt:lpstr>Appendix: CME  Warehouse Comparison</vt:lpstr>
      <vt:lpstr>CME Transportation Comparison</vt:lpstr>
      <vt:lpstr>Appendix: Current CME  Annual Warehouse Spend</vt:lpstr>
      <vt:lpstr>Appendix: Current  CME  Annual Transportation Spend </vt:lpstr>
      <vt:lpstr>Appendix: Current  CME  Annual Warehouse Spend </vt:lpstr>
      <vt:lpstr>Appendix: European Countries</vt:lpstr>
      <vt:lpstr>Appendix Warehouse Supplier Rating</vt:lpstr>
      <vt:lpstr>Appendix Transport Supplier Rating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Case</dc:title>
  <dc:creator>Mic</dc:creator>
  <cp:lastModifiedBy>Haddow, James</cp:lastModifiedBy>
  <cp:revision>54</cp:revision>
  <dcterms:created xsi:type="dcterms:W3CDTF">2013-01-29T01:01:30Z</dcterms:created>
  <dcterms:modified xsi:type="dcterms:W3CDTF">2013-02-05T18:38:56Z</dcterms:modified>
</cp:coreProperties>
</file>