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357"/>
  </p:normalViewPr>
  <p:slideViewPr>
    <p:cSldViewPr snapToGrid="0" snapToObjects="1">
      <p:cViewPr varScale="1">
        <p:scale>
          <a:sx n="76" d="100"/>
          <a:sy n="76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759A8-027E-5842-A212-2C10465643D9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C3D0-05F3-0242-8A2A-47398352D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5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30C8-4817-D248-8B6F-6C2713DF4BF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9A56-8AC1-4C44-A6C7-D7A0E0B9D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49A56-8AC1-4C44-A6C7-D7A0E0B9D7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3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17F2-C048-6E41-8EB4-1E126E1EF3FE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193A-D78B-674F-B776-F342CDFCF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2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python.org/3/reference/datamodel.html#object.__init__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Simeon Kakpovi </a:t>
            </a:r>
            <a:r>
              <a:rPr lang="mr-IN" dirty="0" smtClean="0"/>
              <a:t>–</a:t>
            </a:r>
            <a:r>
              <a:rPr lang="en-US" dirty="0" smtClean="0"/>
              <a:t> Montgomery College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558868" cy="268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class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Doctor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(Person):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job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= </a:t>
            </a:r>
            <a:r>
              <a:rPr lang="mr-IN" dirty="0" smtClean="0">
                <a:solidFill>
                  <a:srgbClr val="B42419"/>
                </a:solidFill>
                <a:latin typeface="PTMono-Regular" charset="0"/>
              </a:rPr>
              <a:t>"</a:t>
            </a:r>
            <a:r>
              <a:rPr lang="mr-IN" dirty="0" err="1" smtClean="0">
                <a:solidFill>
                  <a:srgbClr val="B42419"/>
                </a:solidFill>
                <a:latin typeface="PTMono-Regular" charset="0"/>
              </a:rPr>
              <a:t>Doctor</a:t>
            </a:r>
            <a:r>
              <a:rPr lang="mr-IN" dirty="0" smtClean="0">
                <a:solidFill>
                  <a:srgbClr val="B42419"/>
                </a:solidFill>
                <a:latin typeface="PTMono-Regular" charset="0"/>
              </a:rPr>
              <a:t>"</a:t>
            </a:r>
            <a:endParaRPr lang="mr-IN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mr-IN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"Hello my name is %s and I am doctor"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%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self.name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9FA0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__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repr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__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"Doctor(%s)"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%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self.name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5499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strange = Doctor("Dr. Strange", 45)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strange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Doctor(Dr. Strange)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strange.say_hello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'Hello my name is Dr. Strange and I am doctor'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and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are an encapsulation of variables and functions into a single entity. </a:t>
            </a:r>
            <a:endParaRPr lang="en-US" dirty="0"/>
          </a:p>
          <a:p>
            <a:r>
              <a:rPr lang="en-US" dirty="0"/>
              <a:t>Classes are essentially a template to create your objects</a:t>
            </a:r>
            <a:r>
              <a:rPr lang="en-US" dirty="0" smtClean="0"/>
              <a:t>.</a:t>
            </a:r>
          </a:p>
          <a:p>
            <a:r>
              <a:rPr lang="en-US" dirty="0"/>
              <a:t>Creating a new class creates a new </a:t>
            </a:r>
            <a:r>
              <a:rPr lang="en-US" i="1" dirty="0"/>
              <a:t>type</a:t>
            </a:r>
            <a:r>
              <a:rPr lang="en-US" dirty="0"/>
              <a:t> of object, allowing new </a:t>
            </a:r>
            <a:r>
              <a:rPr lang="en-US" i="1" dirty="0"/>
              <a:t>instances</a:t>
            </a:r>
            <a:r>
              <a:rPr lang="en-US" dirty="0"/>
              <a:t> of that type to be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797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1651C"/>
                </a:solidFill>
                <a:latin typeface="PTMono-Regular" charset="0"/>
              </a:rPr>
              <a:t>class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Person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: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species =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"Human"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mr-IN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C165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return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"Hello my name I am a </a:t>
            </a:r>
            <a:r>
              <a:rPr lang="en-US" dirty="0" err="1" smtClean="0">
                <a:solidFill>
                  <a:srgbClr val="B42419"/>
                </a:solidFill>
                <a:latin typeface="PTMono-Regular" charset="0"/>
              </a:rPr>
              <a:t>hooman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643" y="4108850"/>
            <a:ext cx="4752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can define a class anywhere in your code.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has no consequence until you instantiate it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11517" y="1477362"/>
            <a:ext cx="1513550" cy="8771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7600" y="1117600"/>
            <a:ext cx="231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smtClean="0">
                <a:sym typeface="Wingdings"/>
              </a:rPr>
              <a:t> Attribute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11531" y="2239407"/>
            <a:ext cx="1513550" cy="8771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13800" y="1870075"/>
            <a:ext cx="209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smtClean="0">
                <a:sym typeface="Wingdings"/>
              </a:rPr>
              <a:t>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the object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749951"/>
            <a:ext cx="72925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1651C"/>
                </a:solidFill>
                <a:latin typeface="PTMono-Regular" charset="0"/>
              </a:rPr>
              <a:t>class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Person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: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species =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"Human"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mr-IN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C165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return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"Hello my name I am a </a:t>
            </a:r>
            <a:r>
              <a:rPr lang="en-US" dirty="0" err="1" smtClean="0">
                <a:solidFill>
                  <a:srgbClr val="B42419"/>
                </a:solidFill>
                <a:latin typeface="PTMono-Regular" charset="0"/>
              </a:rPr>
              <a:t>hooman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573376"/>
            <a:ext cx="30514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bob </a:t>
            </a:r>
            <a:r>
              <a:rPr lang="en-US" dirty="0"/>
              <a:t>= Person()</a:t>
            </a:r>
          </a:p>
          <a:p>
            <a:r>
              <a:rPr lang="en-US" dirty="0"/>
              <a:t>print </a:t>
            </a:r>
            <a:r>
              <a:rPr lang="en-US" dirty="0" err="1" smtClean="0"/>
              <a:t>bob.species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 err="1" smtClean="0"/>
              <a:t>bob.say_hello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----</a:t>
            </a:r>
          </a:p>
          <a:p>
            <a:r>
              <a:rPr lang="en-US" dirty="0"/>
              <a:t>Human</a:t>
            </a:r>
          </a:p>
          <a:p>
            <a:r>
              <a:rPr lang="en-US" dirty="0"/>
              <a:t>Hello my name I am a </a:t>
            </a:r>
            <a:r>
              <a:rPr lang="en-US" dirty="0" err="1"/>
              <a:t>hooman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with a specific initial state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68018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1651C"/>
                </a:solidFill>
                <a:latin typeface="PTMono-Regular" charset="0"/>
              </a:rPr>
              <a:t>class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Person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: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species =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"Human"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C165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__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__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(self, name, age):</a:t>
            </a:r>
          </a:p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self.name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=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name</a:t>
            </a:r>
            <a:endParaRPr lang="mr-IN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self.age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=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age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</a:t>
            </a:r>
          </a:p>
          <a:p>
            <a:endParaRPr lang="mr-IN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C165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return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"Hello my name is %s"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%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self.name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868563"/>
            <a:ext cx="390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jim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=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Person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("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Jim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", 56)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print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jim.say_hello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Hello my name is Jim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33022" y="1594021"/>
            <a:ext cx="2520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class defines an </a:t>
            </a:r>
            <a:r>
              <a:rPr lang="en-US" dirty="0">
                <a:hlinkClick r:id="rId2" tooltip="object.__init__"/>
              </a:rPr>
              <a:t>__init__()</a:t>
            </a:r>
            <a:r>
              <a:rPr lang="en-US" dirty="0"/>
              <a:t> method, class instantiation automatically invokes </a:t>
            </a:r>
            <a:r>
              <a:rPr lang="en-US" dirty="0">
                <a:hlinkClick r:id="rId2" tooltip="object.__init__"/>
              </a:rPr>
              <a:t>__init__()</a:t>
            </a:r>
            <a:r>
              <a:rPr lang="en-US" dirty="0"/>
              <a:t> for the newly-created class instance. 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931242" y="2384854"/>
            <a:ext cx="2448000" cy="56841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Printable representation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71894" y="2165801"/>
            <a:ext cx="39068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bob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=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Person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("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Bob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", 22)</a:t>
            </a:r>
          </a:p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bob</a:t>
            </a:r>
            <a:endParaRPr lang="mr-IN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Person(Bob)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&gt;&gt;&gt; print bob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Person(Bob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73755"/>
            <a:ext cx="68018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1651C"/>
                </a:solidFill>
                <a:latin typeface="PTMono-Regular" charset="0"/>
              </a:rPr>
              <a:t>class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Person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: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species =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"Human"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C165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__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init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__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(self, name, age):</a:t>
            </a:r>
          </a:p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self.name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=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name</a:t>
            </a:r>
            <a:endParaRPr lang="mr-IN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self.age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=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age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</a:t>
            </a:r>
          </a:p>
          <a:p>
            <a:endParaRPr lang="mr-IN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C165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en-US" dirty="0" smtClean="0">
                <a:solidFill>
                  <a:srgbClr val="C165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"Hello my name is %s"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%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self.name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C165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__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repr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__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en-US" dirty="0" smtClean="0">
                <a:solidFill>
                  <a:srgbClr val="C165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'Person(%s)'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%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self.name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443446" y="3797413"/>
            <a:ext cx="1344954" cy="123071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other methods in the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690688"/>
            <a:ext cx="7154333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1651C"/>
                </a:solidFill>
                <a:latin typeface="PTMono-Regular" charset="0"/>
              </a:rPr>
              <a:t>class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Person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: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species =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"Human"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mr-IN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C165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2EAEBB"/>
                </a:solidFill>
                <a:latin typeface="PTMono-Regular" charset="0"/>
              </a:rPr>
              <a:t>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en-US" dirty="0" smtClean="0">
                <a:solidFill>
                  <a:srgbClr val="C1651C"/>
                </a:solidFill>
                <a:latin typeface="PTMono-Regular" charset="0"/>
              </a:rPr>
              <a:t>return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"Hello my name is %s"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%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self.name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 err="1" smtClean="0">
                <a:solidFill>
                  <a:srgbClr val="C1651C"/>
                </a:solidFill>
                <a:latin typeface="PTMono-Regular" charset="0"/>
              </a:rPr>
              <a:t>def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meet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(self):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print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err="1" smtClean="0">
                <a:solidFill>
                  <a:srgbClr val="F2F2F2"/>
                </a:solidFill>
                <a:latin typeface="PTMono-Regular" charset="0"/>
              </a:rPr>
              <a:t>self.say_hello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      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print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B42419"/>
                </a:solidFill>
                <a:latin typeface="PTMono-Regular" charset="0"/>
              </a:rPr>
              <a:t>"Nice to meet you"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en-US" dirty="0">
                <a:solidFill>
                  <a:srgbClr val="F2F2F2"/>
                </a:solidFill>
                <a:latin typeface="PTMono-Regular" charset="0"/>
              </a:rPr>
              <a:t>	</a:t>
            </a:r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endParaRPr lang="en-US" sz="1300" dirty="0" smtClean="0">
              <a:solidFill>
                <a:srgbClr val="F2F2F2"/>
              </a:solidFill>
              <a:latin typeface="PTMon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32133" y="44298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bob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=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Person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("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Bob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", 21)</a:t>
            </a:r>
          </a:p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bob.meet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()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Hello my name is Bob</a:t>
            </a:r>
          </a:p>
          <a:p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Nice to meet you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4199" y="1422399"/>
            <a:ext cx="2506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 may call other methods by using method attributes of the </a:t>
            </a:r>
            <a:r>
              <a:rPr lang="en-US" smtClean="0">
                <a:effectLst/>
              </a:rPr>
              <a:t>self</a:t>
            </a:r>
            <a:r>
              <a:rPr lang="en-US"/>
              <a:t> argument:</a:t>
            </a:r>
          </a:p>
        </p:txBody>
      </p:sp>
    </p:spTree>
    <p:extLst>
      <p:ext uri="{BB962C8B-B14F-4D97-AF65-F5344CB8AC3E}">
        <p14:creationId xmlns:p14="http://schemas.microsoft.com/office/powerpoint/2010/main" val="170407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533" y="2430992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Try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inheritance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981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9FA01C"/>
                </a:solidFill>
                <a:latin typeface="PTMono-Regular" charset="0"/>
              </a:rPr>
              <a:t>class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en-US" dirty="0" smtClean="0">
                <a:solidFill>
                  <a:srgbClr val="2EAEBB"/>
                </a:solidFill>
                <a:latin typeface="PTMono-Regular" charset="0"/>
              </a:rPr>
              <a:t>Doctor</a:t>
            </a:r>
            <a:r>
              <a:rPr lang="en-US" dirty="0" smtClean="0">
                <a:solidFill>
                  <a:srgbClr val="F2F2F2"/>
                </a:solidFill>
                <a:latin typeface="PTMono-Regular" charset="0"/>
              </a:rPr>
              <a:t>(Person):</a:t>
            </a:r>
          </a:p>
          <a:p>
            <a:endParaRPr lang="en-US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   </a:t>
            </a:r>
            <a:r>
              <a:rPr lang="mr-IN" dirty="0" err="1" smtClean="0">
                <a:solidFill>
                  <a:srgbClr val="F2F2F2"/>
                </a:solidFill>
                <a:latin typeface="PTMono-Regular" charset="0"/>
              </a:rPr>
              <a:t>job</a:t>
            </a:r>
            <a:r>
              <a:rPr lang="mr-IN" dirty="0" smtClean="0">
                <a:solidFill>
                  <a:srgbClr val="F2F2F2"/>
                </a:solidFill>
                <a:latin typeface="PTMono-Regular" charset="0"/>
              </a:rPr>
              <a:t> = </a:t>
            </a:r>
            <a:r>
              <a:rPr lang="mr-IN" dirty="0" smtClean="0">
                <a:solidFill>
                  <a:srgbClr val="B42419"/>
                </a:solidFill>
                <a:latin typeface="PTMono-Regular" charset="0"/>
              </a:rPr>
              <a:t>"</a:t>
            </a:r>
            <a:r>
              <a:rPr lang="mr-IN" dirty="0" err="1" smtClean="0">
                <a:solidFill>
                  <a:srgbClr val="B42419"/>
                </a:solidFill>
                <a:latin typeface="PTMono-Regular" charset="0"/>
              </a:rPr>
              <a:t>Doctor</a:t>
            </a:r>
            <a:r>
              <a:rPr lang="mr-IN" dirty="0" smtClean="0">
                <a:solidFill>
                  <a:srgbClr val="B42419"/>
                </a:solidFill>
                <a:latin typeface="PTMono-Regular" charset="0"/>
              </a:rPr>
              <a:t>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1334" y="1879599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Inherits methods and attributes of parent class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40443" y="1680112"/>
            <a:ext cx="545757" cy="19077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1431824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759199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seuss</a:t>
            </a:r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 = </a:t>
            </a:r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Doctor</a:t>
            </a:r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("</a:t>
            </a:r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Seuss</a:t>
            </a:r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", 89)</a:t>
            </a:r>
          </a:p>
          <a:p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seuss.say_hello</a:t>
            </a:r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()</a:t>
            </a:r>
          </a:p>
          <a:p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Hello</a:t>
            </a:r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my</a:t>
            </a:r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name</a:t>
            </a:r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is</a:t>
            </a:r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 </a:t>
            </a:r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Seuss</a:t>
            </a:r>
            <a:endParaRPr lang="pt-BR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&gt;&gt;&gt; </a:t>
            </a:r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seuss</a:t>
            </a:r>
            <a:endParaRPr lang="pt-BR" dirty="0" smtClean="0">
              <a:solidFill>
                <a:srgbClr val="F2F2F2"/>
              </a:solidFill>
              <a:latin typeface="PTMono-Regular" charset="0"/>
            </a:endParaRPr>
          </a:p>
          <a:p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Person(</a:t>
            </a:r>
            <a:r>
              <a:rPr lang="pt-BR" dirty="0" err="1" smtClean="0">
                <a:solidFill>
                  <a:srgbClr val="F2F2F2"/>
                </a:solidFill>
                <a:latin typeface="PTMono-Regular" charset="0"/>
              </a:rPr>
              <a:t>Seuss</a:t>
            </a:r>
            <a:r>
              <a:rPr lang="pt-BR" dirty="0" smtClean="0">
                <a:solidFill>
                  <a:srgbClr val="F2F2F2"/>
                </a:solidFill>
                <a:latin typeface="PTMono-Regula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475</Words>
  <Application>Microsoft Macintosh PowerPoint</Application>
  <PresentationFormat>Widescreen</PresentationFormat>
  <Paragraphs>111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Courier New</vt:lpstr>
      <vt:lpstr>Mangal</vt:lpstr>
      <vt:lpstr>PTMono-Regular</vt:lpstr>
      <vt:lpstr>Wingdings</vt:lpstr>
      <vt:lpstr>Arial</vt:lpstr>
      <vt:lpstr>Office Theme</vt:lpstr>
      <vt:lpstr>Python Classes</vt:lpstr>
      <vt:lpstr>Object and Classes?</vt:lpstr>
      <vt:lpstr>Defining a class</vt:lpstr>
      <vt:lpstr>Instantiating the object</vt:lpstr>
      <vt:lpstr>Instantiating with a specific initial state</vt:lpstr>
      <vt:lpstr>Printable representation</vt:lpstr>
      <vt:lpstr>Calling other methods in the class</vt:lpstr>
      <vt:lpstr>Try it!</vt:lpstr>
      <vt:lpstr>Class inheritance</vt:lpstr>
      <vt:lpstr>Overriding methods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Kakpovi, Simeon</dc:creator>
  <cp:lastModifiedBy>Kakpovi, Simeon</cp:lastModifiedBy>
  <cp:revision>9</cp:revision>
  <dcterms:created xsi:type="dcterms:W3CDTF">2018-06-24T19:50:56Z</dcterms:created>
  <dcterms:modified xsi:type="dcterms:W3CDTF">2018-06-24T21:22:26Z</dcterms:modified>
</cp:coreProperties>
</file>