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375"/>
  </p:normalViewPr>
  <p:slideViewPr>
    <p:cSldViewPr snapToGrid="0" snapToObjects="1">
      <p:cViewPr varScale="1">
        <p:scale>
          <a:sx n="76" d="100"/>
          <a:sy n="76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1A561-F8B5-CB4F-8713-752D446A485B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A29C-9885-3E43-820E-84FF607F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8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27594-BCD3-ED4C-AC1C-F86975936D0C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6A37A-E36B-1B46-8506-8C365D75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50A1-64C9-5043-9A38-DB7D118C419A}" type="datetimeFigureOut">
              <a:rPr lang="en-US" smtClean="0"/>
              <a:t>7/8/18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4FAB-A6ED-9944-8D5B-96CD5DC0B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to Databases with Python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Simeon Kakpovi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A database is a structured </a:t>
            </a:r>
            <a:r>
              <a:rPr lang="en-US" dirty="0"/>
              <a:t>collection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Provide data </a:t>
            </a:r>
            <a:r>
              <a:rPr lang="en-US" dirty="0" smtClean="0">
                <a:solidFill>
                  <a:srgbClr val="0070C0"/>
                </a:solidFill>
              </a:rPr>
              <a:t>persistence </a:t>
            </a:r>
          </a:p>
          <a:p>
            <a:r>
              <a:rPr lang="en-US" dirty="0" smtClean="0"/>
              <a:t>Relation Databases 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SQLite</a:t>
            </a:r>
          </a:p>
          <a:p>
            <a:r>
              <a:rPr lang="en-US" dirty="0" smtClean="0"/>
              <a:t>Non-relational databases</a:t>
            </a:r>
          </a:p>
          <a:p>
            <a:pPr lvl="1"/>
            <a:r>
              <a:rPr lang="en-US" dirty="0" smtClean="0"/>
              <a:t>Mongo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0" y="1690688"/>
            <a:ext cx="5067300" cy="3835400"/>
          </a:xfrm>
        </p:spPr>
      </p:pic>
      <p:sp>
        <p:nvSpPr>
          <p:cNvPr id="6" name="TextBox 5"/>
          <p:cNvSpPr txBox="1"/>
          <p:nvPr/>
        </p:nvSpPr>
        <p:spPr>
          <a:xfrm>
            <a:off x="575734" y="1896533"/>
            <a:ext cx="49233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Data is split into tables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Rows are entities or records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Columns are tuples or attributes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06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0946"/>
          </a:xfrm>
        </p:spPr>
        <p:txBody>
          <a:bodyPr/>
          <a:lstStyle/>
          <a:p>
            <a:r>
              <a:rPr lang="en-US" dirty="0" smtClean="0"/>
              <a:t>SQL is a standard language for storing, manipulating and retrieving data in databases.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1715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charset="0"/>
              </a:rPr>
              <a:t>SELECT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charset="0"/>
              </a:rPr>
              <a:t> </a:t>
            </a:r>
            <a:r>
              <a:rPr lang="en-US" sz="2400" b="0" i="1" dirty="0" smtClean="0">
                <a:solidFill>
                  <a:srgbClr val="000000"/>
                </a:solidFill>
                <a:effectLst/>
                <a:latin typeface="Consolas" charset="0"/>
              </a:rPr>
              <a:t>column1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charset="0"/>
              </a:rPr>
              <a:t>,</a:t>
            </a:r>
            <a:r>
              <a:rPr lang="en-US" sz="2400" b="0" i="1" dirty="0" smtClean="0">
                <a:solidFill>
                  <a:srgbClr val="000000"/>
                </a:solidFill>
                <a:effectLst/>
                <a:latin typeface="Consolas" charset="0"/>
              </a:rPr>
              <a:t> column2, ...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i="0" dirty="0" smtClean="0">
                <a:solidFill>
                  <a:srgbClr val="0000CD"/>
                </a:solidFill>
                <a:effectLst/>
                <a:latin typeface="Consolas" charset="0"/>
              </a:rPr>
              <a:t>FROM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charset="0"/>
              </a:rPr>
              <a:t> </a:t>
            </a:r>
            <a:r>
              <a:rPr lang="en-US" sz="2400" b="0" i="1" dirty="0" err="1" smtClean="0">
                <a:solidFill>
                  <a:srgbClr val="000000"/>
                </a:solidFill>
                <a:effectLst/>
                <a:latin typeface="Consolas" charset="0"/>
              </a:rPr>
              <a:t>table_name</a:t>
            </a:r>
            <a:r>
              <a:rPr lang="en-US" sz="2400" b="0" i="0" dirty="0" smtClean="0">
                <a:solidFill>
                  <a:srgbClr val="000000"/>
                </a:solidFill>
                <a:effectLst/>
                <a:latin typeface="Consolas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4371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48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Consolas</vt:lpstr>
      <vt:lpstr>Arial</vt:lpstr>
      <vt:lpstr>1_Office Theme</vt:lpstr>
      <vt:lpstr>Office Theme</vt:lpstr>
      <vt:lpstr>Introduction to Databases with Python</vt:lpstr>
      <vt:lpstr>What is a database?</vt:lpstr>
      <vt:lpstr>Relational Databases</vt:lpstr>
      <vt:lpstr>Structured Query Language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with Python</dc:title>
  <dc:creator>Kakpovi, Simeon</dc:creator>
  <cp:lastModifiedBy>Kakpovi, Simeon</cp:lastModifiedBy>
  <cp:revision>8</cp:revision>
  <dcterms:created xsi:type="dcterms:W3CDTF">2018-07-08T18:38:40Z</dcterms:created>
  <dcterms:modified xsi:type="dcterms:W3CDTF">2018-07-08T20:27:27Z</dcterms:modified>
</cp:coreProperties>
</file>