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75"/>
  </p:normalViewPr>
  <p:slideViewPr>
    <p:cSldViewPr snapToGrid="0" snapToObjects="1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2D604-AC16-AB47-99E1-2CE55297CD7B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FC459-E141-374D-A9E8-0FF96D25B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5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292C-C23B-A143-9A3B-3D4AA4403675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C4BA7-C397-EC4E-BA9F-2AFA9F2C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F116-8138-3644-80EB-705F9BD6782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CDEB-6A3A-2F44-850E-F60D3BA0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lstackpython.com/peewee.html" TargetMode="External"/><Relationship Id="rId4" Type="http://schemas.openxmlformats.org/officeDocument/2006/relationships/hyperlink" Target="https://www.fullstackpython.com/django-orm.html" TargetMode="External"/><Relationship Id="rId5" Type="http://schemas.openxmlformats.org/officeDocument/2006/relationships/hyperlink" Target="https://www.fullstackpython.com/pony-orm.html" TargetMode="External"/><Relationship Id="rId6" Type="http://schemas.openxmlformats.org/officeDocument/2006/relationships/hyperlink" Target="https://www.fullstackpython.com/sqlobjec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llstackpython.com/sqlalchem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SQL-Alchemy </a:t>
            </a:r>
            <a:r>
              <a:rPr lang="mr-IN" dirty="0" smtClean="0"/>
              <a:t>–</a:t>
            </a:r>
            <a:r>
              <a:rPr lang="en-US" dirty="0" smtClean="0"/>
              <a:t> A Python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ORM (Object Relational Mappers)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Code library that automates the transfer of data stored in relational databases tables into objects that are more commonly used in application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137480"/>
            <a:ext cx="6250769" cy="24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use the programming language they are comfortable with to work with a database instead of writing SQL statements or stored procedures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SQLAlchemy</a:t>
            </a:r>
            <a:endParaRPr lang="en-US" dirty="0"/>
          </a:p>
          <a:p>
            <a:r>
              <a:rPr lang="en-US" dirty="0">
                <a:hlinkClick r:id="rId3"/>
              </a:rPr>
              <a:t>Peewee</a:t>
            </a:r>
            <a:endParaRPr lang="en-US" dirty="0"/>
          </a:p>
          <a:p>
            <a:r>
              <a:rPr lang="en-US" dirty="0">
                <a:hlinkClick r:id="rId4"/>
              </a:rPr>
              <a:t>The Django ORM</a:t>
            </a:r>
            <a:endParaRPr lang="en-US" dirty="0"/>
          </a:p>
          <a:p>
            <a:r>
              <a:rPr lang="en-US" dirty="0">
                <a:hlinkClick r:id="rId5"/>
              </a:rPr>
              <a:t>PonyORM</a:t>
            </a:r>
            <a:endParaRPr lang="en-US" dirty="0"/>
          </a:p>
          <a:p>
            <a:r>
              <a:rPr lang="en-US" dirty="0">
                <a:hlinkClick r:id="rId6"/>
              </a:rPr>
              <a:t>SQLObject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" y="987122"/>
            <a:ext cx="4590627" cy="2855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010769"/>
            <a:ext cx="5455917" cy="25915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71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SQL-Alchemy – A Python ORM</vt:lpstr>
      <vt:lpstr>ORM (Object Relational Mappers)</vt:lpstr>
      <vt:lpstr>Why ORM?</vt:lpstr>
      <vt:lpstr>Examples</vt:lpstr>
      <vt:lpstr>Example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SQL-Alchemy – A python ORM</dc:title>
  <dc:creator>Kakpovi, Simeon</dc:creator>
  <cp:lastModifiedBy>Kakpovi, Simeon</cp:lastModifiedBy>
  <cp:revision>4</cp:revision>
  <dcterms:created xsi:type="dcterms:W3CDTF">2018-07-12T01:45:17Z</dcterms:created>
  <dcterms:modified xsi:type="dcterms:W3CDTF">2018-07-12T22:22:24Z</dcterms:modified>
</cp:coreProperties>
</file>