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375"/>
  </p:normalViewPr>
  <p:slideViewPr>
    <p:cSldViewPr snapToGrid="0" snapToObjects="1">
      <p:cViewPr varScale="1">
        <p:scale>
          <a:sx n="76" d="100"/>
          <a:sy n="76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0341-F453-DD49-8940-C543F91C7BF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87C59-E6FC-EC4C-8BF4-16BC4449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5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178E-8073-0543-A5F6-8E7BDC09A23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57C8-60C5-9045-855F-BBF6D916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517E-B84F-CD4D-8E03-FBB7679030AA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2BE7-0115-3448-809C-D44AEA62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Python: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Simeon Kakpovi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Why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Syntax errors</a:t>
            </a:r>
          </a:p>
          <a:p>
            <a:r>
              <a:rPr lang="en-US" dirty="0" smtClean="0"/>
              <a:t>Catch logical errors</a:t>
            </a:r>
          </a:p>
          <a:p>
            <a:r>
              <a:rPr lang="en-US" dirty="0" smtClean="0"/>
              <a:t>Make sure module components are working as </a:t>
            </a:r>
            <a:r>
              <a:rPr lang="en-US" dirty="0" err="1" smtClean="0"/>
              <a:t>expacted</a:t>
            </a:r>
            <a:endParaRPr lang="en-US" dirty="0" smtClean="0"/>
          </a:p>
          <a:p>
            <a:r>
              <a:rPr lang="en-US" dirty="0" smtClean="0"/>
              <a:t>Having tests does not mean your code is 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07636"/>
            <a:ext cx="7188199" cy="28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your own class derived from </a:t>
            </a:r>
            <a:r>
              <a:rPr lang="en-US" dirty="0" err="1"/>
              <a:t>unittest.TestCase</a:t>
            </a:r>
            <a:r>
              <a:rPr lang="en-US" dirty="0" smtClean="0"/>
              <a:t>.</a:t>
            </a:r>
          </a:p>
          <a:p>
            <a:r>
              <a:rPr lang="en-US" dirty="0"/>
              <a:t>Then you fill it with functions that start with ‘test</a:t>
            </a:r>
            <a:r>
              <a:rPr lang="en-US" dirty="0" smtClean="0"/>
              <a:t>_’.</a:t>
            </a:r>
          </a:p>
          <a:p>
            <a:r>
              <a:rPr lang="en-US" dirty="0"/>
              <a:t>You run the tests by placing </a:t>
            </a:r>
            <a:r>
              <a:rPr lang="en-US" dirty="0" err="1" smtClean="0"/>
              <a:t>unittest.main</a:t>
            </a:r>
            <a:r>
              <a:rPr lang="en-US" dirty="0" smtClean="0"/>
              <a:t>()</a:t>
            </a:r>
            <a:r>
              <a:rPr lang="en-US" dirty="0"/>
              <a:t> in your file, usually at the bottom</a:t>
            </a:r>
          </a:p>
        </p:txBody>
      </p:sp>
    </p:spTree>
    <p:extLst>
      <p:ext uri="{BB962C8B-B14F-4D97-AF65-F5344CB8AC3E}">
        <p14:creationId xmlns:p14="http://schemas.microsoft.com/office/powerpoint/2010/main" val="14342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0688"/>
            <a:ext cx="5638800" cy="3149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3" y="3510227"/>
            <a:ext cx="5105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8" y="1825625"/>
            <a:ext cx="6964443" cy="4351338"/>
          </a:xfrm>
        </p:spPr>
      </p:pic>
    </p:spTree>
    <p:extLst>
      <p:ext uri="{BB962C8B-B14F-4D97-AF65-F5344CB8AC3E}">
        <p14:creationId xmlns:p14="http://schemas.microsoft.com/office/powerpoint/2010/main" val="14747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Python: Unit Testing</vt:lpstr>
      <vt:lpstr>Why test?</vt:lpstr>
      <vt:lpstr>General Workflow</vt:lpstr>
      <vt:lpstr>Getting started</vt:lpstr>
      <vt:lpstr>Example</vt:lpstr>
      <vt:lpstr>Assert Methods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Unit Testing</dc:title>
  <dc:creator>Kakpovi, Simeon</dc:creator>
  <cp:lastModifiedBy>Kakpovi, Simeon</cp:lastModifiedBy>
  <cp:revision>2</cp:revision>
  <dcterms:created xsi:type="dcterms:W3CDTF">2018-07-17T02:15:23Z</dcterms:created>
  <dcterms:modified xsi:type="dcterms:W3CDTF">2018-07-17T02:29:01Z</dcterms:modified>
</cp:coreProperties>
</file>