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Performance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Analysis of Sales, Revenue, and Profit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Total Units Sold: 2,797</a:t>
            </a:r>
          </a:p>
          <a:p>
            <a:r>
              <a:t>Total Revenue: $108,267</a:t>
            </a:r>
          </a:p>
          <a:p>
            <a:r>
              <a:t>Total Profit: $-12,278</a:t>
            </a:r>
          </a:p>
          <a:p>
            <a:r>
              <a:t>Total Marketing Spend: $65,409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Trends by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Widget A:  Units Sold: 557, Revenue: $41,500, Average Profit: $944.75</a:t>
            </a:r>
          </a:p>
          <a:p>
            <a:r>
              <a:t>Widget B:  Units Sold: 626, Revenue: $64,350, Average Profit: $-719.34</a:t>
            </a:r>
          </a:p>
          <a:p>
            <a:r>
              <a:t>Widget C:  Units Sold: 485, Revenue: $33,550, Average Profit: $-1,274.0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Trends by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East Region: Units Sold: 546, Revenue: $41,800, Average Profit: $-582.75</a:t>
            </a:r>
          </a:p>
          <a:p>
            <a:r>
              <a:t>West Region: Units Sold: 696, Revenue: $57,600, Average Profit: $1,101.0</a:t>
            </a:r>
          </a:p>
          <a:p>
            <a:r>
              <a:t>North Region: Units Sold: 477, Revenue: $38,825, Average Profit: $-1,071.0</a:t>
            </a:r>
          </a:p>
          <a:p>
            <a:r>
              <a:t>South Region: Units Sold: 144, Revenue: $22,000, Average Profit: $243.25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Anomalies Detected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Consistent Losses: Widget B and C show high unit sales but significant average losses.</a:t>
            </a:r>
          </a:p>
          <a:p>
            <a:r>
              <a:t>High-Profit Days: Notable profits on July 7th and August 5th, suggesting effective strategies on those dates.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Optimize Marketing Spend: Focus on Widget A.</a:t>
            </a:r>
          </a:p>
          <a:p>
            <a:r>
              <a:t>2. Reassess Product Offerings: Phase out/innovate Widgets B and C.</a:t>
            </a:r>
          </a:p>
          <a:p>
            <a:r>
              <a:t>3. Enhance Sales Strategies: Explore underperforming regions.</a:t>
            </a:r>
          </a:p>
          <a:p>
            <a:r>
              <a:t>4. Monitor Performance Metrics: Regular reviews on marketing effectiveness.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