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3a33e9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3a33e9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Adaptable Difficulty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Keil O’Connor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Lugo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-Trying to create a game with the correct difficulty for each player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A</a:t>
            </a:r>
            <a:r>
              <a:rPr lang="en" dirty="0"/>
              <a:t> couple placement playthrough will be used to assess the player’s skill level and kickstart the system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U</a:t>
            </a:r>
            <a:r>
              <a:rPr lang="en" dirty="0"/>
              <a:t>sing data from previous playthroughs the game will adapt based on how well the player did.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D</a:t>
            </a:r>
            <a:r>
              <a:rPr lang="en" dirty="0"/>
              <a:t>ata </a:t>
            </a:r>
            <a:r>
              <a:rPr lang="en-US" dirty="0"/>
              <a:t>will be comparing player time to beat the level to what time we want the players to beat the level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7AB4-DDDD-44ED-B2A7-10591480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E525-3D01-4D0E-AAEE-DE2216E9C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-</a:t>
            </a:r>
            <a:r>
              <a:rPr lang="en-US" dirty="0"/>
              <a:t>W</a:t>
            </a:r>
            <a:r>
              <a:rPr lang="en" dirty="0"/>
              <a:t>ill be a </a:t>
            </a:r>
            <a:r>
              <a:rPr lang="en-US" dirty="0"/>
              <a:t>U</a:t>
            </a:r>
            <a:r>
              <a:rPr lang="en" dirty="0"/>
              <a:t>nity game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- Using C# as the scripting language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93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98</Words>
  <Application>Microsoft Office PowerPoint</Application>
  <PresentationFormat>On-screen Show (16:9)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Dark</vt:lpstr>
      <vt:lpstr>Adaptable Difficulty</vt:lpstr>
      <vt:lpstr>Problems Statement</vt:lpstr>
      <vt:lpstr>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Adaptable Difficulty</dc:title>
  <cp:lastModifiedBy>Keil O'Connor</cp:lastModifiedBy>
  <cp:revision>6</cp:revision>
  <dcterms:modified xsi:type="dcterms:W3CDTF">2018-10-09T14:56:14Z</dcterms:modified>
</cp:coreProperties>
</file>