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33a33e9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33a33e9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Adaptable Difficulty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0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Keil O’Connor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Kyle Lugo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Statement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-Trying to create a game with the correct difficulty for each player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-a couple </a:t>
            </a:r>
            <a:r>
              <a:rPr lang="en"/>
              <a:t>placement</a:t>
            </a:r>
            <a:r>
              <a:rPr lang="en"/>
              <a:t> playthrough will be used to assess the player’s skill level and kickstart the system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-using data from </a:t>
            </a:r>
            <a:r>
              <a:rPr lang="en"/>
              <a:t>previous playthroughs the game will adapt based on how well the player did.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-will be a unity game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