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206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8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3a33e9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3a33e9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48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Adaptable Difficulty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Keil O’Connor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Lugo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-Trying to create a game with the correct difficulty for each player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A</a:t>
            </a:r>
            <a:r>
              <a:rPr lang="en" dirty="0"/>
              <a:t> couple placement playthrough will be used to assess the player’s skill level and kickstart the system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U</a:t>
            </a:r>
            <a:r>
              <a:rPr lang="en" dirty="0"/>
              <a:t>sing data from previous playthroughs the game will adapt based on how well the player did.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D</a:t>
            </a:r>
            <a:r>
              <a:rPr lang="en" dirty="0"/>
              <a:t>ata </a:t>
            </a:r>
            <a:r>
              <a:rPr lang="en-US" dirty="0"/>
              <a:t>will be comparing player time to beat the level to what time we want the players to beat the level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-Based on player performance these things will change: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+amount of enemies will increase/decrease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+enemies will get stronger/weaker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+time between enemies groups will increase/decrease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+Frequency of  ammo/health drops</a:t>
            </a:r>
          </a:p>
        </p:txBody>
      </p:sp>
    </p:spTree>
    <p:extLst>
      <p:ext uri="{BB962C8B-B14F-4D97-AF65-F5344CB8AC3E}">
        <p14:creationId xmlns:p14="http://schemas.microsoft.com/office/powerpoint/2010/main" val="385790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7AB4-DDDD-44ED-B2A7-10591480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E525-3D01-4D0E-AAEE-DE2216E9C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-</a:t>
            </a:r>
            <a:r>
              <a:rPr lang="en-US" sz="1200" dirty="0"/>
              <a:t>W</a:t>
            </a:r>
            <a:r>
              <a:rPr lang="en" sz="1200" dirty="0"/>
              <a:t>ill be a </a:t>
            </a:r>
            <a:r>
              <a:rPr lang="en-US" sz="1200" dirty="0"/>
              <a:t>U</a:t>
            </a:r>
            <a:r>
              <a:rPr lang="en" sz="1200" dirty="0"/>
              <a:t>nity game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-Using C# as the scripting language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-Three types of enemies(attack patterns)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 +Normal(nothing special)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 +Elite(fast movement/</a:t>
            </a:r>
            <a:r>
              <a:rPr lang="en-US" sz="1200" dirty="0"/>
              <a:t>attacks</a:t>
            </a:r>
            <a:r>
              <a:rPr lang="en" sz="1200" dirty="0"/>
              <a:t>, low attack damage,lower health)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+Boss(slow movement</a:t>
            </a:r>
            <a:r>
              <a:rPr lang="en-US" sz="1200"/>
              <a:t>/attacks</a:t>
            </a:r>
            <a:r>
              <a:rPr lang="en" sz="1200"/>
              <a:t>, </a:t>
            </a:r>
            <a:r>
              <a:rPr lang="en" sz="1200" dirty="0"/>
              <a:t>high attack damage, </a:t>
            </a:r>
            <a:r>
              <a:rPr lang="en" sz="1200"/>
              <a:t>high health)</a:t>
            </a:r>
            <a:endParaRPr lang="en" sz="1200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93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194</Words>
  <Application>Microsoft Office PowerPoint</Application>
  <PresentationFormat>On-screen Show (16:9)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Adaptable Difficulty</vt:lpstr>
      <vt:lpstr>Problems Statement</vt:lpstr>
      <vt:lpstr>Problem Statement Continued</vt:lpstr>
      <vt:lpstr>Representation of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Adaptable Difficulty</dc:title>
  <cp:lastModifiedBy>Keil O'Connor</cp:lastModifiedBy>
  <cp:revision>11</cp:revision>
  <dcterms:modified xsi:type="dcterms:W3CDTF">2018-10-11T14:33:56Z</dcterms:modified>
</cp:coreProperties>
</file>