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72" y="9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520671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5484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33a33e9e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33a33e9e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486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Adaptable Difficulty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0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Keil O’Connor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Kyle Lugo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Statement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-Trying to create a game with the correct difficulty for each player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-</a:t>
            </a:r>
            <a:r>
              <a:rPr lang="en-US" dirty="0"/>
              <a:t>A</a:t>
            </a:r>
            <a:r>
              <a:rPr lang="en" dirty="0"/>
              <a:t> couple placement playthrough will be used to assess the player’s skill level and kickstart the system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-</a:t>
            </a:r>
            <a:r>
              <a:rPr lang="en-US" dirty="0"/>
              <a:t>U</a:t>
            </a:r>
            <a:r>
              <a:rPr lang="en" dirty="0"/>
              <a:t>sing data from previous playthroughs the game will adapt based on how well the player did.</a:t>
            </a: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-</a:t>
            </a:r>
            <a:r>
              <a:rPr lang="en-US" dirty="0"/>
              <a:t>D</a:t>
            </a:r>
            <a:r>
              <a:rPr lang="en" dirty="0"/>
              <a:t>ata </a:t>
            </a:r>
            <a:r>
              <a:rPr lang="en-US" dirty="0"/>
              <a:t>will be comparing player time to beat the level to what time we want the players to beat the level</a:t>
            </a:r>
            <a:endParaRPr lang="e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F37AB4-DDDD-44ED-B2A7-105914802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EA1E525-3D01-4D0E-AAEE-DE2216E9CA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 dirty="0"/>
              <a:t>-</a:t>
            </a:r>
            <a:r>
              <a:rPr lang="en-US" sz="1200" dirty="0"/>
              <a:t>W</a:t>
            </a:r>
            <a:r>
              <a:rPr lang="en" sz="1200" dirty="0"/>
              <a:t>ill be a </a:t>
            </a:r>
            <a:r>
              <a:rPr lang="en-US" sz="1200" dirty="0"/>
              <a:t>U</a:t>
            </a:r>
            <a:r>
              <a:rPr lang="en" sz="1200" dirty="0"/>
              <a:t>nity game</a:t>
            </a:r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 dirty="0" smtClean="0"/>
              <a:t>-Using </a:t>
            </a:r>
            <a:r>
              <a:rPr lang="en" sz="1200" dirty="0"/>
              <a:t>C# as the scripting </a:t>
            </a:r>
            <a:r>
              <a:rPr lang="en" sz="1200" dirty="0" smtClean="0"/>
              <a:t>language</a:t>
            </a:r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 dirty="0" smtClean="0"/>
              <a:t>-Three types of enemies(attack patterns)</a:t>
            </a:r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 dirty="0"/>
              <a:t> </a:t>
            </a:r>
            <a:r>
              <a:rPr lang="en" sz="1200" dirty="0" smtClean="0"/>
              <a:t>+Normal(nothing special)</a:t>
            </a:r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 dirty="0"/>
              <a:t> </a:t>
            </a:r>
            <a:r>
              <a:rPr lang="en" sz="1200" dirty="0" smtClean="0"/>
              <a:t>+Elite(fast movement, low attack damage,lower health)</a:t>
            </a:r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 dirty="0" smtClean="0"/>
              <a:t>+Boss(slow movement, high attack damage, high health</a:t>
            </a:r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lang="en" dirty="0" smtClean="0"/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 </a:t>
            </a:r>
            <a:endParaRPr lang="en" dirty="0" smtClean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993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-Based on player performance these things will change:</a:t>
            </a:r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 +amount of enemies will increase/decrease</a:t>
            </a:r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 +enemies will get </a:t>
            </a:r>
            <a:r>
              <a:rPr lang="en" dirty="0" smtClean="0"/>
              <a:t>stronger/weaker</a:t>
            </a:r>
            <a:endParaRPr lang="en-US" dirty="0" smtClean="0"/>
          </a:p>
          <a:p>
            <a:pPr marL="114300" indent="0">
              <a:buNone/>
            </a:pPr>
            <a:r>
              <a:rPr lang="en-US" dirty="0"/>
              <a:t>+</a:t>
            </a:r>
            <a:r>
              <a:rPr lang="en-US" dirty="0" smtClean="0"/>
              <a:t>time between enemies groups will increase/decrease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/>
              <a:t>+</a:t>
            </a:r>
            <a:r>
              <a:rPr lang="en-US" dirty="0" smtClean="0"/>
              <a:t>Frequency of  ammo/health drops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90613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166</Words>
  <Application>Microsoft Office PowerPoint</Application>
  <PresentationFormat>On-screen Show (16:9)</PresentationFormat>
  <Paragraphs>23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Simple Dark</vt:lpstr>
      <vt:lpstr>Adaptable Difficulty</vt:lpstr>
      <vt:lpstr>Problems Statement</vt:lpstr>
      <vt:lpstr>Continued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Adaptable Difficulty</dc:title>
  <cp:lastModifiedBy>Keil O'Connor</cp:lastModifiedBy>
  <cp:revision>8</cp:revision>
  <dcterms:modified xsi:type="dcterms:W3CDTF">2018-10-10T21:41:37Z</dcterms:modified>
</cp:coreProperties>
</file>