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62" r:id="rId22"/>
    <p:sldId id="259" r:id="rId23"/>
    <p:sldId id="260" r:id="rId24"/>
    <p:sldId id="261" r:id="rId25"/>
    <p:sldId id="266" r:id="rId26"/>
    <p:sldId id="264" r:id="rId27"/>
    <p:sldId id="26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0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032000" y="676910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List.</a:t>
            </a: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jsp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260340" y="680085"/>
            <a:ext cx="1431925" cy="3956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CompanyService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2747645" y="1071880"/>
            <a:ext cx="635" cy="4300855"/>
          </a:xfrm>
          <a:prstGeom prst="line"/>
          <a:ln w="6350" cap="flat" cmpd="sng"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2819400" y="4210050"/>
            <a:ext cx="10160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>
            <a:off x="1097280" y="5363210"/>
            <a:ext cx="9391015" cy="635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4362450" y="1067435"/>
            <a:ext cx="635" cy="4300855"/>
          </a:xfrm>
          <a:prstGeom prst="line"/>
          <a:ln w="6350" cap="flat" cmpd="sng"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5967730" y="1072515"/>
            <a:ext cx="635" cy="4300855"/>
          </a:xfrm>
          <a:prstGeom prst="line"/>
          <a:ln w="6350" cap="flat" cmpd="sng"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7658735" y="1106170"/>
            <a:ext cx="635" cy="4300855"/>
          </a:xfrm>
          <a:prstGeom prst="line"/>
          <a:ln w="6350" cap="flat" cmpd="sng"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9387840" y="1054100"/>
            <a:ext cx="635" cy="4300855"/>
          </a:xfrm>
          <a:prstGeom prst="line"/>
          <a:ln w="6350" cap="flat" cmpd="sng"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3712845" y="675640"/>
            <a:ext cx="1431925" cy="3956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CompanyController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031990" y="680085"/>
            <a:ext cx="1431925" cy="3956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CompanyDAO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8660765" y="680085"/>
            <a:ext cx="1431925" cy="39560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company-mapper (DB)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0">
            <a:off x="2769870" y="1467485"/>
            <a:ext cx="1515745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4363085" y="1669415"/>
            <a:ext cx="1515745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5977255" y="1919605"/>
            <a:ext cx="151511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>
            <a:off x="7658100" y="2105660"/>
            <a:ext cx="1639570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 flipH="1">
            <a:off x="7887335" y="2672080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>
            <a:off x="2853690" y="3488055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>
            <a:off x="4479290" y="3255645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 flipH="1">
            <a:off x="6158230" y="3004185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>
            <a:spLocks/>
          </p:cNvSpPr>
          <p:nvPr/>
        </p:nvSpPr>
        <p:spPr>
          <a:xfrm rot="0">
            <a:off x="1071245" y="1071880"/>
            <a:ext cx="75565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getStart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>
            <a:off x="1079500" y="106680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0">
            <a:off x="397510" y="671195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>
            <a:off x="1083945" y="1341755"/>
            <a:ext cx="1515745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6317615" y="2644140"/>
            <a:ext cx="114109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MngRegistVO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8072755" y="2312670"/>
            <a:ext cx="11690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MngRegistVO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8127365" y="1750060"/>
            <a:ext cx="75501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getList()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6322060" y="1581785"/>
            <a:ext cx="75501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getList()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4765040" y="1344930"/>
            <a:ext cx="75501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getList()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>
            <a:off x="3088005" y="1142365"/>
            <a:ext cx="89979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getList()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4623435" y="2922270"/>
            <a:ext cx="117221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MngRegistVO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3003550" y="3153410"/>
            <a:ext cx="12065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MngRegistVO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rot="0" flipH="1">
            <a:off x="1227455" y="3817620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1"/>
          <p:cNvSpPr txBox="1">
            <a:spLocks/>
          </p:cNvSpPr>
          <p:nvPr/>
        </p:nvSpPr>
        <p:spPr>
          <a:xfrm rot="0">
            <a:off x="1532255" y="3430905"/>
            <a:ext cx="100457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show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 rot="0">
            <a:off x="4114800" y="154305"/>
            <a:ext cx="20662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company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032000" y="676910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modify.jsp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260340" y="680085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BoardService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2747645" y="1071880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2819400" y="4210050"/>
            <a:ext cx="11430" cy="1905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>
            <a:off x="1097280" y="5363210"/>
            <a:ext cx="9392285" cy="1905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4362450" y="1067435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5967730" y="1072515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7658735" y="1106170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9387840" y="1054100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3712845" y="675640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BoardController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031990" y="680085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BoardDAO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8660765" y="680085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board-mapper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0">
            <a:off x="2769870" y="1467485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4363085" y="1669415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5977255" y="191960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>
            <a:off x="7658100" y="2105660"/>
            <a:ext cx="1640840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 flipH="1">
            <a:off x="7887335" y="267208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>
            <a:off x="2853690" y="3488055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>
            <a:off x="4479290" y="3255645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 flipH="1">
            <a:off x="6158230" y="3004185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>
            <a:spLocks/>
          </p:cNvSpPr>
          <p:nvPr/>
        </p:nvSpPr>
        <p:spPr>
          <a:xfrm rot="0">
            <a:off x="1071245" y="1071880"/>
            <a:ext cx="756285" cy="2794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getStart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>
            <a:off x="1079500" y="1066800"/>
            <a:ext cx="2540" cy="430276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0">
            <a:off x="406400" y="671195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>
            <a:off x="1083945" y="1341755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6317615" y="2644140"/>
            <a:ext cx="11417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8072755" y="2312670"/>
            <a:ext cx="116967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8127365" y="1750060"/>
            <a:ext cx="91821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</a:t>
            </a:r>
            <a:r>
              <a:rPr sz="1200">
                <a:latin typeface="맑은 고딕" charset="0"/>
                <a:ea typeface="맑은 고딕" charset="0"/>
              </a:rPr>
              <a:t>U</a:t>
            </a:r>
            <a:r>
              <a:rPr sz="1200">
                <a:latin typeface="맑은 고딕" charset="0"/>
                <a:ea typeface="맑은 고딕" charset="0"/>
              </a:rPr>
              <a:t>pdate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6322060" y="1581785"/>
            <a:ext cx="9315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</a:t>
            </a:r>
            <a:r>
              <a:rPr sz="1200">
                <a:latin typeface="맑은 고딕" charset="0"/>
                <a:ea typeface="맑은 고딕" charset="0"/>
              </a:rPr>
              <a:t>U</a:t>
            </a:r>
            <a:r>
              <a:rPr sz="1200">
                <a:latin typeface="맑은 고딕" charset="0"/>
                <a:ea typeface="맑은 고딕" charset="0"/>
              </a:rPr>
              <a:t>pdate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4765040" y="1344930"/>
            <a:ext cx="92837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</a:t>
            </a:r>
            <a:r>
              <a:rPr sz="1200">
                <a:latin typeface="맑은 고딕" charset="0"/>
                <a:ea typeface="맑은 고딕" charset="0"/>
              </a:rPr>
              <a:t>U</a:t>
            </a:r>
            <a:r>
              <a:rPr sz="1200">
                <a:latin typeface="맑은 고딕" charset="0"/>
                <a:ea typeface="맑은 고딕" charset="0"/>
              </a:rPr>
              <a:t>pdate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3088005" y="1142365"/>
            <a:ext cx="90043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</a:t>
            </a:r>
            <a:r>
              <a:rPr sz="1200">
                <a:latin typeface="맑은 고딕" charset="0"/>
                <a:ea typeface="맑은 고딕" charset="0"/>
              </a:rPr>
              <a:t>U</a:t>
            </a:r>
            <a:r>
              <a:rPr sz="1200">
                <a:latin typeface="맑은 고딕" charset="0"/>
                <a:ea typeface="맑은 고딕" charset="0"/>
              </a:rPr>
              <a:t>pdate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4623435" y="2922270"/>
            <a:ext cx="11728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3003550" y="3153410"/>
            <a:ext cx="12071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rot="0" flipH="1">
            <a:off x="1227455" y="381762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1"/>
          <p:cNvSpPr txBox="1">
            <a:spLocks/>
          </p:cNvSpPr>
          <p:nvPr/>
        </p:nvSpPr>
        <p:spPr>
          <a:xfrm rot="0">
            <a:off x="1532255" y="3430905"/>
            <a:ext cx="1005205" cy="2794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show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032000" y="676910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detail.jsp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260340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CompanyService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2747645" y="107188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2819400" y="4210050"/>
            <a:ext cx="10795" cy="127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>
            <a:off x="1097280" y="5363210"/>
            <a:ext cx="9391650" cy="127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4362450" y="1067435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5967730" y="1072515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7658735" y="110617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9387840" y="105410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3712845" y="675640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CompanyController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031990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CompanyDAO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8660765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company-mapper (DB)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0">
            <a:off x="2769870" y="1424305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4389120" y="1557655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6011545" y="1713230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>
            <a:off x="7701280" y="1830070"/>
            <a:ext cx="1640840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 flipH="1">
            <a:off x="7861300" y="2233295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>
            <a:off x="2870835" y="2781935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>
            <a:off x="4479290" y="262763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 flipH="1">
            <a:off x="6132195" y="2445385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>
            <a:spLocks/>
          </p:cNvSpPr>
          <p:nvPr/>
        </p:nvSpPr>
        <p:spPr>
          <a:xfrm rot="0">
            <a:off x="1071245" y="1071880"/>
            <a:ext cx="75565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getStart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>
            <a:off x="1079500" y="1066800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0">
            <a:off x="406400" y="671195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>
            <a:off x="1083945" y="134175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6291580" y="2085340"/>
            <a:ext cx="114173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MngRegistVO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8107045" y="1925320"/>
            <a:ext cx="116967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MngRegistVO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8170545" y="1474470"/>
            <a:ext cx="91821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getDetail()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6356350" y="1375410"/>
            <a:ext cx="931545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getDetail()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4791075" y="1233170"/>
            <a:ext cx="92837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getDetail()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3088005" y="1099185"/>
            <a:ext cx="9004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getDetail()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4623435" y="2294255"/>
            <a:ext cx="1172845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MngRegistVO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3020695" y="2447290"/>
            <a:ext cx="1207135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MngRegistVO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rot="0" flipH="1">
            <a:off x="1253490" y="5263515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1"/>
          <p:cNvSpPr txBox="1">
            <a:spLocks/>
          </p:cNvSpPr>
          <p:nvPr/>
        </p:nvSpPr>
        <p:spPr>
          <a:xfrm rot="0">
            <a:off x="1661795" y="4910455"/>
            <a:ext cx="5759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show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42"/>
          <p:cNvCxnSpPr/>
          <p:nvPr/>
        </p:nvCxnSpPr>
        <p:spPr>
          <a:xfrm rot="0" flipH="1">
            <a:off x="7864475" y="4667885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>
            <a:spLocks/>
          </p:cNvSpPr>
          <p:nvPr/>
        </p:nvSpPr>
        <p:spPr>
          <a:xfrm rot="0">
            <a:off x="8037195" y="4302760"/>
            <a:ext cx="123952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ReviewVO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45" name="도형 44"/>
          <p:cNvCxnSpPr/>
          <p:nvPr/>
        </p:nvCxnSpPr>
        <p:spPr>
          <a:xfrm rot="0" flipH="1">
            <a:off x="6129020" y="485140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>
            <a:spLocks/>
          </p:cNvSpPr>
          <p:nvPr/>
        </p:nvSpPr>
        <p:spPr>
          <a:xfrm rot="0">
            <a:off x="6275705" y="4460240"/>
            <a:ext cx="123952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ReviewVO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47" name="도형 46"/>
          <p:cNvCxnSpPr/>
          <p:nvPr/>
        </p:nvCxnSpPr>
        <p:spPr>
          <a:xfrm rot="0" flipH="1">
            <a:off x="4451350" y="494538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47"/>
          <p:cNvSpPr txBox="1">
            <a:spLocks/>
          </p:cNvSpPr>
          <p:nvPr/>
        </p:nvSpPr>
        <p:spPr>
          <a:xfrm rot="0">
            <a:off x="4598035" y="4554220"/>
            <a:ext cx="123952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ReviewVO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48"/>
          <p:cNvCxnSpPr/>
          <p:nvPr/>
        </p:nvCxnSpPr>
        <p:spPr>
          <a:xfrm rot="0" flipH="1">
            <a:off x="2853690" y="513842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상자 49"/>
          <p:cNvSpPr txBox="1">
            <a:spLocks/>
          </p:cNvSpPr>
          <p:nvPr/>
        </p:nvSpPr>
        <p:spPr>
          <a:xfrm rot="0">
            <a:off x="3000375" y="4747260"/>
            <a:ext cx="123952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ReviewVO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53" name="도형 52"/>
          <p:cNvCxnSpPr/>
          <p:nvPr/>
        </p:nvCxnSpPr>
        <p:spPr>
          <a:xfrm rot="0">
            <a:off x="2764790" y="3768090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텍스트 상자 53"/>
          <p:cNvSpPr txBox="1">
            <a:spLocks/>
          </p:cNvSpPr>
          <p:nvPr/>
        </p:nvSpPr>
        <p:spPr>
          <a:xfrm rot="0">
            <a:off x="3082925" y="3442970"/>
            <a:ext cx="9004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repinsert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54"/>
          <p:cNvCxnSpPr/>
          <p:nvPr/>
        </p:nvCxnSpPr>
        <p:spPr>
          <a:xfrm rot="0">
            <a:off x="4391025" y="3918585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상자 55"/>
          <p:cNvSpPr txBox="1">
            <a:spLocks/>
          </p:cNvSpPr>
          <p:nvPr/>
        </p:nvSpPr>
        <p:spPr>
          <a:xfrm rot="0">
            <a:off x="4792980" y="3594100"/>
            <a:ext cx="92837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repinsert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/>
          <p:nvPr/>
        </p:nvCxnSpPr>
        <p:spPr>
          <a:xfrm rot="0">
            <a:off x="5977255" y="4033520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57"/>
          <p:cNvSpPr txBox="1">
            <a:spLocks/>
          </p:cNvSpPr>
          <p:nvPr/>
        </p:nvSpPr>
        <p:spPr>
          <a:xfrm rot="0">
            <a:off x="6379210" y="3709035"/>
            <a:ext cx="92837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repinsert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58"/>
          <p:cNvCxnSpPr/>
          <p:nvPr/>
        </p:nvCxnSpPr>
        <p:spPr>
          <a:xfrm rot="0">
            <a:off x="7687310" y="4227830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상자 59"/>
          <p:cNvSpPr txBox="1">
            <a:spLocks/>
          </p:cNvSpPr>
          <p:nvPr/>
        </p:nvSpPr>
        <p:spPr>
          <a:xfrm rot="0">
            <a:off x="8089265" y="3903345"/>
            <a:ext cx="92837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repinsert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0">
            <a:off x="2026285" y="3028950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detail.jsp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 rot="0">
            <a:off x="3621405" y="3032125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CompanyController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 rot="0">
            <a:off x="5264785" y="3032125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CompanyService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0">
            <a:off x="6891020" y="3032125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CompanyDAO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0">
            <a:off x="8663940" y="3032125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company-mapper (DB)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032000" y="676910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List.</a:t>
            </a: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jsp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260340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EventService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2747645" y="107188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2819400" y="4210050"/>
            <a:ext cx="10795" cy="127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>
            <a:off x="1097280" y="5363210"/>
            <a:ext cx="9391650" cy="127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4362450" y="1067435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5967730" y="1072515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7658735" y="110617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9387840" y="105410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3712845" y="675640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EventController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031990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EventDAO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8660765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event-mapper (DB)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0">
            <a:off x="2769870" y="146748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4363085" y="166941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5977255" y="1919605"/>
            <a:ext cx="1515745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>
            <a:off x="7658100" y="2105660"/>
            <a:ext cx="1640205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 flipH="1">
            <a:off x="7887335" y="2672080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>
            <a:off x="2853690" y="3488055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>
            <a:off x="4479290" y="3255645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 flipH="1">
            <a:off x="6158230" y="3004185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>
            <a:spLocks/>
          </p:cNvSpPr>
          <p:nvPr/>
        </p:nvSpPr>
        <p:spPr>
          <a:xfrm rot="0">
            <a:off x="1071245" y="1071880"/>
            <a:ext cx="75565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getStart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>
            <a:off x="1079500" y="1066800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0">
            <a:off x="406400" y="671195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>
            <a:off x="1083945" y="134175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6317615" y="2644140"/>
            <a:ext cx="114109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8072755" y="2312670"/>
            <a:ext cx="11690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8127365" y="1750060"/>
            <a:ext cx="9175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getList()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6322060" y="1581785"/>
            <a:ext cx="93091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getList()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4765040" y="1344930"/>
            <a:ext cx="9277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getList()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>
            <a:off x="3088005" y="1142365"/>
            <a:ext cx="9004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getList()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4623435" y="2922270"/>
            <a:ext cx="117221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3003550" y="3153410"/>
            <a:ext cx="12065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rot="0" flipH="1">
            <a:off x="1227455" y="3817620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1"/>
          <p:cNvSpPr txBox="1">
            <a:spLocks/>
          </p:cNvSpPr>
          <p:nvPr/>
        </p:nvSpPr>
        <p:spPr>
          <a:xfrm rot="0">
            <a:off x="1532255" y="3430905"/>
            <a:ext cx="100457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show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 rot="0">
            <a:off x="4055110" y="180340"/>
            <a:ext cx="19805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event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032000" y="676910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detail.jsp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260340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EventService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2747645" y="107188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2819400" y="4210050"/>
            <a:ext cx="10795" cy="127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>
            <a:off x="1097280" y="5363210"/>
            <a:ext cx="9391650" cy="127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4362450" y="1067435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5967730" y="1072515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7658735" y="110617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9387840" y="105410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3712845" y="675640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EventController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031990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EventDAO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8660765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event-mapper (DB)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0">
            <a:off x="2769870" y="146748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4363085" y="166941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5977255" y="1919605"/>
            <a:ext cx="1515745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>
            <a:off x="7658100" y="2105660"/>
            <a:ext cx="1640205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 flipH="1">
            <a:off x="7887335" y="2672080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>
            <a:off x="2853690" y="3488055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>
            <a:off x="4479290" y="3255645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 flipH="1">
            <a:off x="6158230" y="3004185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>
            <a:spLocks/>
          </p:cNvSpPr>
          <p:nvPr/>
        </p:nvSpPr>
        <p:spPr>
          <a:xfrm rot="0">
            <a:off x="1071245" y="1071880"/>
            <a:ext cx="75565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getStart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>
            <a:off x="1079500" y="1066800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0">
            <a:off x="406400" y="671195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>
            <a:off x="1083945" y="134175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6317615" y="2644140"/>
            <a:ext cx="114109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8072755" y="2312670"/>
            <a:ext cx="11690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8127365" y="1750060"/>
            <a:ext cx="9175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</a:t>
            </a:r>
            <a:r>
              <a:rPr sz="1200">
                <a:latin typeface="맑은 고딕" charset="0"/>
                <a:ea typeface="맑은 고딕" charset="0"/>
              </a:rPr>
              <a:t>D</a:t>
            </a:r>
            <a:r>
              <a:rPr sz="1200">
                <a:latin typeface="맑은 고딕" charset="0"/>
                <a:ea typeface="맑은 고딕" charset="0"/>
              </a:rPr>
              <a:t>etail()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6322060" y="1581785"/>
            <a:ext cx="93091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</a:t>
            </a:r>
            <a:r>
              <a:rPr sz="1200">
                <a:latin typeface="맑은 고딕" charset="0"/>
                <a:ea typeface="맑은 고딕" charset="0"/>
              </a:rPr>
              <a:t>D</a:t>
            </a:r>
            <a:r>
              <a:rPr sz="1200">
                <a:latin typeface="맑은 고딕" charset="0"/>
                <a:ea typeface="맑은 고딕" charset="0"/>
              </a:rPr>
              <a:t>etail()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4765040" y="1344930"/>
            <a:ext cx="9277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</a:t>
            </a:r>
            <a:r>
              <a:rPr sz="1200">
                <a:latin typeface="맑은 고딕" charset="0"/>
                <a:ea typeface="맑은 고딕" charset="0"/>
              </a:rPr>
              <a:t>D</a:t>
            </a:r>
            <a:r>
              <a:rPr sz="1200">
                <a:latin typeface="맑은 고딕" charset="0"/>
                <a:ea typeface="맑은 고딕" charset="0"/>
              </a:rPr>
              <a:t>etail()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>
            <a:off x="3088005" y="1142365"/>
            <a:ext cx="9004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getDetail()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4623435" y="2922270"/>
            <a:ext cx="117221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3003550" y="3153410"/>
            <a:ext cx="12065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rot="0" flipH="1">
            <a:off x="1227455" y="3817620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1"/>
          <p:cNvSpPr txBox="1">
            <a:spLocks/>
          </p:cNvSpPr>
          <p:nvPr/>
        </p:nvSpPr>
        <p:spPr>
          <a:xfrm rot="0">
            <a:off x="1532255" y="3430905"/>
            <a:ext cx="100457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show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032000" y="676910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List.jsp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260340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NoticeService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2747645" y="107188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2819400" y="4210050"/>
            <a:ext cx="10795" cy="127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>
            <a:off x="1097280" y="5363210"/>
            <a:ext cx="9391650" cy="127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4362450" y="1067435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5967730" y="1072515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7658735" y="110617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9387840" y="105410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3712845" y="675640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NoticeController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031990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NoticeDAO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8660765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notice-mapper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0">
            <a:off x="2769870" y="146748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4363085" y="166941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5977255" y="1919605"/>
            <a:ext cx="1515745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>
            <a:off x="7658100" y="2105660"/>
            <a:ext cx="1640205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 flipH="1">
            <a:off x="7887335" y="2672080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>
            <a:off x="2853690" y="3488055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>
            <a:off x="4479290" y="3255645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 flipH="1">
            <a:off x="6158230" y="3004185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>
            <a:spLocks/>
          </p:cNvSpPr>
          <p:nvPr/>
        </p:nvSpPr>
        <p:spPr>
          <a:xfrm rot="0">
            <a:off x="1071245" y="1071880"/>
            <a:ext cx="75565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getStart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>
            <a:off x="1079500" y="1066800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0">
            <a:off x="406400" y="671195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>
            <a:off x="1083945" y="134175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6317615" y="2644140"/>
            <a:ext cx="114109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8072755" y="2312670"/>
            <a:ext cx="11690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8127365" y="1750060"/>
            <a:ext cx="9175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getList()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6322060" y="1581785"/>
            <a:ext cx="93091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getList()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4765040" y="1344930"/>
            <a:ext cx="9277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getList()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>
            <a:off x="3088005" y="1142365"/>
            <a:ext cx="9004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getList()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4623435" y="2922270"/>
            <a:ext cx="117221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3003550" y="3153410"/>
            <a:ext cx="12065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rot="0" flipH="1">
            <a:off x="1227455" y="3817620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1"/>
          <p:cNvSpPr txBox="1">
            <a:spLocks/>
          </p:cNvSpPr>
          <p:nvPr/>
        </p:nvSpPr>
        <p:spPr>
          <a:xfrm rot="0">
            <a:off x="1532255" y="3430905"/>
            <a:ext cx="100457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show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 rot="0">
            <a:off x="4277995" y="171450"/>
            <a:ext cx="19805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notice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032000" y="676910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detail.jsp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260340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NoticeService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2747645" y="107188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2819400" y="4210050"/>
            <a:ext cx="10795" cy="127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>
            <a:off x="1097280" y="5363210"/>
            <a:ext cx="9391650" cy="127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4362450" y="1067435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5967730" y="1072515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7658735" y="110617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9387840" y="105410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3712845" y="675640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NoticeController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031990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NoticeDAO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8660765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notice-mapper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0">
            <a:off x="2769870" y="146748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4363085" y="166941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5977255" y="1919605"/>
            <a:ext cx="1515745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>
            <a:off x="7658100" y="2105660"/>
            <a:ext cx="1640205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 flipH="1">
            <a:off x="7887335" y="2672080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>
            <a:off x="2853690" y="3488055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>
            <a:off x="4479290" y="3255645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 flipH="1">
            <a:off x="6158230" y="3004185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>
            <a:spLocks/>
          </p:cNvSpPr>
          <p:nvPr/>
        </p:nvSpPr>
        <p:spPr>
          <a:xfrm rot="0">
            <a:off x="1071245" y="1071880"/>
            <a:ext cx="75565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getStart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>
            <a:off x="1079500" y="1066800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0">
            <a:off x="406400" y="671195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>
            <a:off x="1083945" y="134175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6317615" y="2644140"/>
            <a:ext cx="114109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8072755" y="2312670"/>
            <a:ext cx="11690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8127365" y="1750060"/>
            <a:ext cx="9175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</a:t>
            </a:r>
            <a:r>
              <a:rPr sz="1200">
                <a:latin typeface="맑은 고딕" charset="0"/>
                <a:ea typeface="맑은 고딕" charset="0"/>
              </a:rPr>
              <a:t>D</a:t>
            </a:r>
            <a:r>
              <a:rPr sz="1200">
                <a:latin typeface="맑은 고딕" charset="0"/>
                <a:ea typeface="맑은 고딕" charset="0"/>
              </a:rPr>
              <a:t>etail()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6322060" y="1581785"/>
            <a:ext cx="93091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</a:t>
            </a:r>
            <a:r>
              <a:rPr sz="1200">
                <a:latin typeface="맑은 고딕" charset="0"/>
                <a:ea typeface="맑은 고딕" charset="0"/>
              </a:rPr>
              <a:t>D</a:t>
            </a:r>
            <a:r>
              <a:rPr sz="1200">
                <a:latin typeface="맑은 고딕" charset="0"/>
                <a:ea typeface="맑은 고딕" charset="0"/>
              </a:rPr>
              <a:t>etail()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4765040" y="1344930"/>
            <a:ext cx="9277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</a:t>
            </a:r>
            <a:r>
              <a:rPr sz="1200">
                <a:latin typeface="맑은 고딕" charset="0"/>
                <a:ea typeface="맑은 고딕" charset="0"/>
              </a:rPr>
              <a:t>D</a:t>
            </a:r>
            <a:r>
              <a:rPr sz="1200">
                <a:latin typeface="맑은 고딕" charset="0"/>
                <a:ea typeface="맑은 고딕" charset="0"/>
              </a:rPr>
              <a:t>etail()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>
            <a:off x="3088005" y="1142365"/>
            <a:ext cx="9004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getDetail()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4623435" y="2922270"/>
            <a:ext cx="117221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3003550" y="3153410"/>
            <a:ext cx="12065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rot="0" flipH="1">
            <a:off x="1227455" y="3817620"/>
            <a:ext cx="14782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1"/>
          <p:cNvSpPr txBox="1">
            <a:spLocks/>
          </p:cNvSpPr>
          <p:nvPr/>
        </p:nvSpPr>
        <p:spPr>
          <a:xfrm rot="0">
            <a:off x="1532255" y="3430905"/>
            <a:ext cx="100457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show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032000" y="676910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List.jsp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260340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BoardService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2747645" y="107188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2819400" y="4210050"/>
            <a:ext cx="10795" cy="127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>
            <a:off x="1097280" y="5363210"/>
            <a:ext cx="9391650" cy="127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4362450" y="1067435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5967730" y="1072515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7658735" y="110617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9387840" y="1054100"/>
            <a:ext cx="1270" cy="430149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3712845" y="675640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BoardController</a:t>
            </a:r>
            <a:endParaRPr lang="ko-KR" altLang="en-US" sz="13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031990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BoardDAO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8660765" y="680085"/>
            <a:ext cx="1432560" cy="3962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board-mapper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0">
            <a:off x="2769870" y="146748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4363085" y="166941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5994400" y="180784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>
            <a:off x="7692390" y="1942465"/>
            <a:ext cx="1640840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 flipH="1">
            <a:off x="7861300" y="286131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>
            <a:off x="2853690" y="335915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>
            <a:off x="4479290" y="319532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 flipH="1">
            <a:off x="6158230" y="305562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>
            <a:spLocks/>
          </p:cNvSpPr>
          <p:nvPr/>
        </p:nvSpPr>
        <p:spPr>
          <a:xfrm rot="0">
            <a:off x="1071245" y="1071880"/>
            <a:ext cx="75565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getStart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>
            <a:off x="1079500" y="1066800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0">
            <a:off x="406400" y="671195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>
            <a:off x="1083945" y="134175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6240145" y="2704465"/>
            <a:ext cx="11417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8029575" y="2484755"/>
            <a:ext cx="116967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8161654" y="1577975"/>
            <a:ext cx="91821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getList()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6339205" y="1470025"/>
            <a:ext cx="931545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getList()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4747895" y="1301750"/>
            <a:ext cx="92837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getList()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3088005" y="1142365"/>
            <a:ext cx="9004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getList()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4563110" y="2861945"/>
            <a:ext cx="11728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2934970" y="3041650"/>
            <a:ext cx="12071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rot="0" flipH="1">
            <a:off x="1236345" y="447167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1"/>
          <p:cNvSpPr txBox="1">
            <a:spLocks/>
          </p:cNvSpPr>
          <p:nvPr/>
        </p:nvSpPr>
        <p:spPr>
          <a:xfrm rot="0">
            <a:off x="1541145" y="4084955"/>
            <a:ext cx="1005205" cy="2794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show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 rot="0">
            <a:off x="4380230" y="231775"/>
            <a:ext cx="1706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board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032000" y="676910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detail.jsp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260340" y="680085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BoardService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2747645" y="1071880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2819400" y="4210050"/>
            <a:ext cx="11430" cy="1905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>
            <a:off x="1097280" y="5363210"/>
            <a:ext cx="9392285" cy="1905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4362450" y="1067435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5967730" y="1072515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7658735" y="1106170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9387840" y="1054100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3712845" y="675640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BoardController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031990" y="680085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BoardDAO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8660765" y="680085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board-mapper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0">
            <a:off x="2769870" y="1424305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4389120" y="1557655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6011545" y="1713230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>
            <a:off x="7701280" y="1830070"/>
            <a:ext cx="1640840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 flipH="1">
            <a:off x="7861300" y="2233295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>
            <a:off x="2870835" y="2781935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>
            <a:off x="4479290" y="262763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 flipH="1">
            <a:off x="6132195" y="2445385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>
            <a:spLocks/>
          </p:cNvSpPr>
          <p:nvPr/>
        </p:nvSpPr>
        <p:spPr>
          <a:xfrm rot="0">
            <a:off x="1071245" y="1071880"/>
            <a:ext cx="756285" cy="2794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getStart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>
            <a:off x="1079500" y="1066800"/>
            <a:ext cx="2540" cy="430276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0">
            <a:off x="406400" y="671195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>
            <a:off x="1083945" y="1341755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6291580" y="2085340"/>
            <a:ext cx="114173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MngRegistVO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8107045" y="1925320"/>
            <a:ext cx="116967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MngRegistVO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8170545" y="1474470"/>
            <a:ext cx="91821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getDetail()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6356350" y="1375410"/>
            <a:ext cx="931545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getDetail()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4791075" y="1233170"/>
            <a:ext cx="928370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getDetail()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3088005" y="1099185"/>
            <a:ext cx="9004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getDetail()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4623435" y="2294255"/>
            <a:ext cx="1172845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MngRegistVO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3020695" y="2447290"/>
            <a:ext cx="1207135" cy="2787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MngRegistVO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rot="0" flipH="1">
            <a:off x="1253490" y="5263515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1"/>
          <p:cNvSpPr txBox="1">
            <a:spLocks/>
          </p:cNvSpPr>
          <p:nvPr/>
        </p:nvSpPr>
        <p:spPr>
          <a:xfrm rot="0">
            <a:off x="1661795" y="4910455"/>
            <a:ext cx="5759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show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42"/>
          <p:cNvCxnSpPr/>
          <p:nvPr/>
        </p:nvCxnSpPr>
        <p:spPr>
          <a:xfrm rot="0" flipH="1">
            <a:off x="7864475" y="4667885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>
            <a:spLocks/>
          </p:cNvSpPr>
          <p:nvPr/>
        </p:nvSpPr>
        <p:spPr>
          <a:xfrm rot="0">
            <a:off x="8037195" y="4302760"/>
            <a:ext cx="123952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ReplyVO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45" name="도형 44"/>
          <p:cNvCxnSpPr/>
          <p:nvPr/>
        </p:nvCxnSpPr>
        <p:spPr>
          <a:xfrm rot="0" flipH="1">
            <a:off x="6129020" y="485140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>
            <a:spLocks/>
          </p:cNvSpPr>
          <p:nvPr/>
        </p:nvSpPr>
        <p:spPr>
          <a:xfrm rot="0">
            <a:off x="6275705" y="4460240"/>
            <a:ext cx="123952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ReplyVO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47" name="도형 46"/>
          <p:cNvCxnSpPr/>
          <p:nvPr/>
        </p:nvCxnSpPr>
        <p:spPr>
          <a:xfrm rot="0" flipH="1">
            <a:off x="4451350" y="494538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47"/>
          <p:cNvSpPr txBox="1">
            <a:spLocks/>
          </p:cNvSpPr>
          <p:nvPr/>
        </p:nvSpPr>
        <p:spPr>
          <a:xfrm rot="0">
            <a:off x="4598035" y="4554220"/>
            <a:ext cx="123952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ReplyVO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48"/>
          <p:cNvCxnSpPr/>
          <p:nvPr/>
        </p:nvCxnSpPr>
        <p:spPr>
          <a:xfrm rot="0" flipH="1">
            <a:off x="2853690" y="513842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상자 49"/>
          <p:cNvSpPr txBox="1">
            <a:spLocks/>
          </p:cNvSpPr>
          <p:nvPr/>
        </p:nvSpPr>
        <p:spPr>
          <a:xfrm rot="0">
            <a:off x="3000375" y="4747260"/>
            <a:ext cx="123952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ReplyVO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53" name="도형 52"/>
          <p:cNvCxnSpPr/>
          <p:nvPr/>
        </p:nvCxnSpPr>
        <p:spPr>
          <a:xfrm rot="0">
            <a:off x="2764790" y="3768090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텍스트 상자 53"/>
          <p:cNvSpPr txBox="1">
            <a:spLocks/>
          </p:cNvSpPr>
          <p:nvPr/>
        </p:nvSpPr>
        <p:spPr>
          <a:xfrm rot="0">
            <a:off x="3082925" y="3442970"/>
            <a:ext cx="9004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repinsert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54"/>
          <p:cNvCxnSpPr/>
          <p:nvPr/>
        </p:nvCxnSpPr>
        <p:spPr>
          <a:xfrm rot="0">
            <a:off x="4391025" y="3918585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상자 55"/>
          <p:cNvSpPr txBox="1">
            <a:spLocks/>
          </p:cNvSpPr>
          <p:nvPr/>
        </p:nvSpPr>
        <p:spPr>
          <a:xfrm rot="0">
            <a:off x="4792980" y="3594100"/>
            <a:ext cx="92837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repinsert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/>
          <p:nvPr/>
        </p:nvCxnSpPr>
        <p:spPr>
          <a:xfrm rot="0">
            <a:off x="5977255" y="4033520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57"/>
          <p:cNvSpPr txBox="1">
            <a:spLocks/>
          </p:cNvSpPr>
          <p:nvPr/>
        </p:nvSpPr>
        <p:spPr>
          <a:xfrm rot="0">
            <a:off x="6379210" y="3709035"/>
            <a:ext cx="92837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repinsert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58"/>
          <p:cNvCxnSpPr/>
          <p:nvPr/>
        </p:nvCxnSpPr>
        <p:spPr>
          <a:xfrm rot="0">
            <a:off x="7687310" y="4227830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상자 59"/>
          <p:cNvSpPr txBox="1">
            <a:spLocks/>
          </p:cNvSpPr>
          <p:nvPr/>
        </p:nvSpPr>
        <p:spPr>
          <a:xfrm rot="0">
            <a:off x="8089265" y="3903345"/>
            <a:ext cx="92837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repinsert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0">
            <a:off x="2026285" y="3028950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detail.jsp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 rot="0">
            <a:off x="3621405" y="3032125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BoardController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 rot="0">
            <a:off x="5264785" y="3032125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BoardService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0">
            <a:off x="6891020" y="3032125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BoardDAO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0">
            <a:off x="8663940" y="3032125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board-mapper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032000" y="676910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write.jsp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260340" y="680085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BoardService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2747645" y="1071880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2819400" y="4210050"/>
            <a:ext cx="11430" cy="1905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>
            <a:off x="1097280" y="5363210"/>
            <a:ext cx="9392285" cy="1905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>
            <a:off x="4362450" y="1067435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5967730" y="1072515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7658735" y="1106170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9387840" y="1054100"/>
            <a:ext cx="1905" cy="4302125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3712845" y="675640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3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BoardController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031990" y="680085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BoardDAO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8660765" y="680085"/>
            <a:ext cx="1433195" cy="3968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board-mapper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0">
            <a:off x="2769870" y="1467485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>
            <a:off x="4363085" y="1669415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5977255" y="1919605"/>
            <a:ext cx="151638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>
            <a:off x="7658100" y="2105660"/>
            <a:ext cx="1640840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 flipH="1">
            <a:off x="7887335" y="267208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>
            <a:off x="2853690" y="3488055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>
            <a:off x="4479290" y="3255645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 flipH="1">
            <a:off x="6158230" y="3004185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>
            <a:spLocks/>
          </p:cNvSpPr>
          <p:nvPr/>
        </p:nvSpPr>
        <p:spPr>
          <a:xfrm rot="0">
            <a:off x="1071245" y="1071880"/>
            <a:ext cx="756285" cy="2794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getStart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>
            <a:off x="1079500" y="1066800"/>
            <a:ext cx="2540" cy="4302760"/>
          </a:xfrm>
          <a:prstGeom prst="line"/>
          <a:ln w="6350" cap="flat" cmpd="sng">
            <a:solidFill>
              <a:srgbClr val="5B9BD5">
                <a:alpha val="100000"/>
              </a:srgb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0">
            <a:off x="406400" y="671195"/>
            <a:ext cx="1433830" cy="39751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>
            <a:off x="1083945" y="1341755"/>
            <a:ext cx="15170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6317615" y="2644140"/>
            <a:ext cx="11417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8072755" y="2312670"/>
            <a:ext cx="116967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8127365" y="1750060"/>
            <a:ext cx="91821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</a:t>
            </a:r>
            <a:r>
              <a:rPr sz="1200">
                <a:latin typeface="맑은 고딕" charset="0"/>
                <a:ea typeface="맑은 고딕" charset="0"/>
              </a:rPr>
              <a:t>I</a:t>
            </a:r>
            <a:r>
              <a:rPr sz="1200">
                <a:latin typeface="맑은 고딕" charset="0"/>
                <a:ea typeface="맑은 고딕" charset="0"/>
              </a:rPr>
              <a:t>nsert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6322060" y="1581785"/>
            <a:ext cx="9315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</a:t>
            </a:r>
            <a:r>
              <a:rPr sz="1200">
                <a:latin typeface="맑은 고딕" charset="0"/>
                <a:ea typeface="맑은 고딕" charset="0"/>
              </a:rPr>
              <a:t>I</a:t>
            </a:r>
            <a:r>
              <a:rPr sz="1200">
                <a:latin typeface="맑은 고딕" charset="0"/>
                <a:ea typeface="맑은 고딕" charset="0"/>
              </a:rPr>
              <a:t>nsert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4765040" y="1344930"/>
            <a:ext cx="92837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</a:t>
            </a:r>
            <a:r>
              <a:rPr sz="1200">
                <a:latin typeface="맑은 고딕" charset="0"/>
                <a:ea typeface="맑은 고딕" charset="0"/>
              </a:rPr>
              <a:t>I</a:t>
            </a:r>
            <a:r>
              <a:rPr sz="1200">
                <a:latin typeface="맑은 고딕" charset="0"/>
                <a:ea typeface="맑은 고딕" charset="0"/>
              </a:rPr>
              <a:t>nsert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3088005" y="1142365"/>
            <a:ext cx="9004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</a:t>
            </a:r>
            <a:r>
              <a:rPr sz="1200">
                <a:latin typeface="맑은 고딕" charset="0"/>
                <a:ea typeface="맑은 고딕" charset="0"/>
              </a:rPr>
              <a:t>I</a:t>
            </a:r>
            <a:r>
              <a:rPr sz="1200">
                <a:latin typeface="맑은 고딕" charset="0"/>
                <a:ea typeface="맑은 고딕" charset="0"/>
              </a:rPr>
              <a:t>nsert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4623435" y="2922270"/>
            <a:ext cx="11728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3003550" y="3153410"/>
            <a:ext cx="12071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BoardVO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rot="0" flipH="1">
            <a:off x="1227455" y="3817620"/>
            <a:ext cx="1478915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1"/>
          <p:cNvSpPr txBox="1">
            <a:spLocks/>
          </p:cNvSpPr>
          <p:nvPr/>
        </p:nvSpPr>
        <p:spPr>
          <a:xfrm rot="0">
            <a:off x="1532255" y="3430905"/>
            <a:ext cx="1005205" cy="2794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show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</cp:coreProperties>
</file>