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4CC3-DAE8-4762-8E20-BB4A51AAD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01ED9-25BC-4324-BE77-1C20C13BD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54FCA-2BAD-4839-BEE9-69B4859E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7ECB-2D52-4599-BAEB-9A38EC17FED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B168-47B4-497A-B0E9-EBA2053C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4638-8511-4C43-B148-172D63FF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9315-A325-42F7-A9A5-6D05E10F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174F-0EE6-4825-AAEC-C71C26CD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E10E4-FB8E-44E0-B3EC-447456366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F714-9C1A-45D3-9ECF-BC9BBE01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7ECB-2D52-4599-BAEB-9A38EC17FED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53C0-1570-4DD4-AC0E-15573A2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7215-1BF2-4997-B8AE-404AA590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9315-A325-42F7-A9A5-6D05E10F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D7B24-F8EB-443A-B580-E86C9E2BD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7C809-03DF-4465-868A-EFD5E6170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66DE-545A-4072-AA18-6A4CF31B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7ECB-2D52-4599-BAEB-9A38EC17FED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CA67-29CD-4105-A620-FAE8B096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00696-9906-488E-8AE4-F5778559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9315-A325-42F7-A9A5-6D05E10F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D99-0A62-44F4-87F3-4142D1C6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1932-A836-4D05-9F04-336E5519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73D3-29A5-4CDE-88C9-1C44C09B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7ECB-2D52-4599-BAEB-9A38EC17FED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6D3FE-0F3F-47C8-A656-7A4FA613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D69F-764F-48A8-B797-AFDDBACE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9315-A325-42F7-A9A5-6D05E10F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4228-B084-4CAF-A3A4-71874CC3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7BFC-4556-491C-A9EB-ABA77442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1262-FA74-4D3F-9510-461403BF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7ECB-2D52-4599-BAEB-9A38EC17FED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71DD-5507-4FF0-A727-77DC5CA1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FED9-A470-4A9B-9024-B91D4A43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9315-A325-42F7-A9A5-6D05E10F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62F0-B104-4C9F-B766-FFF8A530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0A28-2668-4282-8FAD-F183A44A7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0133F-DE3E-4C5D-B269-42B76E3C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30019-B4E5-4FB3-9BD7-C09D954F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7ECB-2D52-4599-BAEB-9A38EC17FED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7F77-281D-49DC-A998-4C6A2A1B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C7DEC-6255-4B9B-A077-9C2301F0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9315-A325-42F7-A9A5-6D05E10F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5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A78C-FBE1-4FD9-96CF-6D828613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BFC52-651E-4A3F-A183-879038A6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EB088-C044-4E53-9893-7C2E841A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9FA0C-CDD8-4F41-A7D0-8965D72C8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97E71-CCD3-4F63-A51A-45C54EF05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B9507-AE92-4E0B-856A-3C11E9D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7ECB-2D52-4599-BAEB-9A38EC17FED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EEF29-C119-4F61-922F-62D3FBE6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2F261-FAAC-4B0B-8B35-49C029E4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9315-A325-42F7-A9A5-6D05E10F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486F-E6F1-439F-944C-AB885F93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2FF4-EC37-439F-9B4F-399A0003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7ECB-2D52-4599-BAEB-9A38EC17FED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27F75-161A-4A52-8020-785ADA33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7ED50-286B-47CA-9C94-D8D6C6AA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9315-A325-42F7-A9A5-6D05E10F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5E07F-6D67-46A5-9D0A-F8C78F44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7ECB-2D52-4599-BAEB-9A38EC17FED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570C6-3617-4F27-AC89-4D01A0C6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47F1A-441C-4F35-BE03-E4064BAE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9315-A325-42F7-A9A5-6D05E10F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2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0739-5844-4E28-8A24-6D38DCA0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FC4B-57D6-40F4-AACD-5AC87FFB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53D24-C2A3-4526-9034-327465B3A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4F813-5773-47C0-8F67-F4C3F67D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7ECB-2D52-4599-BAEB-9A38EC17FED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43832-DC56-49F1-8A75-84FD90AE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27AA3-2027-4E3A-A708-C20B690B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9315-A325-42F7-A9A5-6D05E10F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C90D-EA58-4E43-BA17-C3BB18E8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8B93C-9F01-450B-88DA-0AF92399F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20D1D-42E8-4049-9A96-89FBE872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F904-B615-459E-A6BE-A93FEEEA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7ECB-2D52-4599-BAEB-9A38EC17FED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0C93-33C2-4B7D-AE6D-A84D2ECC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7206C-BF3D-40A3-8BDC-4E1E1314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9315-A325-42F7-A9A5-6D05E10F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8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19DCC-EBD5-455C-819F-F2B4B528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C7E72-E8B6-42DB-B015-6FC3FBC8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FDE57-A0A1-49DB-A86D-DD40625C0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7ECB-2D52-4599-BAEB-9A38EC17FED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CBEC-961A-47A9-BC56-9D7F86121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09E3-F016-4B70-8253-342D5963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9315-A325-42F7-A9A5-6D05E10F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CF32-B0C7-4ACA-9602-A2D15AE19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4531" cy="13355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X LABEL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370EE-B942-4540-8F2E-337742537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4" y="177800"/>
            <a:ext cx="10467975" cy="558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BBB8C3-843F-40C5-9C1B-24C613C89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679" y="1407480"/>
            <a:ext cx="2399211" cy="878522"/>
          </a:xfrm>
        </p:spPr>
        <p:txBody>
          <a:bodyPr/>
          <a:lstStyle/>
          <a:p>
            <a:r>
              <a:rPr lang="en-US" dirty="0"/>
              <a:t>Sc-A</a:t>
            </a:r>
          </a:p>
          <a:p>
            <a:r>
              <a:rPr lang="en-US" dirty="0"/>
              <a:t>Segment 14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4105C4-5464-4BBD-A892-31F13B390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37" y="-345869"/>
            <a:ext cx="7358825" cy="3924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66231-B566-47E0-BD36-515E3F3C4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34" y="2803591"/>
            <a:ext cx="7771508" cy="4144804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77A40D47-9986-4C00-AD39-03C97E4A5BD2}"/>
              </a:ext>
            </a:extLst>
          </p:cNvPr>
          <p:cNvSpPr txBox="1">
            <a:spLocks/>
          </p:cNvSpPr>
          <p:nvPr/>
        </p:nvSpPr>
        <p:spPr>
          <a:xfrm>
            <a:off x="1404036" y="4307433"/>
            <a:ext cx="2399211" cy="87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Sc-b</a:t>
            </a:r>
          </a:p>
          <a:p>
            <a:r>
              <a:rPr lang="en-US" dirty="0"/>
              <a:t>Segment 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4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BBB8C3-843F-40C5-9C1B-24C613C89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742" y="1616485"/>
            <a:ext cx="2399211" cy="878522"/>
          </a:xfrm>
        </p:spPr>
        <p:txBody>
          <a:bodyPr/>
          <a:lstStyle/>
          <a:p>
            <a:r>
              <a:rPr lang="en-US" dirty="0"/>
              <a:t>Sc-c</a:t>
            </a:r>
          </a:p>
          <a:p>
            <a:r>
              <a:rPr lang="en-US" dirty="0"/>
              <a:t>Segment 189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1829E-0B4B-450E-9A55-3DABAED4B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89" y="177800"/>
            <a:ext cx="8859611" cy="47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1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8</cp:revision>
  <dcterms:created xsi:type="dcterms:W3CDTF">2021-07-08T18:31:50Z</dcterms:created>
  <dcterms:modified xsi:type="dcterms:W3CDTF">2021-07-08T20:46:57Z</dcterms:modified>
</cp:coreProperties>
</file>