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35B2-26E5-46B0-9FBF-1D614C0D9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04CAB-2972-4074-ABFC-9FFE6C09C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A9B14-571A-46CB-B927-6DB17E99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331-8BAF-4178-9770-1793F205BD0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BA88-7B11-4112-8007-0DE689CB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46CF-23FD-46D1-B985-522E94C3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20DA-0917-4E9E-89D3-4793C527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5079-DA42-4FF4-96BD-103B1A12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4DFFE-A49A-4871-B944-38FCA1F1D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4558D-1C46-434C-ABCB-CD67281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331-8BAF-4178-9770-1793F205BD0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0031-9A19-4F6D-9671-653F4A73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8DE9A-F82B-43E0-BF32-431FF63A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20DA-0917-4E9E-89D3-4793C527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6C282-D369-48C5-B3E1-6A8B8358E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E0AD8-EBB1-4E72-BA73-40B777DC8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6B072-CCAE-496B-A849-FC600662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331-8BAF-4178-9770-1793F205BD0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0052-F3F6-4569-9E46-53CD2838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E69F9-C1FE-4D1B-9C38-C7CC4C59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20DA-0917-4E9E-89D3-4793C527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1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EB1E-1303-4962-8F26-0809486C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A002-C258-49E2-8558-46D828DF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2C9C-6E4C-4151-A931-D96E5200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331-8BAF-4178-9770-1793F205BD0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3C04-14A0-44D0-A22A-F1F46001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1268A-664C-4CBB-B8AA-F17ED7BA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20DA-0917-4E9E-89D3-4793C527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6D0F-382D-4133-9688-B02EE92A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468D4-0D89-4C10-AAE5-0257C268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B2CA-D02A-4186-B4BB-CB2725F6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331-8BAF-4178-9770-1793F205BD0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B7A9-2401-47E9-AD09-57211117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F129-1445-4998-B5A2-4F952A9A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20DA-0917-4E9E-89D3-4793C527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4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7721-C7C6-491B-8F9D-8C9D255F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53AF-8545-4553-9936-895B618E1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2C9C9-9DC9-48F6-883A-0EB15A10C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F53BE-0704-4F77-84E5-80F6359A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331-8BAF-4178-9770-1793F205BD0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10F53-6C20-4ACC-A691-F6692729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25C79-4D06-49F9-9E10-EE661B35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20DA-0917-4E9E-89D3-4793C527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4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5758-9B51-4DB3-B30D-F6D8479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C8B9A-8EE5-40BE-A22B-9572FB1FD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18AB0-1408-4314-8D81-47AEDE6C6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77843-D084-449B-B4BE-49C4169F7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AD7A7-1705-4487-A58F-CDEAA5905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98D81-F9C8-4B49-A01C-9D11D66C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331-8BAF-4178-9770-1793F205BD0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AFA30-33F8-44E9-89D3-5EB12E53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B564B-E595-4166-9721-68634FE7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20DA-0917-4E9E-89D3-4793C527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70C8-8003-4D03-98F8-161C530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28E70-FD20-43F7-A83A-F5C7220E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331-8BAF-4178-9770-1793F205BD0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AB15F-6664-4E90-8AD9-691FE085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0BB3C-D1C1-4BA8-B4F8-5B2F6845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20DA-0917-4E9E-89D3-4793C527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4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2410E-793B-4593-85FE-1928CDE3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331-8BAF-4178-9770-1793F205BD0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FCC04-92B8-43D6-A225-780D806C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49308-2EF6-4CDD-99AE-8CAA758A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20DA-0917-4E9E-89D3-4793C527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8DFB-4D22-4BBD-A40B-5D69F57D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28637-EC1A-4205-AB30-8CD678B11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CD81F-AB50-4EC3-8B3D-7E19D696C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74E8-B288-43B7-A498-7540E3E4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331-8BAF-4178-9770-1793F205BD0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D50E4-2B74-4678-A88B-1B9257B9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6335B-39C6-4B0C-9AF6-A4F9651F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20DA-0917-4E9E-89D3-4793C527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856C-777B-4856-BC56-FBC72A7C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381EB-3225-4C8F-840F-EE944F1B1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B2C4B-6A19-4576-8E50-CE3FB2317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532EE-7A04-4ECD-9018-62A15026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6331-8BAF-4178-9770-1793F205BD0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347FB-6557-457C-A0FC-882707D2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2EC1D-4357-42CB-96FA-454EF707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20DA-0917-4E9E-89D3-4793C527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8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79EE3-5BF6-4DF2-8C86-FD46F510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093F0-464C-407E-B608-685256D40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2BACF-0167-4ACC-91C9-EB0E8FF8D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26331-8BAF-4178-9770-1793F205BD0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9FAF-04E0-4DED-95EA-BD177ACE4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D3BA1-3BEF-4DCA-9774-D0EE01ABF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20DA-0917-4E9E-89D3-4793C527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6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C553BB-DB2E-4E9D-B4DA-C2EE25288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2503" y="614998"/>
            <a:ext cx="1663337" cy="7957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Sc-a </a:t>
            </a:r>
          </a:p>
          <a:p>
            <a:r>
              <a:rPr lang="en-US" dirty="0"/>
              <a:t>14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1E9F9-FC45-471D-8B86-C30246646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6" y="177800"/>
            <a:ext cx="7532914" cy="4017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89228-943D-4A2C-9FCA-C1359A1E0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2" y="3290969"/>
            <a:ext cx="6688183" cy="356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5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1B92CFD-F004-4242-9525-D956E2656555}"/>
              </a:ext>
            </a:extLst>
          </p:cNvPr>
          <p:cNvSpPr txBox="1">
            <a:spLocks/>
          </p:cNvSpPr>
          <p:nvPr/>
        </p:nvSpPr>
        <p:spPr>
          <a:xfrm>
            <a:off x="3152503" y="614998"/>
            <a:ext cx="1663337" cy="795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Sc-b </a:t>
            </a:r>
          </a:p>
          <a:p>
            <a:r>
              <a:rPr lang="en-US" dirty="0"/>
              <a:t>51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0D7ED-B041-4F08-8DFE-1803A816B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490" y="2448994"/>
            <a:ext cx="7933509" cy="4231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30E4CA-2552-4252-AB82-41724CAB8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07" y="85997"/>
            <a:ext cx="6914606" cy="368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1D592E5-F69F-4C4A-9987-B8548D1E1601}"/>
              </a:ext>
            </a:extLst>
          </p:cNvPr>
          <p:cNvSpPr txBox="1">
            <a:spLocks/>
          </p:cNvSpPr>
          <p:nvPr/>
        </p:nvSpPr>
        <p:spPr>
          <a:xfrm>
            <a:off x="3152503" y="614998"/>
            <a:ext cx="1663337" cy="795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Sc-c </a:t>
            </a:r>
          </a:p>
          <a:p>
            <a:r>
              <a:rPr lang="en-US" dirty="0"/>
              <a:t>189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A11BC6-6F64-4987-992D-00F5649A6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40" y="177800"/>
            <a:ext cx="6766560" cy="3608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3FF84-96CA-444F-AAA1-FF75FA15D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40" y="3071368"/>
            <a:ext cx="6766560" cy="36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7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k</cp:lastModifiedBy>
  <cp:revision>4</cp:revision>
  <dcterms:created xsi:type="dcterms:W3CDTF">2021-07-08T20:45:09Z</dcterms:created>
  <dcterms:modified xsi:type="dcterms:W3CDTF">2021-07-08T20:57:22Z</dcterms:modified>
</cp:coreProperties>
</file>