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0" r:id="rId4"/>
    <p:sldId id="258" r:id="rId5"/>
    <p:sldId id="268" r:id="rId6"/>
    <p:sldId id="259" r:id="rId7"/>
    <p:sldId id="261" r:id="rId8"/>
    <p:sldId id="262" r:id="rId9"/>
    <p:sldId id="263" r:id="rId10"/>
    <p:sldId id="265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37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1000"/>
        </a:lnSpc>
        <a:spcBef>
          <a:spcPts val="10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1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1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1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1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708F00-9892-4B12-B15E-FDA540AD4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6" y="1695781"/>
            <a:ext cx="5859787" cy="100659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피난 도우미 페이지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1F7F92-BAD2-4E76-A852-B0411A107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0648" y="5820121"/>
            <a:ext cx="5859787" cy="733330"/>
          </a:xfrm>
        </p:spPr>
        <p:txBody>
          <a:bodyPr>
            <a:normAutofit/>
          </a:bodyPr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2018440102 </a:t>
            </a:r>
            <a:r>
              <a:rPr lang="ko-KR" altLang="en-US" dirty="0">
                <a:solidFill>
                  <a:srgbClr val="FFFFFF"/>
                </a:solidFill>
              </a:rPr>
              <a:t>이승원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27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2. </a:t>
            </a:r>
            <a:r>
              <a:rPr lang="ko-KR" altLang="en-US" sz="2000" dirty="0">
                <a:solidFill>
                  <a:srgbClr val="FFFFFF"/>
                </a:solidFill>
              </a:rPr>
              <a:t>지진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604550" y="1584895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이용한 오픈 </a:t>
            </a:r>
            <a:r>
              <a:rPr lang="en-US" altLang="ko-KR" sz="1700" dirty="0">
                <a:solidFill>
                  <a:srgbClr val="FFFFFF"/>
                </a:solidFill>
              </a:rPr>
              <a:t>API</a:t>
            </a: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E96E1D-E5AB-46F9-9D6A-6D827CFD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39" y="1333500"/>
            <a:ext cx="68620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4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3. </a:t>
            </a:r>
            <a:r>
              <a:rPr lang="ko-KR" altLang="en-US" sz="2000" dirty="0">
                <a:solidFill>
                  <a:srgbClr val="FFFFFF"/>
                </a:solidFill>
              </a:rPr>
              <a:t>홍수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604550" y="1584895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지진과 같은 방식으로 동작</a:t>
            </a:r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30BEF-37B9-4577-84CB-392B8DA7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81" y="666164"/>
            <a:ext cx="6099947" cy="55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3. </a:t>
            </a:r>
            <a:r>
              <a:rPr lang="ko-KR" altLang="en-US" sz="2000" dirty="0">
                <a:solidFill>
                  <a:srgbClr val="FFFFFF"/>
                </a:solidFill>
              </a:rPr>
              <a:t>홍수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433171" y="1584895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이용한 오픈 </a:t>
            </a:r>
            <a:r>
              <a:rPr lang="en-US" altLang="ko-KR" sz="1700" dirty="0">
                <a:solidFill>
                  <a:srgbClr val="FFFFFF"/>
                </a:solidFill>
              </a:rPr>
              <a:t>API</a:t>
            </a: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침수 발생시 대피소로 이용 가능한 장소 목록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8BD96E-7DD1-48AF-A5B3-0CB502AB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68" y="970096"/>
            <a:ext cx="688633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6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708F00-9892-4B12-B15E-FDA540AD4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1711" y="2925703"/>
            <a:ext cx="5859787" cy="100659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감사합니다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7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AA8F1F-9461-470A-9795-830E40C9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68" y="485053"/>
            <a:ext cx="6446113" cy="5537698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1. </a:t>
            </a:r>
            <a:r>
              <a:rPr lang="ko-KR" altLang="en-US" sz="2000" dirty="0">
                <a:solidFill>
                  <a:srgbClr val="FFFFFF"/>
                </a:solidFill>
              </a:rPr>
              <a:t>재난문자 발송현황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73098" y="1409797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기존에 했던 실습을 탭 메뉴화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 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en-US" altLang="ko-KR" sz="1700" dirty="0">
                <a:solidFill>
                  <a:srgbClr val="FFFFFF"/>
                </a:solidFill>
              </a:rPr>
              <a:t>CSS</a:t>
            </a:r>
            <a:r>
              <a:rPr lang="ko-KR" altLang="en-US" sz="1700" dirty="0">
                <a:solidFill>
                  <a:srgbClr val="FFFFFF"/>
                </a:solidFill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38633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1. </a:t>
            </a:r>
            <a:r>
              <a:rPr lang="ko-KR" altLang="en-US" sz="2000" dirty="0">
                <a:solidFill>
                  <a:srgbClr val="FFFFFF"/>
                </a:solidFill>
              </a:rPr>
              <a:t>재난문자 발송현황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73098" y="1584895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마우스 오버 시 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행정 구역 표시 </a:t>
            </a:r>
            <a:r>
              <a:rPr lang="en-US" altLang="ko-KR" sz="1700" dirty="0">
                <a:solidFill>
                  <a:srgbClr val="FFFFFF"/>
                </a:solidFill>
              </a:rPr>
              <a:t>&amp; </a:t>
            </a:r>
            <a:r>
              <a:rPr lang="ko-KR" altLang="en-US" sz="1700" dirty="0">
                <a:solidFill>
                  <a:srgbClr val="FFFFFF"/>
                </a:solidFill>
              </a:rPr>
              <a:t>이름 툴 팁으로 표시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ko-KR" altLang="en-US" sz="1500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FCDEC-4966-4FD9-97AB-6F9BDF25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49" y="602499"/>
            <a:ext cx="5339077" cy="48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3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1. </a:t>
            </a:r>
            <a:r>
              <a:rPr lang="ko-KR" altLang="en-US" sz="2000" dirty="0">
                <a:solidFill>
                  <a:srgbClr val="FFFFFF"/>
                </a:solidFill>
              </a:rPr>
              <a:t>재난문자 발송현황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223735" y="1118681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클릭 시 행정구역 선택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 해당 지역의 재난 문자 내용을 확인</a:t>
            </a:r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B86DB-54A9-4386-8102-F98D3063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17" y="223735"/>
            <a:ext cx="6087099" cy="56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2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1. </a:t>
            </a:r>
            <a:r>
              <a:rPr lang="ko-KR" altLang="en-US" sz="2000" dirty="0">
                <a:solidFill>
                  <a:srgbClr val="FFFFFF"/>
                </a:solidFill>
              </a:rPr>
              <a:t>재난문자 발송현황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604550" y="1584895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이용한 오픈 </a:t>
            </a:r>
            <a:r>
              <a:rPr lang="en-US" altLang="ko-KR" sz="1700" dirty="0">
                <a:solidFill>
                  <a:srgbClr val="FFFFFF"/>
                </a:solidFill>
              </a:rPr>
              <a:t>API</a:t>
            </a: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960B2-DAC0-46AC-A8D8-5879DF10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263" y="1056394"/>
            <a:ext cx="6730561" cy="47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0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2. </a:t>
            </a:r>
            <a:r>
              <a:rPr lang="ko-KR" altLang="en-US" sz="2000" dirty="0">
                <a:solidFill>
                  <a:srgbClr val="FFFFFF"/>
                </a:solidFill>
              </a:rPr>
              <a:t>지진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709510" y="1584895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현재 위치 정보 기반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새로운 네이버 맵 생성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가까운 옥외 대피 장소 안내 </a:t>
            </a:r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1EED84-64E2-4A19-BD53-5761A0DF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88" y="985190"/>
            <a:ext cx="5042871" cy="48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2. </a:t>
            </a:r>
            <a:r>
              <a:rPr lang="ko-KR" altLang="en-US" sz="2000" dirty="0">
                <a:solidFill>
                  <a:srgbClr val="FFFFFF"/>
                </a:solidFill>
              </a:rPr>
              <a:t>지진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709510" y="1584895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현재 경위도 및 로딩 완료 표시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정상 동작 여부 피드백</a:t>
            </a:r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9BDBB7-F433-4C3E-926E-BFF6A9F4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80" y="907729"/>
            <a:ext cx="5233049" cy="50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4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2. </a:t>
            </a:r>
            <a:r>
              <a:rPr lang="ko-KR" altLang="en-US" sz="2000" dirty="0">
                <a:solidFill>
                  <a:srgbClr val="FFFFFF"/>
                </a:solidFill>
              </a:rPr>
              <a:t>지진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709510" y="1584895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마우스 오버 시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마커 이름 확인</a:t>
            </a:r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FF5040-0C8E-4CD7-B8BD-6E018857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64" y="764567"/>
            <a:ext cx="5690581" cy="53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2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수채화 그림 흰색 질감 배경">
            <a:extLst>
              <a:ext uri="{FF2B5EF4-FFF2-40B4-BE49-F238E27FC236}">
                <a16:creationId xmlns:a16="http://schemas.microsoft.com/office/drawing/2014/main" id="{4EA8FACC-9691-46B3-9461-38191E3B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1" r="-1" b="370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89F89917-E5F9-4602-9C87-01E2A064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973" y="83897"/>
            <a:ext cx="4967741" cy="8023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</a:rPr>
              <a:t>2. </a:t>
            </a:r>
            <a:r>
              <a:rPr lang="ko-KR" altLang="en-US" sz="2000" dirty="0">
                <a:solidFill>
                  <a:srgbClr val="FFFFFF"/>
                </a:solidFill>
              </a:rPr>
              <a:t>지진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D3FA7D-6DFC-47A0-AB86-BD93BFFB71FD}"/>
              </a:ext>
            </a:extLst>
          </p:cNvPr>
          <p:cNvSpPr txBox="1">
            <a:spLocks/>
          </p:cNvSpPr>
          <p:nvPr/>
        </p:nvSpPr>
        <p:spPr>
          <a:xfrm>
            <a:off x="604550" y="1584895"/>
            <a:ext cx="4247597" cy="3688209"/>
          </a:xfrm>
          <a:prstGeom prst="rect">
            <a:avLst/>
          </a:prstGeom>
        </p:spPr>
        <p:txBody>
          <a:bodyPr lIns="109728" tIns="109728" rIns="109728" bIns="91440" anchor="ctr" anchorCtr="0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마우스 오버 시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FFFF"/>
                </a:solidFill>
              </a:rPr>
              <a:t>마커 이름 확인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algn="ctr"/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08803B-8277-47D6-9C0C-AB2261AFE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80" y="647700"/>
            <a:ext cx="549297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247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D86DF"/>
      </a:accent1>
      <a:accent2>
        <a:srgbClr val="609DD8"/>
      </a:accent2>
      <a:accent3>
        <a:srgbClr val="55B0B8"/>
      </a:accent3>
      <a:accent4>
        <a:srgbClr val="51B594"/>
      </a:accent4>
      <a:accent5>
        <a:srgbClr val="55B86E"/>
      </a:accent5>
      <a:accent6>
        <a:srgbClr val="63B751"/>
      </a:accent6>
      <a:hlink>
        <a:srgbClr val="898453"/>
      </a:hlink>
      <a:folHlink>
        <a:srgbClr val="7F7F7F"/>
      </a:folHlink>
    </a:clrScheme>
    <a:fontScheme name="Tropic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129</Words>
  <Application>Microsoft Office PowerPoint</Application>
  <PresentationFormat>와이드스크린</PresentationFormat>
  <Paragraphs>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 Semilight</vt:lpstr>
      <vt:lpstr>Malgun Gothic</vt:lpstr>
      <vt:lpstr>Arial</vt:lpstr>
      <vt:lpstr>TropicVTI</vt:lpstr>
      <vt:lpstr>피난 도우미 페이지</vt:lpstr>
      <vt:lpstr>1. 재난문자 발송현황</vt:lpstr>
      <vt:lpstr>1. 재난문자 발송현황</vt:lpstr>
      <vt:lpstr>1. 재난문자 발송현황</vt:lpstr>
      <vt:lpstr>1. 재난문자 발송현황</vt:lpstr>
      <vt:lpstr>2. 지진</vt:lpstr>
      <vt:lpstr>2. 지진</vt:lpstr>
      <vt:lpstr>2. 지진</vt:lpstr>
      <vt:lpstr>2. 지진</vt:lpstr>
      <vt:lpstr>2. 지진</vt:lpstr>
      <vt:lpstr>3. 홍수</vt:lpstr>
      <vt:lpstr>3. 홍수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피난 도우미</dc:title>
  <dc:creator>이승원</dc:creator>
  <cp:lastModifiedBy>이승원</cp:lastModifiedBy>
  <cp:revision>2</cp:revision>
  <dcterms:created xsi:type="dcterms:W3CDTF">2021-12-14T03:34:28Z</dcterms:created>
  <dcterms:modified xsi:type="dcterms:W3CDTF">2021-12-14T04:06:36Z</dcterms:modified>
</cp:coreProperties>
</file>