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71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7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A940"/>
    <a:srgbClr val="FFAFFF"/>
    <a:srgbClr val="FF81C4"/>
    <a:srgbClr val="FF45F3"/>
    <a:srgbClr val="FF06E8"/>
    <a:srgbClr val="95FF0C"/>
    <a:srgbClr val="4D8407"/>
    <a:srgbClr val="FF00FF"/>
    <a:srgbClr val="F77D00"/>
    <a:srgbClr val="F7F7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69" autoAdjust="0"/>
    <p:restoredTop sz="94687" autoAdjust="0"/>
  </p:normalViewPr>
  <p:slideViewPr>
    <p:cSldViewPr snapToGrid="0" snapToObjects="1">
      <p:cViewPr varScale="1">
        <p:scale>
          <a:sx n="103" d="100"/>
          <a:sy n="103" d="100"/>
        </p:scale>
        <p:origin x="-3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288741"/>
            <a:ext cx="1887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27854E4-DCC5-3D4B-9900-A74AE177024B}" type="datetimeFigureOut">
              <a:rPr lang="en-US" smtClean="0"/>
              <a:pPr/>
              <a:t>3/11/13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4411" y="219635"/>
            <a:ext cx="493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C1B50D4-1530-C84A-AFC9-C0430D38C9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yyABX0zAYTQ&amp;list=UUX5_RgRVo8KVQ6yQy2lAatQ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red.com/wiredenterprise/2013/01/google-password/all/" TargetMode="External"/><Relationship Id="rId4" Type="http://schemas.openxmlformats.org/officeDocument/2006/relationships/hyperlink" Target="http://en.wikipedia.org/wiki/Password" TargetMode="External"/><Relationship Id="rId5" Type="http://schemas.openxmlformats.org/officeDocument/2006/relationships/hyperlink" Target="http://www.yubico.com/products/yubikey-hardware/yubikey/technical-description/" TargetMode="External"/><Relationship Id="rId6" Type="http://schemas.openxmlformats.org/officeDocument/2006/relationships/hyperlink" Target="http://en.wikipedia.org/wiki/Biometrics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wired.com/gadgetlab/2012/11/ff-mat-honan-password-hacker/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9FF00"/>
                </a:solidFill>
              </a:rPr>
              <a:t>Google Declares War on the Password</a:t>
            </a:r>
            <a:endParaRPr lang="en-US" dirty="0">
              <a:solidFill>
                <a:srgbClr val="09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Kyle </a:t>
            </a:r>
            <a:r>
              <a:rPr lang="en-US" dirty="0" err="1" smtClean="0">
                <a:solidFill>
                  <a:srgbClr val="FF6600"/>
                </a:solidFill>
              </a:rPr>
              <a:t>Kodani</a:t>
            </a:r>
            <a:endParaRPr lang="en-US" dirty="0">
              <a:solidFill>
                <a:srgbClr val="FF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9E40"/>
                </a:solidFill>
              </a:rPr>
              <a:t>Why Passwords Don’t Work</a:t>
            </a:r>
            <a:br>
              <a:rPr lang="en-US" dirty="0" smtClean="0">
                <a:solidFill>
                  <a:srgbClr val="FF9E40"/>
                </a:solidFill>
              </a:rPr>
            </a:br>
            <a:r>
              <a:rPr lang="en-US" dirty="0" smtClean="0">
                <a:solidFill>
                  <a:srgbClr val="FF9E40"/>
                </a:solidFill>
              </a:rPr>
              <a:t>(HACKING)</a:t>
            </a:r>
            <a:endParaRPr lang="en-US" dirty="0">
              <a:solidFill>
                <a:srgbClr val="FF9E40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0168" y="1828800"/>
            <a:ext cx="6169320" cy="4208930"/>
          </a:xfrm>
        </p:spPr>
        <p:txBody>
          <a:bodyPr vert="horz">
            <a:normAutofit/>
          </a:bodyPr>
          <a:lstStyle/>
          <a:p>
            <a:r>
              <a:rPr lang="en-US" dirty="0" smtClean="0">
                <a:solidFill>
                  <a:srgbClr val="FFA940"/>
                </a:solidFill>
              </a:rPr>
              <a:t>Passwords are old, and haven’t aged well</a:t>
            </a:r>
          </a:p>
          <a:p>
            <a:r>
              <a:rPr lang="en-US" dirty="0" smtClean="0">
                <a:solidFill>
                  <a:srgbClr val="FFA940"/>
                </a:solidFill>
              </a:rPr>
              <a:t>Many, many accounts with similar passwords</a:t>
            </a:r>
          </a:p>
          <a:p>
            <a:r>
              <a:rPr lang="en-US" dirty="0" smtClean="0">
                <a:solidFill>
                  <a:srgbClr val="FFA940"/>
                </a:solidFill>
              </a:rPr>
              <a:t>Hacker needs no physical presence</a:t>
            </a:r>
          </a:p>
          <a:p>
            <a:r>
              <a:rPr lang="en-US" dirty="0" smtClean="0">
                <a:solidFill>
                  <a:srgbClr val="FFA940"/>
                </a:solidFill>
              </a:rPr>
              <a:t>What is a “strong” password?</a:t>
            </a:r>
          </a:p>
          <a:p>
            <a:pPr lvl="2"/>
            <a:r>
              <a:rPr lang="en-US" dirty="0" smtClean="0">
                <a:solidFill>
                  <a:srgbClr val="FFA940"/>
                </a:solidFill>
              </a:rPr>
              <a:t>Only protects against brute force attack</a:t>
            </a:r>
          </a:p>
          <a:p>
            <a:pPr lvl="2"/>
            <a:r>
              <a:rPr lang="en-US" dirty="0" smtClean="0">
                <a:solidFill>
                  <a:srgbClr val="FFA940"/>
                </a:solidFill>
              </a:rPr>
              <a:t>Vulnerable to </a:t>
            </a:r>
            <a:r>
              <a:rPr lang="en-US" dirty="0" err="1" smtClean="0">
                <a:solidFill>
                  <a:srgbClr val="FFA940"/>
                </a:solidFill>
              </a:rPr>
              <a:t>keyloggers</a:t>
            </a:r>
            <a:r>
              <a:rPr lang="en-US" dirty="0" smtClean="0">
                <a:solidFill>
                  <a:srgbClr val="FFA940"/>
                </a:solidFill>
              </a:rPr>
              <a:t> </a:t>
            </a:r>
          </a:p>
          <a:p>
            <a:pPr lvl="2"/>
            <a:r>
              <a:rPr lang="en-US" dirty="0" smtClean="0">
                <a:solidFill>
                  <a:srgbClr val="FFA940"/>
                </a:solidFill>
              </a:rPr>
              <a:t>Vulnerable to social engineering/phishing</a:t>
            </a:r>
          </a:p>
          <a:p>
            <a:r>
              <a:rPr lang="en-US" dirty="0" smtClean="0">
                <a:solidFill>
                  <a:srgbClr val="FFA940"/>
                </a:solidFill>
              </a:rPr>
              <a:t>The age of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" y="-21956"/>
            <a:ext cx="9142549" cy="6879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905" y="3748013"/>
            <a:ext cx="4155103" cy="2539772"/>
          </a:xfrm>
        </p:spPr>
        <p:txBody>
          <a:bodyPr anchor="t">
            <a:noAutofit/>
          </a:bodyPr>
          <a:lstStyle/>
          <a:p>
            <a:pPr algn="ctr"/>
            <a:r>
              <a:rPr lang="en-US" sz="3600" dirty="0" smtClean="0">
                <a:solidFill>
                  <a:srgbClr val="FFFF00"/>
                </a:solidFill>
              </a:rPr>
              <a:t>Current Countermeasures: Two-</a:t>
            </a:r>
            <a:r>
              <a:rPr lang="en-US" dirty="0" smtClean="0">
                <a:solidFill>
                  <a:srgbClr val="FFFF00"/>
                </a:solidFill>
              </a:rPr>
              <a:t>Factor Authentication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YubiKey</a:t>
            </a:r>
            <a:r>
              <a:rPr lang="en-US" dirty="0" smtClean="0">
                <a:solidFill>
                  <a:srgbClr val="FF6600"/>
                </a:solidFill>
              </a:rPr>
              <a:t/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By </a:t>
            </a:r>
            <a:r>
              <a:rPr lang="en-US" dirty="0" err="1" smtClean="0">
                <a:solidFill>
                  <a:srgbClr val="FF6600"/>
                </a:solidFill>
              </a:rPr>
              <a:t>Yubico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6826" y="1816099"/>
            <a:ext cx="4296250" cy="4636771"/>
          </a:xfrm>
        </p:spPr>
        <p:txBody>
          <a:bodyPr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25$ for one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Small, fits inside a wallet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Plugs into a USB port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Working on wireless connection</a:t>
            </a:r>
          </a:p>
          <a:p>
            <a:pPr algn="l">
              <a:buFont typeface="Arial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Compatible with popular operating systems and browsers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 need for extra software, change is made server side</a:t>
            </a:r>
          </a:p>
          <a:p>
            <a:pPr lvl="1">
              <a:buFont typeface="Arial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Working on compatibility with mobile devices</a:t>
            </a:r>
          </a:p>
        </p:txBody>
      </p:sp>
      <p:pic>
        <p:nvPicPr>
          <p:cNvPr id="5" name="Picture 4" descr="yubikey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94" y="167706"/>
            <a:ext cx="3810000" cy="3438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4578" y="4306780"/>
            <a:ext cx="3415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000" dirty="0" smtClean="0"/>
              <a:t>Durable, no moving part or battery</a:t>
            </a:r>
          </a:p>
          <a:p>
            <a:pPr>
              <a:buFont typeface="Arial"/>
              <a:buChar char="•"/>
            </a:pPr>
            <a:endParaRPr lang="en-US" sz="2000" dirty="0" smtClean="0"/>
          </a:p>
          <a:p>
            <a:r>
              <a:rPr lang="en-US" sz="2000" dirty="0" smtClean="0"/>
              <a:t>Biggest problem is losing the key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YubiKey_body-602x4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5191"/>
            <a:ext cx="8394700" cy="66828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6870" y="364985"/>
            <a:ext cx="3395666" cy="60783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it Works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560" y="1828800"/>
            <a:ext cx="6782454" cy="4208930"/>
          </a:xfrm>
        </p:spPr>
        <p:txBody>
          <a:bodyPr/>
          <a:lstStyle/>
          <a:p>
            <a:r>
              <a:rPr lang="en-US" dirty="0" smtClean="0">
                <a:solidFill>
                  <a:srgbClr val="42FF3B"/>
                </a:solidFill>
                <a:hlinkClick r:id="rId2"/>
              </a:rPr>
              <a:t>http://www.youtube.com/watch?v=yyABX0zAYTQ&amp;list=UUX5_RgRVo8KVQ6yQy2lAatQ</a:t>
            </a:r>
            <a:r>
              <a:rPr lang="en-US" dirty="0" smtClean="0">
                <a:solidFill>
                  <a:srgbClr val="42FF3B"/>
                </a:solidFill>
              </a:rPr>
              <a:t> </a:t>
            </a:r>
            <a:endParaRPr lang="en-US" dirty="0">
              <a:solidFill>
                <a:srgbClr val="42FF3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2288" y="728321"/>
            <a:ext cx="5187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YubiKey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Action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Biometrics:</a:t>
            </a:r>
            <a:b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The Way of the Future?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4012036" cy="4219575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Retinal scan, face scan, fingerprint, signature, voice, genetics, combination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Unique, secure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Requires extra hardware, software, data space</a:t>
            </a:r>
          </a:p>
        </p:txBody>
      </p:sp>
      <p:pic>
        <p:nvPicPr>
          <p:cNvPr id="5" name="Picture 4" descr="biometric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8" y="1482380"/>
            <a:ext cx="3157070" cy="2287643"/>
          </a:xfrm>
          <a:prstGeom prst="rect">
            <a:avLst/>
          </a:prstGeom>
        </p:spPr>
      </p:pic>
      <p:pic>
        <p:nvPicPr>
          <p:cNvPr id="6" name="Picture 5" descr="DN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55" y="3795802"/>
            <a:ext cx="3459792" cy="2803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Articles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>
                <a:hlinkClick r:id="rId2"/>
              </a:rPr>
              <a:t>http://www.wired.com/gadgetlab/2012/11/ff-mat-honan-password-hacker/all/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http://www.wired.com/wiredenterprise/2013/01/google-password/all/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http://en.wikipedia.org/wiki/Password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http://www.yubico.com/products/yubikey-hardware/yubikey/technical-description/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http://en.wikipedia.org/wiki/Biometrics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265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Revolution</vt:lpstr>
      <vt:lpstr>Google Declares War on the Password</vt:lpstr>
      <vt:lpstr>Why Passwords Don’t Work (HACKING)</vt:lpstr>
      <vt:lpstr>Current Countermeasures: Two-Factor Authentication</vt:lpstr>
      <vt:lpstr>YubiKey By Yubico</vt:lpstr>
      <vt:lpstr>How it Works</vt:lpstr>
      <vt:lpstr>Slide 6</vt:lpstr>
      <vt:lpstr>Biometrics: The Way of the Future?</vt:lpstr>
      <vt:lpstr>Articles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Declares War on the Password</dc:title>
  <dc:creator>Kyle Kodani</dc:creator>
  <cp:lastModifiedBy>Kyle Kodani</cp:lastModifiedBy>
  <cp:revision>15</cp:revision>
  <dcterms:created xsi:type="dcterms:W3CDTF">2013-03-11T09:00:30Z</dcterms:created>
  <dcterms:modified xsi:type="dcterms:W3CDTF">2013-03-11T09:17:10Z</dcterms:modified>
</cp:coreProperties>
</file>