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F7E318E-403A-4F8C-B712-3AC63D79126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reddit_nosleep_analysis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3F89AFF-073E-4098-8850-6297B339933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11/18/19 7:08:08 PM EST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Topic/Month" id="2" name="slide2">
            <a:extLst>
              <a:ext uri="{FF2B5EF4-FFF2-40B4-BE49-F238E27FC236}">
                <a16:creationId xmlns:a16="http://schemas.microsoft.com/office/drawing/2014/main" id="{BCF9754F-2818-4BE1-B652-03BC091A88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87" y="57150"/>
            <a:ext cx="10029825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st common" id="3" name="slide3">
            <a:extLst>
              <a:ext uri="{FF2B5EF4-FFF2-40B4-BE49-F238E27FC236}">
                <a16:creationId xmlns:a16="http://schemas.microsoft.com/office/drawing/2014/main" id="{AA6B6F32-7141-4D2B-9A2C-CFCDE48959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87" y="647700"/>
            <a:ext cx="1002982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st Upvoted" id="4" name="slide4">
            <a:extLst>
              <a:ext uri="{FF2B5EF4-FFF2-40B4-BE49-F238E27FC236}">
                <a16:creationId xmlns:a16="http://schemas.microsoft.com/office/drawing/2014/main" id="{434B1678-9B6D-45A7-B521-CBDD3A42E99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87" y="647700"/>
            <a:ext cx="1002982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pvotes vs topic dominance" id="5" name="slide5">
            <a:extLst>
              <a:ext uri="{FF2B5EF4-FFF2-40B4-BE49-F238E27FC236}">
                <a16:creationId xmlns:a16="http://schemas.microsoft.com/office/drawing/2014/main" id="{F6757078-5F70-4304-AEDF-F2EAD591B7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87" y="57150"/>
            <a:ext cx="10029825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2019-11-19T00:08:09Z</dcterms:created>
  <dcterms:modified xsi:type="dcterms:W3CDTF">2019-11-19T00:08:09Z</dcterms:modified>
</cp:coreProperties>
</file>