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EF0727-3EF5-3F44-A156-92C52CA5405B}"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79014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F0727-3EF5-3F44-A156-92C52CA5405B}"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39412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F0727-3EF5-3F44-A156-92C52CA5405B}"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119226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F0727-3EF5-3F44-A156-92C52CA5405B}"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168467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F0727-3EF5-3F44-A156-92C52CA5405B}" type="datetimeFigureOut">
              <a:rPr lang="en-US" smtClean="0"/>
              <a:t>5/4/19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513433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EF0727-3EF5-3F44-A156-92C52CA5405B}" type="datetimeFigureOut">
              <a:rPr lang="en-US" smtClean="0"/>
              <a:t>5/4/19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68654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EF0727-3EF5-3F44-A156-92C52CA5405B}" type="datetimeFigureOut">
              <a:rPr lang="en-US" smtClean="0"/>
              <a:t>5/4/19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40345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EF0727-3EF5-3F44-A156-92C52CA5405B}" type="datetimeFigureOut">
              <a:rPr lang="en-US" smtClean="0"/>
              <a:t>5/4/19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1315354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F0727-3EF5-3F44-A156-92C52CA5405B}" type="datetimeFigureOut">
              <a:rPr lang="en-US" smtClean="0"/>
              <a:t>5/4/19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96327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F0727-3EF5-3F44-A156-92C52CA5405B}" type="datetimeFigureOut">
              <a:rPr lang="en-US" smtClean="0"/>
              <a:t>5/4/19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205426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F0727-3EF5-3F44-A156-92C52CA5405B}" type="datetimeFigureOut">
              <a:rPr lang="en-US" smtClean="0"/>
              <a:t>5/4/19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F38C5-6931-A941-8D2E-69B1DAE9A053}" type="slidenum">
              <a:rPr lang="en-US" smtClean="0"/>
              <a:t>‹#›</a:t>
            </a:fld>
            <a:endParaRPr lang="en-US"/>
          </a:p>
        </p:txBody>
      </p:sp>
    </p:spTree>
    <p:extLst>
      <p:ext uri="{BB962C8B-B14F-4D97-AF65-F5344CB8AC3E}">
        <p14:creationId xmlns:p14="http://schemas.microsoft.com/office/powerpoint/2010/main" val="10200366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F0727-3EF5-3F44-A156-92C52CA5405B}" type="datetimeFigureOut">
              <a:rPr lang="en-US" smtClean="0"/>
              <a:t>5/4/19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F38C5-6931-A941-8D2E-69B1DAE9A053}" type="slidenum">
              <a:rPr lang="en-US" smtClean="0"/>
              <a:t>‹#›</a:t>
            </a:fld>
            <a:endParaRPr lang="en-US"/>
          </a:p>
        </p:txBody>
      </p:sp>
    </p:spTree>
    <p:extLst>
      <p:ext uri="{BB962C8B-B14F-4D97-AF65-F5344CB8AC3E}">
        <p14:creationId xmlns:p14="http://schemas.microsoft.com/office/powerpoint/2010/main" val="2118270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ABC Ramen Restaurant in United States of America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1616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Statement</a:t>
            </a:r>
            <a:endParaRPr lang="en-US" dirty="0"/>
          </a:p>
        </p:txBody>
      </p:sp>
      <p:sp>
        <p:nvSpPr>
          <p:cNvPr id="3" name="Content Placeholder 2"/>
          <p:cNvSpPr>
            <a:spLocks noGrp="1"/>
          </p:cNvSpPr>
          <p:nvPr>
            <p:ph idx="1"/>
          </p:nvPr>
        </p:nvSpPr>
        <p:spPr/>
        <p:txBody>
          <a:bodyPr/>
          <a:lstStyle/>
          <a:p>
            <a:r>
              <a:rPr lang="en-US" dirty="0" smtClean="0"/>
              <a:t>ABC Food is a </a:t>
            </a:r>
            <a:r>
              <a:rPr lang="en-US" dirty="0"/>
              <a:t>J</a:t>
            </a:r>
            <a:r>
              <a:rPr lang="en-US" dirty="0" smtClean="0"/>
              <a:t>apanese Ramen restaurant chain established in Japan and has the presence in many capital cities in Asia, including Tokyo, Shanghai, Singapore, Hong Kong and Seoul. It is planning to expand the business to North America, setting sight to open their first restaurant in Manhattan, New York City. </a:t>
            </a:r>
          </a:p>
          <a:p>
            <a:r>
              <a:rPr lang="en-US" dirty="0" smtClean="0"/>
              <a:t>As the business consultant to ABC Food, I am tasked to prepare a proposal for the venue to set up the restaurant in Manhattan. </a:t>
            </a:r>
          </a:p>
          <a:p>
            <a:r>
              <a:rPr lang="en-US" dirty="0" smtClean="0"/>
              <a:t> Besides focusing on foot traffic, public accessibility and competition within the vicinity, ABC Food also targets millennial and Generation Z as their focus customer. </a:t>
            </a:r>
            <a:endParaRPr lang="en-US" dirty="0"/>
          </a:p>
        </p:txBody>
      </p:sp>
    </p:spTree>
    <p:extLst>
      <p:ext uri="{BB962C8B-B14F-4D97-AF65-F5344CB8AC3E}">
        <p14:creationId xmlns:p14="http://schemas.microsoft.com/office/powerpoint/2010/main" val="187808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Analytic Plan </a:t>
            </a:r>
            <a:endParaRPr lang="en-US" dirty="0"/>
          </a:p>
        </p:txBody>
      </p:sp>
      <p:sp>
        <p:nvSpPr>
          <p:cNvPr id="3" name="Content Placeholder 2"/>
          <p:cNvSpPr>
            <a:spLocks noGrp="1"/>
          </p:cNvSpPr>
          <p:nvPr>
            <p:ph idx="1"/>
          </p:nvPr>
        </p:nvSpPr>
        <p:spPr>
          <a:xfrm>
            <a:off x="838200" y="1825624"/>
            <a:ext cx="10515600" cy="4890485"/>
          </a:xfrm>
        </p:spPr>
        <p:txBody>
          <a:bodyPr>
            <a:normAutofit fontScale="92500"/>
          </a:bodyPr>
          <a:lstStyle/>
          <a:p>
            <a:r>
              <a:rPr lang="en-US" dirty="0" smtClean="0"/>
              <a:t>The borough and neighborhood data for New York City are obtained online, followed by data wrangling and cleaning to get the geographical information (such as geographic coordinates).</a:t>
            </a:r>
          </a:p>
          <a:p>
            <a:r>
              <a:rPr lang="en-US" dirty="0" smtClean="0"/>
              <a:t>By accessing Foursquare API using the geographical information obtained, data below will be extracted and analyzed for eventual business proposal.</a:t>
            </a:r>
          </a:p>
          <a:p>
            <a:pPr lvl="1"/>
            <a:r>
              <a:rPr lang="en-US" dirty="0" smtClean="0"/>
              <a:t>Venues at each neighborhood </a:t>
            </a:r>
            <a:r>
              <a:rPr lang="mr-IN" dirty="0" smtClean="0"/>
              <a:t>–</a:t>
            </a:r>
            <a:r>
              <a:rPr lang="en-US" dirty="0" smtClean="0"/>
              <a:t> Data will be filtered and sorted to focus on </a:t>
            </a:r>
          </a:p>
          <a:p>
            <a:pPr lvl="2"/>
            <a:r>
              <a:rPr lang="en-US" dirty="0" smtClean="0"/>
              <a:t>Japanese and Japanese Ramen restaurants </a:t>
            </a:r>
            <a:r>
              <a:rPr lang="mr-IN" dirty="0" smtClean="0"/>
              <a:t>–</a:t>
            </a:r>
            <a:r>
              <a:rPr lang="en-US" dirty="0" smtClean="0"/>
              <a:t> info about competition</a:t>
            </a:r>
          </a:p>
          <a:p>
            <a:pPr lvl="2"/>
            <a:r>
              <a:rPr lang="en-US" dirty="0" smtClean="0"/>
              <a:t>Places of interest such as cinema, schools, universities, cafes which will likely frequented by </a:t>
            </a:r>
            <a:r>
              <a:rPr lang="en-US" dirty="0" err="1" smtClean="0"/>
              <a:t>millennials</a:t>
            </a:r>
            <a:r>
              <a:rPr lang="en-US" dirty="0" smtClean="0"/>
              <a:t> and Gen Z.</a:t>
            </a:r>
          </a:p>
          <a:p>
            <a:pPr lvl="2"/>
            <a:r>
              <a:rPr lang="en-US" dirty="0" smtClean="0"/>
              <a:t>Accessibility to public transport such as train or subway stations</a:t>
            </a:r>
          </a:p>
          <a:p>
            <a:pPr lvl="2"/>
            <a:r>
              <a:rPr lang="en-US" dirty="0" smtClean="0"/>
              <a:t>Venues’ rating to understand the concentration of popular restaurants at each neighborhood and their cuisine. </a:t>
            </a:r>
          </a:p>
          <a:p>
            <a:pPr lvl="1"/>
            <a:r>
              <a:rPr lang="en-US" dirty="0" smtClean="0"/>
              <a:t>Machine learning algorithm will be used to find insights about suitable location for restaurant set up </a:t>
            </a:r>
          </a:p>
          <a:p>
            <a:pPr lvl="1"/>
            <a:endParaRPr lang="en-US" dirty="0" smtClean="0"/>
          </a:p>
          <a:p>
            <a:pPr marL="457200" lvl="1" indent="0">
              <a:buNone/>
            </a:pPr>
            <a:endParaRPr lang="en-US" dirty="0"/>
          </a:p>
          <a:p>
            <a:endParaRPr lang="en-US" dirty="0" smtClean="0"/>
          </a:p>
          <a:p>
            <a:endParaRPr lang="en-US" dirty="0"/>
          </a:p>
        </p:txBody>
      </p:sp>
    </p:spTree>
    <p:extLst>
      <p:ext uri="{BB962C8B-B14F-4D97-AF65-F5344CB8AC3E}">
        <p14:creationId xmlns:p14="http://schemas.microsoft.com/office/powerpoint/2010/main" val="559854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267</Words>
  <Application>Microsoft Macintosh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Calibri Light</vt:lpstr>
      <vt:lpstr>Mangal</vt:lpstr>
      <vt:lpstr>Arial</vt:lpstr>
      <vt:lpstr>Office Theme</vt:lpstr>
      <vt:lpstr>First ABC Ramen Restaurant in United States of America</vt:lpstr>
      <vt:lpstr>Business Statement</vt:lpstr>
      <vt:lpstr>Business Analytic Plan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cp:revision>
  <dcterms:created xsi:type="dcterms:W3CDTF">2019-05-04T07:08:40Z</dcterms:created>
  <dcterms:modified xsi:type="dcterms:W3CDTF">2019-05-04T09:40:49Z</dcterms:modified>
</cp:coreProperties>
</file>