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  <p:sldId id="263" r:id="rId5"/>
    <p:sldId id="264" r:id="rId6"/>
    <p:sldId id="258" r:id="rId7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1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5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3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3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4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1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6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6481-8518-4907-AE37-3C88D8F45A53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5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6481-8518-4907-AE37-3C88D8F45A53}" type="datetimeFigureOut">
              <a:rPr lang="ko-KR" altLang="en-US" smtClean="0"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1DB2-6885-4143-BED4-62DBF0D0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2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직사각형 206"/>
          <p:cNvSpPr/>
          <p:nvPr/>
        </p:nvSpPr>
        <p:spPr>
          <a:xfrm>
            <a:off x="1768423" y="1289309"/>
            <a:ext cx="8686800" cy="1894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88114" y="314394"/>
            <a:ext cx="141577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전체구성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947490" y="2005532"/>
            <a:ext cx="14157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등록현황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768423" y="3752799"/>
            <a:ext cx="8686800" cy="1894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07047" y="4469363"/>
            <a:ext cx="141577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검사대장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947490" y="4469363"/>
            <a:ext cx="1415772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등록부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719414" y="4469024"/>
            <a:ext cx="1415772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수입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92" name="직선 화살표 연결선 191"/>
          <p:cNvCxnSpPr>
            <a:stCxn id="115" idx="0"/>
            <a:endCxn id="181" idx="2"/>
          </p:cNvCxnSpPr>
          <p:nvPr/>
        </p:nvCxnSpPr>
        <p:spPr>
          <a:xfrm flipV="1">
            <a:off x="2655376" y="2467197"/>
            <a:ext cx="0" cy="200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551972" y="2005531"/>
            <a:ext cx="14157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인증현황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719414" y="2005532"/>
            <a:ext cx="14157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수입현황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225" name="직선 화살표 연결선 224"/>
          <p:cNvCxnSpPr>
            <a:stCxn id="180" idx="0"/>
            <a:endCxn id="211" idx="2"/>
          </p:cNvCxnSpPr>
          <p:nvPr/>
        </p:nvCxnSpPr>
        <p:spPr>
          <a:xfrm flipV="1">
            <a:off x="9427300" y="2467197"/>
            <a:ext cx="0" cy="200182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768423" y="1290044"/>
            <a:ext cx="152317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통계</a:t>
            </a:r>
            <a:r>
              <a:rPr lang="en-US" altLang="ko-KR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/</a:t>
            </a:r>
            <a:r>
              <a:rPr lang="ko-KR" altLang="en-US" sz="240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현황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208155" y="2005530"/>
            <a:ext cx="14157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검사현황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236" name="꺾인 연결선 235"/>
          <p:cNvCxnSpPr>
            <a:stCxn id="115" idx="0"/>
            <a:endCxn id="210" idx="2"/>
          </p:cNvCxnSpPr>
          <p:nvPr/>
        </p:nvCxnSpPr>
        <p:spPr>
          <a:xfrm rot="5400000" flipH="1" flipV="1">
            <a:off x="2956534" y="2166039"/>
            <a:ext cx="2002167" cy="260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꺾인 연결선 237"/>
          <p:cNvCxnSpPr>
            <a:stCxn id="117" idx="0"/>
          </p:cNvCxnSpPr>
          <p:nvPr/>
        </p:nvCxnSpPr>
        <p:spPr>
          <a:xfrm rot="16200000" flipV="1">
            <a:off x="4806434" y="3160863"/>
            <a:ext cx="2002336" cy="614663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241"/>
          <p:cNvCxnSpPr>
            <a:stCxn id="117" idx="0"/>
            <a:endCxn id="230" idx="2"/>
          </p:cNvCxnSpPr>
          <p:nvPr/>
        </p:nvCxnSpPr>
        <p:spPr>
          <a:xfrm rot="5400000" flipH="1" flipV="1">
            <a:off x="5514403" y="3067725"/>
            <a:ext cx="2002168" cy="801108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8192517" y="1370325"/>
            <a:ext cx="14157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전략과제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637697" y="1370325"/>
            <a:ext cx="14157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사고현황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68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3669759" y="314394"/>
            <a:ext cx="5253361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인증검사 관리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Diagram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수입제외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1126536" y="1041053"/>
            <a:ext cx="9696975" cy="5640540"/>
            <a:chOff x="324103" y="1059714"/>
            <a:chExt cx="9696975" cy="5640540"/>
          </a:xfrm>
        </p:grpSpPr>
        <p:sp>
          <p:nvSpPr>
            <p:cNvPr id="116" name="직사각형 115"/>
            <p:cNvSpPr/>
            <p:nvPr/>
          </p:nvSpPr>
          <p:spPr>
            <a:xfrm>
              <a:off x="4045474" y="1062866"/>
              <a:ext cx="5975604" cy="48799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40701" y="1059714"/>
              <a:ext cx="1107996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검사대장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24103" y="1063690"/>
              <a:ext cx="3721371" cy="48799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24105" y="5945928"/>
              <a:ext cx="9696973" cy="7543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74437" y="1315890"/>
              <a:ext cx="940899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Aircraft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92324" y="2648482"/>
              <a:ext cx="1257075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Inspection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53676" y="5318686"/>
              <a:ext cx="1582421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Manufacturer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36198" y="2650155"/>
              <a:ext cx="141737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Component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7827" y="3984420"/>
              <a:ext cx="994118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Product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74790" y="2648482"/>
              <a:ext cx="1239955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Certificate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14234" y="3984420"/>
              <a:ext cx="140134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FlightSafety</a:t>
              </a:r>
              <a:endParaRPr lang="en-US" altLang="ko-KR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4265" y="6127442"/>
              <a:ext cx="688009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AFile</a:t>
              </a:r>
              <a:endParaRPr lang="en-US" altLang="ko-KR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1665" y="6127442"/>
              <a:ext cx="986167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AImage</a:t>
              </a:r>
              <a:endParaRPr lang="en-US" altLang="ko-KR" dirty="0" smtClean="0"/>
            </a:p>
          </p:txBody>
        </p:sp>
        <p:cxnSp>
          <p:nvCxnSpPr>
            <p:cNvPr id="14" name="직선 화살표 연결선 13"/>
            <p:cNvCxnSpPr>
              <a:stCxn id="7" idx="0"/>
              <a:endCxn id="4" idx="2"/>
            </p:cNvCxnSpPr>
            <p:nvPr/>
          </p:nvCxnSpPr>
          <p:spPr>
            <a:xfrm flipV="1">
              <a:off x="2444886" y="1685222"/>
              <a:ext cx="1" cy="964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51343" y="3342612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1:N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33061" y="3847190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1:N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57614" y="2194686"/>
              <a:ext cx="538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1:N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44553" y="4670718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1:N</a:t>
              </a:r>
              <a:endParaRPr lang="ko-KR" altLang="en-US" sz="1400" dirty="0"/>
            </a:p>
          </p:txBody>
        </p:sp>
        <p:cxnSp>
          <p:nvCxnSpPr>
            <p:cNvPr id="48" name="직선 화살표 연결선 47"/>
            <p:cNvCxnSpPr>
              <a:stCxn id="8" idx="3"/>
              <a:endCxn id="10" idx="1"/>
            </p:cNvCxnSpPr>
            <p:nvPr/>
          </p:nvCxnSpPr>
          <p:spPr>
            <a:xfrm>
              <a:off x="2941945" y="4169086"/>
              <a:ext cx="13722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233867" y="3350660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N:1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57832" y="3984420"/>
              <a:ext cx="1526059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Maintenance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56476" y="1312545"/>
              <a:ext cx="1128771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InsGroup</a:t>
              </a:r>
              <a:endParaRPr lang="en-US" altLang="ko-KR" dirty="0" smtClean="0"/>
            </a:p>
          </p:txBody>
        </p:sp>
        <p:cxnSp>
          <p:nvCxnSpPr>
            <p:cNvPr id="41" name="직선 화살표 연결선 40"/>
            <p:cNvCxnSpPr>
              <a:stCxn id="5" idx="0"/>
              <a:endCxn id="40" idx="2"/>
            </p:cNvCxnSpPr>
            <p:nvPr/>
          </p:nvCxnSpPr>
          <p:spPr>
            <a:xfrm flipV="1">
              <a:off x="7220862" y="1681877"/>
              <a:ext cx="0" cy="966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328003" y="2492060"/>
              <a:ext cx="538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1:N</a:t>
              </a:r>
              <a:endParaRPr lang="ko-KR" altLang="en-US" sz="1400" dirty="0"/>
            </a:p>
          </p:txBody>
        </p:sp>
        <p:cxnSp>
          <p:nvCxnSpPr>
            <p:cNvPr id="51" name="직선 화살표 연결선 50"/>
            <p:cNvCxnSpPr>
              <a:stCxn id="34" idx="0"/>
              <a:endCxn id="5" idx="2"/>
            </p:cNvCxnSpPr>
            <p:nvPr/>
          </p:nvCxnSpPr>
          <p:spPr>
            <a:xfrm flipV="1">
              <a:off x="7220862" y="3017814"/>
              <a:ext cx="0" cy="966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24104" y="5942776"/>
              <a:ext cx="646331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공통</a:t>
              </a:r>
              <a:endParaRPr lang="ko-KR" altLang="en-US" dirty="0"/>
            </a:p>
          </p:txBody>
        </p:sp>
        <p:cxnSp>
          <p:nvCxnSpPr>
            <p:cNvPr id="65" name="직선 화살표 연결선 64"/>
            <p:cNvCxnSpPr>
              <a:stCxn id="10" idx="3"/>
              <a:endCxn id="34" idx="1"/>
            </p:cNvCxnSpPr>
            <p:nvPr/>
          </p:nvCxnSpPr>
          <p:spPr>
            <a:xfrm>
              <a:off x="5715580" y="4169086"/>
              <a:ext cx="742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095779" y="2645948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1:N</a:t>
              </a:r>
              <a:endParaRPr lang="ko-KR" alt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24104" y="1063689"/>
              <a:ext cx="877163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mtClean="0"/>
                <a:t>등록부</a:t>
              </a:r>
              <a:endParaRPr lang="ko-KR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964168" y="2525371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1:N</a:t>
              </a:r>
              <a:endParaRPr lang="ko-KR" altLang="en-US" sz="1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233867" y="2014708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N:1</a:t>
              </a:r>
              <a:endParaRPr lang="ko-KR" altLang="en-US" sz="1400" dirty="0"/>
            </a:p>
          </p:txBody>
        </p:sp>
        <p:cxnSp>
          <p:nvCxnSpPr>
            <p:cNvPr id="139" name="직선 화살표 연결선 138"/>
            <p:cNvCxnSpPr>
              <a:stCxn id="6" idx="0"/>
              <a:endCxn id="8" idx="2"/>
            </p:cNvCxnSpPr>
            <p:nvPr/>
          </p:nvCxnSpPr>
          <p:spPr>
            <a:xfrm flipH="1" flipV="1">
              <a:off x="2444886" y="4353752"/>
              <a:ext cx="1" cy="964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>
              <a:stCxn id="8" idx="0"/>
              <a:endCxn id="7" idx="2"/>
            </p:cNvCxnSpPr>
            <p:nvPr/>
          </p:nvCxnSpPr>
          <p:spPr>
            <a:xfrm flipV="1">
              <a:off x="2444886" y="3019487"/>
              <a:ext cx="0" cy="964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50220" y="3574795"/>
              <a:ext cx="909223" cy="36933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Builder</a:t>
              </a:r>
              <a:endParaRPr lang="ko-KR" altLang="en-US" dirty="0"/>
            </a:p>
          </p:txBody>
        </p:sp>
        <p:cxnSp>
          <p:nvCxnSpPr>
            <p:cNvPr id="149" name="꺾인 연결선 148"/>
            <p:cNvCxnSpPr>
              <a:stCxn id="4" idx="3"/>
              <a:endCxn id="5" idx="1"/>
            </p:cNvCxnSpPr>
            <p:nvPr/>
          </p:nvCxnSpPr>
          <p:spPr>
            <a:xfrm>
              <a:off x="2915336" y="1500556"/>
              <a:ext cx="3676988" cy="1332592"/>
            </a:xfrm>
            <a:prstGeom prst="bentConnector3">
              <a:avLst>
                <a:gd name="adj1" fmla="val 274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313600" y="3847189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1:N</a:t>
              </a:r>
              <a:endParaRPr lang="ko-KR" altLang="en-US" sz="1400" dirty="0"/>
            </a:p>
          </p:txBody>
        </p:sp>
        <p:cxnSp>
          <p:nvCxnSpPr>
            <p:cNvPr id="169" name="직선 화살표 연결선 168"/>
            <p:cNvCxnSpPr>
              <a:stCxn id="5" idx="3"/>
              <a:endCxn id="9" idx="1"/>
            </p:cNvCxnSpPr>
            <p:nvPr/>
          </p:nvCxnSpPr>
          <p:spPr>
            <a:xfrm>
              <a:off x="7849399" y="2833148"/>
              <a:ext cx="725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꺾인 연결선 173"/>
            <p:cNvCxnSpPr>
              <a:stCxn id="6" idx="1"/>
              <a:endCxn id="81" idx="2"/>
            </p:cNvCxnSpPr>
            <p:nvPr/>
          </p:nvCxnSpPr>
          <p:spPr>
            <a:xfrm rot="10800000">
              <a:off x="1104832" y="3944128"/>
              <a:ext cx="548844" cy="15592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81" idx="0"/>
              <a:endCxn id="4" idx="2"/>
            </p:cNvCxnSpPr>
            <p:nvPr/>
          </p:nvCxnSpPr>
          <p:spPr>
            <a:xfrm rot="5400000" flipH="1" flipV="1">
              <a:off x="830073" y="1959982"/>
              <a:ext cx="1889573" cy="1340055"/>
            </a:xfrm>
            <a:prstGeom prst="bentConnector3">
              <a:avLst>
                <a:gd name="adj1" fmla="val 771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883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9467870" y="1047195"/>
            <a:ext cx="2446312" cy="4879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467869" y="1048739"/>
            <a:ext cx="6463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수입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669759" y="314394"/>
            <a:ext cx="4314001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인증검사 관리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Diagram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282040" y="1046783"/>
            <a:ext cx="5185830" cy="4879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4282039" y="1048327"/>
            <a:ext cx="11079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검사대장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18139" y="1045029"/>
            <a:ext cx="3863900" cy="4879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17932" y="5916605"/>
            <a:ext cx="11490255" cy="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1123" y="1297229"/>
            <a:ext cx="94089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Aircraft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8468" y="2632399"/>
            <a:ext cx="1257075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Inspection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0362" y="5300025"/>
            <a:ext cx="158242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Manufacturer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2884" y="2631494"/>
            <a:ext cx="141737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Component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4513" y="3965759"/>
            <a:ext cx="99411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Product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38659" y="1296462"/>
            <a:ext cx="1239955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Certificate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9625" y="3968337"/>
            <a:ext cx="140134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FlightSafety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84029" y="6108781"/>
            <a:ext cx="162416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AFile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AImage</a:t>
            </a:r>
            <a:r>
              <a:rPr lang="en-US" altLang="ko-KR" dirty="0" smtClean="0"/>
              <a:t>)</a:t>
            </a:r>
          </a:p>
        </p:txBody>
      </p:sp>
      <p:cxnSp>
        <p:nvCxnSpPr>
          <p:cNvPr id="14" name="직선 화살표 연결선 13"/>
          <p:cNvCxnSpPr>
            <a:stCxn id="7" idx="0"/>
            <a:endCxn id="4" idx="2"/>
          </p:cNvCxnSpPr>
          <p:nvPr/>
        </p:nvCxnSpPr>
        <p:spPr>
          <a:xfrm flipV="1">
            <a:off x="2351572" y="1666561"/>
            <a:ext cx="1" cy="96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58029" y="33239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816488" y="38311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364300" y="2176025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N:1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351239" y="465205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>
            <a:stCxn id="8" idx="3"/>
            <a:endCxn id="10" idx="1"/>
          </p:cNvCxnSpPr>
          <p:nvPr/>
        </p:nvCxnSpPr>
        <p:spPr>
          <a:xfrm>
            <a:off x="2848631" y="4150425"/>
            <a:ext cx="1560994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40011" y="361449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N:1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263976" y="3968337"/>
            <a:ext cx="152605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Maintenance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62620" y="1296462"/>
            <a:ext cx="112877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InsGroup</a:t>
            </a:r>
            <a:endParaRPr lang="en-US" altLang="ko-KR" dirty="0" smtClean="0"/>
          </a:p>
        </p:txBody>
      </p:sp>
      <p:cxnSp>
        <p:nvCxnSpPr>
          <p:cNvPr id="41" name="직선 화살표 연결선 40"/>
          <p:cNvCxnSpPr>
            <a:stCxn id="5" idx="0"/>
            <a:endCxn id="40" idx="2"/>
          </p:cNvCxnSpPr>
          <p:nvPr/>
        </p:nvCxnSpPr>
        <p:spPr>
          <a:xfrm flipV="1">
            <a:off x="7027006" y="1665794"/>
            <a:ext cx="0" cy="96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34147" y="2475977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cxnSp>
        <p:nvCxnSpPr>
          <p:cNvPr id="51" name="직선 화살표 연결선 50"/>
          <p:cNvCxnSpPr>
            <a:stCxn id="34" idx="0"/>
            <a:endCxn id="5" idx="2"/>
          </p:cNvCxnSpPr>
          <p:nvPr/>
        </p:nvCxnSpPr>
        <p:spPr>
          <a:xfrm flipV="1">
            <a:off x="7027006" y="3001731"/>
            <a:ext cx="0" cy="96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9080" y="5916605"/>
            <a:ext cx="6463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stCxn id="10" idx="3"/>
            <a:endCxn id="34" idx="1"/>
          </p:cNvCxnSpPr>
          <p:nvPr/>
        </p:nvCxnSpPr>
        <p:spPr>
          <a:xfrm>
            <a:off x="5810971" y="4153003"/>
            <a:ext cx="453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02465" y="262728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17994" y="1048327"/>
            <a:ext cx="8771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등록부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887499" y="198685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040011" y="199862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N:1</a:t>
            </a:r>
            <a:endParaRPr lang="ko-KR" altLang="en-US" sz="1400" dirty="0"/>
          </a:p>
        </p:txBody>
      </p:sp>
      <p:cxnSp>
        <p:nvCxnSpPr>
          <p:cNvPr id="139" name="직선 화살표 연결선 138"/>
          <p:cNvCxnSpPr>
            <a:stCxn id="6" idx="0"/>
            <a:endCxn id="8" idx="2"/>
          </p:cNvCxnSpPr>
          <p:nvPr/>
        </p:nvCxnSpPr>
        <p:spPr>
          <a:xfrm flipH="1" flipV="1">
            <a:off x="2351572" y="4335091"/>
            <a:ext cx="1" cy="96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8" idx="0"/>
            <a:endCxn id="7" idx="2"/>
          </p:cNvCxnSpPr>
          <p:nvPr/>
        </p:nvCxnSpPr>
        <p:spPr>
          <a:xfrm flipV="1">
            <a:off x="2351572" y="3000826"/>
            <a:ext cx="0" cy="96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56906" y="3556134"/>
            <a:ext cx="909223" cy="36933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Builder</a:t>
            </a:r>
            <a:endParaRPr lang="ko-KR" altLang="en-US" dirty="0"/>
          </a:p>
        </p:txBody>
      </p:sp>
      <p:cxnSp>
        <p:nvCxnSpPr>
          <p:cNvPr id="149" name="꺾인 연결선 148"/>
          <p:cNvCxnSpPr>
            <a:stCxn id="4" idx="3"/>
            <a:endCxn id="5" idx="1"/>
          </p:cNvCxnSpPr>
          <p:nvPr/>
        </p:nvCxnSpPr>
        <p:spPr>
          <a:xfrm>
            <a:off x="2822022" y="1481895"/>
            <a:ext cx="3576446" cy="1335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220286" y="382852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cxnSp>
        <p:nvCxnSpPr>
          <p:cNvPr id="169" name="직선 화살표 연결선 168"/>
          <p:cNvCxnSpPr>
            <a:stCxn id="60" idx="0"/>
            <a:endCxn id="61" idx="2"/>
          </p:cNvCxnSpPr>
          <p:nvPr/>
        </p:nvCxnSpPr>
        <p:spPr>
          <a:xfrm flipV="1">
            <a:off x="10087847" y="3000306"/>
            <a:ext cx="1" cy="97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6" idx="1"/>
            <a:endCxn id="81" idx="2"/>
          </p:cNvCxnSpPr>
          <p:nvPr/>
        </p:nvCxnSpPr>
        <p:spPr>
          <a:xfrm rot="10800000">
            <a:off x="1011518" y="3925467"/>
            <a:ext cx="548844" cy="1559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175"/>
          <p:cNvCxnSpPr>
            <a:stCxn id="81" idx="0"/>
            <a:endCxn id="4" idx="2"/>
          </p:cNvCxnSpPr>
          <p:nvPr/>
        </p:nvCxnSpPr>
        <p:spPr>
          <a:xfrm rot="5400000" flipH="1" flipV="1">
            <a:off x="736759" y="1941321"/>
            <a:ext cx="1889573" cy="1340055"/>
          </a:xfrm>
          <a:prstGeom prst="bentConnector3">
            <a:avLst>
              <a:gd name="adj1" fmla="val 77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86046" y="2626669"/>
            <a:ext cx="87075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Owner</a:t>
            </a:r>
          </a:p>
        </p:txBody>
      </p:sp>
      <p:cxnSp>
        <p:nvCxnSpPr>
          <p:cNvPr id="18" name="꺾인 연결선 17"/>
          <p:cNvCxnSpPr>
            <a:stCxn id="43" idx="0"/>
            <a:endCxn id="4" idx="2"/>
          </p:cNvCxnSpPr>
          <p:nvPr/>
        </p:nvCxnSpPr>
        <p:spPr>
          <a:xfrm rot="16200000" flipV="1">
            <a:off x="2556444" y="1461690"/>
            <a:ext cx="960108" cy="1369849"/>
          </a:xfrm>
          <a:prstGeom prst="bentConnector3">
            <a:avLst>
              <a:gd name="adj1" fmla="val 5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96987" y="6108781"/>
            <a:ext cx="458747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Person(Owner, Applicant, Examinee, Taxer)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38659" y="3968337"/>
            <a:ext cx="116730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Applicant</a:t>
            </a:r>
          </a:p>
        </p:txBody>
      </p:sp>
      <p:cxnSp>
        <p:nvCxnSpPr>
          <p:cNvPr id="23" name="꺾인 연결선 22"/>
          <p:cNvCxnSpPr>
            <a:stCxn id="54" idx="0"/>
            <a:endCxn id="5" idx="2"/>
          </p:cNvCxnSpPr>
          <p:nvPr/>
        </p:nvCxnSpPr>
        <p:spPr>
          <a:xfrm rot="16200000" flipV="1">
            <a:off x="7391357" y="2637380"/>
            <a:ext cx="966606" cy="1695307"/>
          </a:xfrm>
          <a:prstGeom prst="bentConnector3">
            <a:avLst>
              <a:gd name="adj1" fmla="val 403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694035" y="361449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9546673" y="3978357"/>
            <a:ext cx="108234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Payment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10794" y="2630974"/>
            <a:ext cx="95410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Income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070912" y="335157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N:1</a:t>
            </a:r>
            <a:endParaRPr lang="ko-KR" altLang="en-US" sz="1400" dirty="0"/>
          </a:p>
        </p:txBody>
      </p:sp>
      <p:cxnSp>
        <p:nvCxnSpPr>
          <p:cNvPr id="73" name="꺾인 연결선 72"/>
          <p:cNvCxnSpPr>
            <a:stCxn id="5" idx="3"/>
            <a:endCxn id="9" idx="1"/>
          </p:cNvCxnSpPr>
          <p:nvPr/>
        </p:nvCxnSpPr>
        <p:spPr>
          <a:xfrm flipV="1">
            <a:off x="7655543" y="1481128"/>
            <a:ext cx="483116" cy="1335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" idx="3"/>
            <a:endCxn id="61" idx="1"/>
          </p:cNvCxnSpPr>
          <p:nvPr/>
        </p:nvCxnSpPr>
        <p:spPr>
          <a:xfrm flipV="1">
            <a:off x="7655543" y="2815640"/>
            <a:ext cx="1955251" cy="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785469" y="28084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1002839" y="2630974"/>
            <a:ext cx="81086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Receit</a:t>
            </a:r>
            <a:endParaRPr lang="en-US" altLang="ko-KR" dirty="0" smtClean="0"/>
          </a:p>
        </p:txBody>
      </p:sp>
      <p:cxnSp>
        <p:nvCxnSpPr>
          <p:cNvPr id="102" name="직선 화살표 연결선 101"/>
          <p:cNvCxnSpPr>
            <a:stCxn id="61" idx="3"/>
            <a:endCxn id="100" idx="1"/>
          </p:cNvCxnSpPr>
          <p:nvPr/>
        </p:nvCxnSpPr>
        <p:spPr>
          <a:xfrm>
            <a:off x="10564901" y="2815640"/>
            <a:ext cx="437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542620" y="280760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N:1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453369" y="455319"/>
            <a:ext cx="119936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통계</a:t>
            </a:r>
            <a:r>
              <a:rPr lang="en-US" altLang="ko-KR" dirty="0" smtClean="0"/>
              <a:t>/</a:t>
            </a:r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8746" y="1464006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Snapshot </a:t>
            </a:r>
            <a:r>
              <a:rPr lang="ko-KR" altLang="en-US" sz="1100" dirty="0" smtClean="0"/>
              <a:t>기능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8138659" y="4405020"/>
            <a:ext cx="117051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Examinee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002839" y="1963113"/>
            <a:ext cx="81086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Taxer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892231" y="3978357"/>
            <a:ext cx="92147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Refund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785469" y="196761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0812623" y="4679053"/>
            <a:ext cx="108233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Receiver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1322707" y="435948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>
            <a:stCxn id="60" idx="3"/>
            <a:endCxn id="69" idx="1"/>
          </p:cNvCxnSpPr>
          <p:nvPr/>
        </p:nvCxnSpPr>
        <p:spPr>
          <a:xfrm>
            <a:off x="10629021" y="4163023"/>
            <a:ext cx="263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4" idx="0"/>
            <a:endCxn id="69" idx="2"/>
          </p:cNvCxnSpPr>
          <p:nvPr/>
        </p:nvCxnSpPr>
        <p:spPr>
          <a:xfrm flipH="1" flipV="1">
            <a:off x="11352967" y="4347689"/>
            <a:ext cx="822" cy="33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542620" y="368709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N:1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11362550" y="232208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</a:t>
            </a:r>
            <a:endParaRPr lang="ko-KR" altLang="en-US" sz="1400" dirty="0"/>
          </a:p>
        </p:txBody>
      </p:sp>
      <p:cxnSp>
        <p:nvCxnSpPr>
          <p:cNvPr id="97" name="직선 화살표 연결선 96"/>
          <p:cNvCxnSpPr>
            <a:stCxn id="67" idx="2"/>
            <a:endCxn id="100" idx="0"/>
          </p:cNvCxnSpPr>
          <p:nvPr/>
        </p:nvCxnSpPr>
        <p:spPr>
          <a:xfrm>
            <a:off x="11408271" y="2332445"/>
            <a:ext cx="0" cy="29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676359" y="2168199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53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365325" y="4145983"/>
            <a:ext cx="11079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수입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669759" y="314394"/>
            <a:ext cx="4314001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인증검사 관리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Diagram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65325" y="2125113"/>
            <a:ext cx="11079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등록부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340246" y="1315617"/>
            <a:ext cx="3863900" cy="5430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8064" y="2125113"/>
            <a:ext cx="177237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StaRegistation</a:t>
            </a:r>
            <a:endParaRPr lang="en-US" altLang="ko-KR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2339975" y="1316337"/>
            <a:ext cx="119936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통계</a:t>
            </a:r>
            <a:r>
              <a:rPr lang="en-US" altLang="ko-KR" dirty="0" smtClean="0"/>
              <a:t>/</a:t>
            </a:r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65325" y="3119552"/>
            <a:ext cx="110799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검사대장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268064" y="3125376"/>
            <a:ext cx="177237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StaInspection</a:t>
            </a:r>
            <a:endParaRPr lang="en-US" altLang="ko-KR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3268064" y="4145983"/>
            <a:ext cx="177979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StaIncome</a:t>
            </a:r>
            <a:endParaRPr lang="en-US" altLang="ko-KR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3268063" y="5166265"/>
            <a:ext cx="177979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StaAccident</a:t>
            </a:r>
            <a:endParaRPr lang="en-US" altLang="ko-KR" dirty="0" smtClean="0"/>
          </a:p>
        </p:txBody>
      </p:sp>
      <p:cxnSp>
        <p:nvCxnSpPr>
          <p:cNvPr id="13" name="직선 화살표 연결선 12"/>
          <p:cNvCxnSpPr>
            <a:stCxn id="117" idx="1"/>
            <a:endCxn id="4" idx="3"/>
          </p:cNvCxnSpPr>
          <p:nvPr/>
        </p:nvCxnSpPr>
        <p:spPr>
          <a:xfrm flipH="1">
            <a:off x="5040442" y="2309779"/>
            <a:ext cx="2324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67" idx="3"/>
          </p:cNvCxnSpPr>
          <p:nvPr/>
        </p:nvCxnSpPr>
        <p:spPr>
          <a:xfrm flipH="1">
            <a:off x="5040442" y="3304218"/>
            <a:ext cx="2324884" cy="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4" idx="1"/>
            <a:endCxn id="69" idx="3"/>
          </p:cNvCxnSpPr>
          <p:nvPr/>
        </p:nvCxnSpPr>
        <p:spPr>
          <a:xfrm flipH="1">
            <a:off x="5047862" y="4330649"/>
            <a:ext cx="2317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60643" y="6075155"/>
            <a:ext cx="177979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StaStrategy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164880" y="18938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등록현황</a:t>
            </a:r>
            <a:endParaRPr lang="ko-KR" alt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3164879" y="288639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인증현황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3169154" y="38789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수입현황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3164879" y="490282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사고현황</a:t>
            </a:r>
            <a:endParaRPr lang="ko-KR" alt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164879" y="582442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전략과제현황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3701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3669759" y="314394"/>
            <a:ext cx="401904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등록부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backup - snapshot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8139" y="1045029"/>
            <a:ext cx="3863900" cy="4879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81123" y="1297229"/>
            <a:ext cx="940899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Aircraft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60362" y="5300025"/>
            <a:ext cx="158242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Manufacturer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2884" y="2631494"/>
            <a:ext cx="141737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Component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54513" y="3965759"/>
            <a:ext cx="99411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Product</a:t>
            </a:r>
          </a:p>
        </p:txBody>
      </p:sp>
      <p:cxnSp>
        <p:nvCxnSpPr>
          <p:cNvPr id="28" name="직선 화살표 연결선 27"/>
          <p:cNvCxnSpPr>
            <a:stCxn id="24" idx="0"/>
            <a:endCxn id="22" idx="2"/>
          </p:cNvCxnSpPr>
          <p:nvPr/>
        </p:nvCxnSpPr>
        <p:spPr>
          <a:xfrm flipV="1">
            <a:off x="2351572" y="1666561"/>
            <a:ext cx="1" cy="96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58029" y="33239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364300" y="2176025"/>
            <a:ext cx="53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351239" y="465205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2465" y="262728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1:N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17868" y="1045749"/>
            <a:ext cx="8771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등록부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23" idx="0"/>
            <a:endCxn id="25" idx="2"/>
          </p:cNvCxnSpPr>
          <p:nvPr/>
        </p:nvCxnSpPr>
        <p:spPr>
          <a:xfrm flipH="1" flipV="1">
            <a:off x="2351572" y="4335091"/>
            <a:ext cx="1" cy="96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5" idx="0"/>
            <a:endCxn id="24" idx="2"/>
          </p:cNvCxnSpPr>
          <p:nvPr/>
        </p:nvCxnSpPr>
        <p:spPr>
          <a:xfrm flipV="1">
            <a:off x="2351572" y="3000826"/>
            <a:ext cx="0" cy="96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6906" y="3556134"/>
            <a:ext cx="909223" cy="36933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Builder</a:t>
            </a:r>
            <a:endParaRPr lang="ko-KR" altLang="en-US" dirty="0"/>
          </a:p>
        </p:txBody>
      </p:sp>
      <p:cxnSp>
        <p:nvCxnSpPr>
          <p:cNvPr id="39" name="꺾인 연결선 38"/>
          <p:cNvCxnSpPr>
            <a:stCxn id="23" idx="1"/>
            <a:endCxn id="37" idx="2"/>
          </p:cNvCxnSpPr>
          <p:nvPr/>
        </p:nvCxnSpPr>
        <p:spPr>
          <a:xfrm rot="10800000">
            <a:off x="1011518" y="3925467"/>
            <a:ext cx="548844" cy="1559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7" idx="0"/>
            <a:endCxn id="22" idx="2"/>
          </p:cNvCxnSpPr>
          <p:nvPr/>
        </p:nvCxnSpPr>
        <p:spPr>
          <a:xfrm rot="5400000" flipH="1" flipV="1">
            <a:off x="736759" y="1941321"/>
            <a:ext cx="1889573" cy="1340055"/>
          </a:xfrm>
          <a:prstGeom prst="bentConnector3">
            <a:avLst>
              <a:gd name="adj1" fmla="val 77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86046" y="2626669"/>
            <a:ext cx="87075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Owner</a:t>
            </a:r>
          </a:p>
        </p:txBody>
      </p:sp>
      <p:cxnSp>
        <p:nvCxnSpPr>
          <p:cNvPr id="42" name="꺾인 연결선 41"/>
          <p:cNvCxnSpPr>
            <a:stCxn id="41" idx="0"/>
            <a:endCxn id="22" idx="2"/>
          </p:cNvCxnSpPr>
          <p:nvPr/>
        </p:nvCxnSpPr>
        <p:spPr>
          <a:xfrm rot="16200000" flipV="1">
            <a:off x="2556444" y="1461690"/>
            <a:ext cx="960108" cy="1369849"/>
          </a:xfrm>
          <a:prstGeom prst="bentConnector3">
            <a:avLst>
              <a:gd name="adj1" fmla="val 5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8746" y="1464006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Snapshot </a:t>
            </a:r>
            <a:r>
              <a:rPr lang="ko-KR" altLang="en-US" sz="1100" dirty="0" smtClean="0"/>
              <a:t>기능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4830884" y="4166476"/>
            <a:ext cx="7002238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일시에 </a:t>
            </a:r>
            <a:r>
              <a:rPr lang="en-US" altLang="ko-KR" dirty="0" smtClean="0"/>
              <a:t>Aircraft </a:t>
            </a:r>
            <a:r>
              <a:rPr lang="ko-KR" altLang="en-US" dirty="0" smtClean="0"/>
              <a:t>목록을 압축하여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저장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Aircraft </a:t>
            </a:r>
            <a:r>
              <a:rPr lang="ko-KR" altLang="en-US" dirty="0" smtClean="0"/>
              <a:t>목록은 하위까지 확장</a:t>
            </a:r>
            <a:r>
              <a:rPr lang="en-US" altLang="ko-KR" dirty="0" smtClean="0"/>
              <a:t>(populate)</a:t>
            </a:r>
            <a:r>
              <a:rPr lang="ko-KR" altLang="en-US" dirty="0" smtClean="0"/>
              <a:t>하여 저장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저장된 목록은 수정 불가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일정 주기 자동 또는 사용자 요청에 따라 특정 제목으로 저장</a:t>
            </a:r>
            <a:endParaRPr lang="ko-KR" altLang="en-US" dirty="0"/>
          </a:p>
        </p:txBody>
      </p:sp>
      <p:pic>
        <p:nvPicPr>
          <p:cNvPr id="1026" name="Picture 2" descr="https://www.servage.net/blog/wp-content/uploads/2012/01/zi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741" y="2093997"/>
            <a:ext cx="1871373" cy="171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줄무늬가 있는 오른쪽 화살표 2"/>
          <p:cNvSpPr/>
          <p:nvPr/>
        </p:nvSpPr>
        <p:spPr>
          <a:xfrm>
            <a:off x="4776038" y="2861830"/>
            <a:ext cx="1596807" cy="514050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95349" y="172466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2015-12-31</a:t>
            </a:r>
            <a:endParaRPr lang="ko-KR" altLang="en-US" dirty="0"/>
          </a:p>
        </p:txBody>
      </p:sp>
      <p:pic>
        <p:nvPicPr>
          <p:cNvPr id="47" name="Picture 2" descr="https://www.servage.net/blog/wp-content/uploads/2012/01/zi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887" y="2461833"/>
            <a:ext cx="1470526" cy="13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8866722" y="209081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2014-12-31</a:t>
            </a:r>
            <a:endParaRPr lang="ko-KR" altLang="en-US" sz="1600" dirty="0"/>
          </a:p>
        </p:txBody>
      </p:sp>
      <p:pic>
        <p:nvPicPr>
          <p:cNvPr id="49" name="Picture 2" descr="https://www.servage.net/blog/wp-content/uploads/2012/01/zi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021" y="2781175"/>
            <a:ext cx="1122525" cy="10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0376021" y="2361311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2013-12-31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759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6466114" y="466531"/>
            <a:ext cx="5486400" cy="5486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4645" y="466531"/>
            <a:ext cx="5486400" cy="5486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97441" y="6124774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722914" y="2901821"/>
            <a:ext cx="1688841" cy="6344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ko-KR" altLang="en-US" dirty="0" smtClean="0"/>
              <a:t>경로기반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4483" y="2011520"/>
            <a:ext cx="2618794" cy="6344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Express Node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4484" y="2869936"/>
            <a:ext cx="2618792" cy="6344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r>
              <a:rPr lang="en-US" altLang="ko-KR" dirty="0" smtClean="0"/>
              <a:t>Mongoose schema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34483" y="3728352"/>
            <a:ext cx="2618791" cy="6344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88910" y="61247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602184" y="2724540"/>
            <a:ext cx="2080727" cy="9703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</a:p>
          <a:p>
            <a:pPr algn="ctr"/>
            <a:r>
              <a:rPr lang="en-US" altLang="ko-KR" dirty="0" smtClean="0"/>
              <a:t>Server API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(Angular factory)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005602" y="2058165"/>
            <a:ext cx="2618794" cy="6344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(Angular controller)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005603" y="2916581"/>
            <a:ext cx="2618792" cy="6344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Html, </a:t>
            </a:r>
            <a:r>
              <a:rPr lang="en-US" altLang="ko-KR" dirty="0" err="1" smtClean="0"/>
              <a:t>css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12" idx="3"/>
            <a:endCxn id="22" idx="1"/>
          </p:cNvCxnSpPr>
          <p:nvPr/>
        </p:nvCxnSpPr>
        <p:spPr>
          <a:xfrm flipV="1">
            <a:off x="5411755" y="3209731"/>
            <a:ext cx="1190429" cy="9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2" idx="3"/>
            <a:endCxn id="23" idx="1"/>
          </p:cNvCxnSpPr>
          <p:nvPr/>
        </p:nvCxnSpPr>
        <p:spPr>
          <a:xfrm flipV="1">
            <a:off x="8682911" y="2375406"/>
            <a:ext cx="322691" cy="834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4" idx="0"/>
            <a:endCxn id="23" idx="2"/>
          </p:cNvCxnSpPr>
          <p:nvPr/>
        </p:nvCxnSpPr>
        <p:spPr>
          <a:xfrm flipV="1">
            <a:off x="10314999" y="2692646"/>
            <a:ext cx="0" cy="223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3" idx="3"/>
            <a:endCxn id="12" idx="1"/>
          </p:cNvCxnSpPr>
          <p:nvPr/>
        </p:nvCxnSpPr>
        <p:spPr>
          <a:xfrm>
            <a:off x="3253277" y="2328761"/>
            <a:ext cx="469637" cy="890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3" idx="2"/>
            <a:endCxn id="14" idx="0"/>
          </p:cNvCxnSpPr>
          <p:nvPr/>
        </p:nvCxnSpPr>
        <p:spPr>
          <a:xfrm>
            <a:off x="1943880" y="2646001"/>
            <a:ext cx="0" cy="223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4" idx="2"/>
            <a:endCxn id="15" idx="0"/>
          </p:cNvCxnSpPr>
          <p:nvPr/>
        </p:nvCxnSpPr>
        <p:spPr>
          <a:xfrm flipH="1">
            <a:off x="1943879" y="3504417"/>
            <a:ext cx="1" cy="223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005603" y="3788222"/>
            <a:ext cx="2618792" cy="63448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Assets</a:t>
            </a:r>
          </a:p>
          <a:p>
            <a:pPr algn="ctr"/>
            <a:r>
              <a:rPr lang="en-US" altLang="ko-KR" dirty="0" smtClean="0"/>
              <a:t>images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stCxn id="48" idx="0"/>
            <a:endCxn id="24" idx="2"/>
          </p:cNvCxnSpPr>
          <p:nvPr/>
        </p:nvCxnSpPr>
        <p:spPr>
          <a:xfrm flipV="1">
            <a:off x="10314999" y="3551062"/>
            <a:ext cx="0" cy="237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69759" y="314394"/>
            <a:ext cx="448071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Angular.js MVC Structure -</a:t>
            </a:r>
            <a:r>
              <a:rPr lang="en-US" altLang="ko-KR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Yo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39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</TotalTime>
  <Words>217</Words>
  <Application>Microsoft Office PowerPoint</Application>
  <PresentationFormat>와이드스크린</PresentationFormat>
  <Paragraphs>139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HY울릉도M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항공교통안전처 신입직원 교육</dc:title>
  <dc:creator>HS Park</dc:creator>
  <cp:lastModifiedBy>Icarus</cp:lastModifiedBy>
  <cp:revision>72</cp:revision>
  <cp:lastPrinted>2015-10-19T03:41:23Z</cp:lastPrinted>
  <dcterms:created xsi:type="dcterms:W3CDTF">2015-01-13T23:46:46Z</dcterms:created>
  <dcterms:modified xsi:type="dcterms:W3CDTF">2015-10-22T02:06:57Z</dcterms:modified>
</cp:coreProperties>
</file>