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2" r:id="rId3"/>
    <p:sldId id="261" r:id="rId4"/>
    <p:sldId id="263" r:id="rId5"/>
    <p:sldId id="264" r:id="rId6"/>
    <p:sldId id="258" r:id="rId7"/>
  </p:sldIdLst>
  <p:sldSz cx="12192000" cy="6858000"/>
  <p:notesSz cx="6805613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0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B6481-8518-4907-AE37-3C88D8F45A53}" type="datetimeFigureOut">
              <a:rPr lang="ko-KR" altLang="en-US" smtClean="0"/>
              <a:t>2015-09-28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51DB2-6885-4143-BED4-62DBF0D0D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596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B6481-8518-4907-AE37-3C88D8F45A53}" type="datetimeFigureOut">
              <a:rPr lang="ko-KR" altLang="en-US" smtClean="0"/>
              <a:t>2015-09-28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51DB2-6885-4143-BED4-62DBF0D0D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917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B6481-8518-4907-AE37-3C88D8F45A53}" type="datetimeFigureOut">
              <a:rPr lang="ko-KR" altLang="en-US" smtClean="0"/>
              <a:t>2015-09-28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51DB2-6885-4143-BED4-62DBF0D0D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30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B6481-8518-4907-AE37-3C88D8F45A53}" type="datetimeFigureOut">
              <a:rPr lang="ko-KR" altLang="en-US" smtClean="0"/>
              <a:t>2015-09-28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51DB2-6885-4143-BED4-62DBF0D0D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4755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B6481-8518-4907-AE37-3C88D8F45A53}" type="datetimeFigureOut">
              <a:rPr lang="ko-KR" altLang="en-US" smtClean="0"/>
              <a:t>2015-09-28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51DB2-6885-4143-BED4-62DBF0D0D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035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B6481-8518-4907-AE37-3C88D8F45A53}" type="datetimeFigureOut">
              <a:rPr lang="ko-KR" altLang="en-US" smtClean="0"/>
              <a:t>2015-09-28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51DB2-6885-4143-BED4-62DBF0D0D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033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B6481-8518-4907-AE37-3C88D8F45A53}" type="datetimeFigureOut">
              <a:rPr lang="ko-KR" altLang="en-US" smtClean="0"/>
              <a:t>2015-09-28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51DB2-6885-4143-BED4-62DBF0D0D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640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B6481-8518-4907-AE37-3C88D8F45A53}" type="datetimeFigureOut">
              <a:rPr lang="ko-KR" altLang="en-US" smtClean="0"/>
              <a:t>2015-09-28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51DB2-6885-4143-BED4-62DBF0D0D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6417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B6481-8518-4907-AE37-3C88D8F45A53}" type="datetimeFigureOut">
              <a:rPr lang="ko-KR" altLang="en-US" smtClean="0"/>
              <a:t>2015-09-28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51DB2-6885-4143-BED4-62DBF0D0D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6160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B6481-8518-4907-AE37-3C88D8F45A53}" type="datetimeFigureOut">
              <a:rPr lang="ko-KR" altLang="en-US" smtClean="0"/>
              <a:t>2015-09-28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51DB2-6885-4143-BED4-62DBF0D0D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316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B6481-8518-4907-AE37-3C88D8F45A53}" type="datetimeFigureOut">
              <a:rPr lang="ko-KR" altLang="en-US" smtClean="0"/>
              <a:t>2015-09-28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51DB2-6885-4143-BED4-62DBF0D0D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7852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6B6481-8518-4907-AE37-3C88D8F45A53}" type="datetimeFigureOut">
              <a:rPr lang="ko-KR" altLang="en-US" smtClean="0"/>
              <a:t>2015-09-28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851DB2-6885-4143-BED4-62DBF0D0D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422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직사각형 206"/>
          <p:cNvSpPr/>
          <p:nvPr/>
        </p:nvSpPr>
        <p:spPr>
          <a:xfrm>
            <a:off x="1768423" y="1289309"/>
            <a:ext cx="8686800" cy="189411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400"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5388114" y="314394"/>
            <a:ext cx="1415772" cy="4616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전체구성</a:t>
            </a:r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1947490" y="2005532"/>
            <a:ext cx="1415772" cy="46166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등록현황</a:t>
            </a:r>
            <a:endParaRPr lang="ko-KR" altLang="en-US" sz="2400" dirty="0"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191" name="직사각형 190"/>
          <p:cNvSpPr/>
          <p:nvPr/>
        </p:nvSpPr>
        <p:spPr>
          <a:xfrm>
            <a:off x="1768423" y="3752799"/>
            <a:ext cx="8686800" cy="189411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400"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5407047" y="4469363"/>
            <a:ext cx="1415772" cy="46166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sz="24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검사대장</a:t>
            </a:r>
            <a:endParaRPr lang="ko-KR" altLang="en-US" sz="2400" dirty="0"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947490" y="4469363"/>
            <a:ext cx="1415772" cy="461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2400" dirty="0" err="1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등록부</a:t>
            </a:r>
            <a:endParaRPr lang="ko-KR" altLang="en-US" sz="2400" dirty="0"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180" name="TextBox 179"/>
          <p:cNvSpPr txBox="1"/>
          <p:nvPr/>
        </p:nvSpPr>
        <p:spPr>
          <a:xfrm>
            <a:off x="8719414" y="4469024"/>
            <a:ext cx="1415772" cy="461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240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수입</a:t>
            </a:r>
            <a:endParaRPr lang="ko-KR" altLang="en-US" sz="2400" dirty="0"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cxnSp>
        <p:nvCxnSpPr>
          <p:cNvPr id="192" name="직선 화살표 연결선 191"/>
          <p:cNvCxnSpPr>
            <a:stCxn id="115" idx="0"/>
            <a:endCxn id="181" idx="2"/>
          </p:cNvCxnSpPr>
          <p:nvPr/>
        </p:nvCxnSpPr>
        <p:spPr>
          <a:xfrm flipV="1">
            <a:off x="2655376" y="2467197"/>
            <a:ext cx="0" cy="2002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/>
          <p:cNvSpPr txBox="1"/>
          <p:nvPr/>
        </p:nvSpPr>
        <p:spPr>
          <a:xfrm>
            <a:off x="4551972" y="2005531"/>
            <a:ext cx="1415772" cy="46166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인증현황</a:t>
            </a:r>
            <a:endParaRPr lang="ko-KR" altLang="en-US" sz="2400" dirty="0"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211" name="TextBox 210"/>
          <p:cNvSpPr txBox="1"/>
          <p:nvPr/>
        </p:nvSpPr>
        <p:spPr>
          <a:xfrm>
            <a:off x="8719414" y="2005532"/>
            <a:ext cx="1415772" cy="46166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수입현황</a:t>
            </a:r>
            <a:endParaRPr lang="ko-KR" altLang="en-US" sz="2400" dirty="0"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cxnSp>
        <p:nvCxnSpPr>
          <p:cNvPr id="225" name="직선 화살표 연결선 224"/>
          <p:cNvCxnSpPr>
            <a:stCxn id="180" idx="0"/>
            <a:endCxn id="211" idx="2"/>
          </p:cNvCxnSpPr>
          <p:nvPr/>
        </p:nvCxnSpPr>
        <p:spPr>
          <a:xfrm flipV="1">
            <a:off x="9427300" y="2467197"/>
            <a:ext cx="0" cy="2001827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TextBox 227"/>
          <p:cNvSpPr txBox="1"/>
          <p:nvPr/>
        </p:nvSpPr>
        <p:spPr>
          <a:xfrm>
            <a:off x="1768423" y="1290044"/>
            <a:ext cx="1523174" cy="461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240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통계</a:t>
            </a:r>
            <a:r>
              <a:rPr lang="en-US" altLang="ko-KR" sz="24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/</a:t>
            </a:r>
            <a:r>
              <a:rPr lang="ko-KR" altLang="en-US" sz="240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현황</a:t>
            </a:r>
            <a:endParaRPr lang="ko-KR" altLang="en-US" sz="2400" dirty="0"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230" name="TextBox 229"/>
          <p:cNvSpPr txBox="1"/>
          <p:nvPr/>
        </p:nvSpPr>
        <p:spPr>
          <a:xfrm>
            <a:off x="6208155" y="2005530"/>
            <a:ext cx="1415772" cy="46166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검사현황</a:t>
            </a:r>
            <a:endParaRPr lang="ko-KR" altLang="en-US" sz="2400" dirty="0"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cxnSp>
        <p:nvCxnSpPr>
          <p:cNvPr id="236" name="꺾인 연결선 235"/>
          <p:cNvCxnSpPr>
            <a:stCxn id="115" idx="0"/>
            <a:endCxn id="210" idx="2"/>
          </p:cNvCxnSpPr>
          <p:nvPr/>
        </p:nvCxnSpPr>
        <p:spPr>
          <a:xfrm rot="5400000" flipH="1" flipV="1">
            <a:off x="2956534" y="2166039"/>
            <a:ext cx="2002167" cy="26044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꺾인 연결선 237"/>
          <p:cNvCxnSpPr>
            <a:stCxn id="117" idx="0"/>
          </p:cNvCxnSpPr>
          <p:nvPr/>
        </p:nvCxnSpPr>
        <p:spPr>
          <a:xfrm rot="16200000" flipV="1">
            <a:off x="4806434" y="3160863"/>
            <a:ext cx="2002336" cy="614663"/>
          </a:xfrm>
          <a:prstGeom prst="bentConnector3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꺾인 연결선 241"/>
          <p:cNvCxnSpPr>
            <a:stCxn id="117" idx="0"/>
            <a:endCxn id="230" idx="2"/>
          </p:cNvCxnSpPr>
          <p:nvPr/>
        </p:nvCxnSpPr>
        <p:spPr>
          <a:xfrm rot="5400000" flipH="1" flipV="1">
            <a:off x="5514403" y="3067725"/>
            <a:ext cx="2002168" cy="801108"/>
          </a:xfrm>
          <a:prstGeom prst="bentConnector3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TextBox 244"/>
          <p:cNvSpPr txBox="1"/>
          <p:nvPr/>
        </p:nvSpPr>
        <p:spPr>
          <a:xfrm>
            <a:off x="8192517" y="1370325"/>
            <a:ext cx="1415772" cy="46166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전략과제</a:t>
            </a:r>
            <a:endParaRPr lang="ko-KR" altLang="en-US" sz="2400" dirty="0"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246" name="TextBox 245"/>
          <p:cNvSpPr txBox="1"/>
          <p:nvPr/>
        </p:nvSpPr>
        <p:spPr>
          <a:xfrm>
            <a:off x="6637697" y="1370325"/>
            <a:ext cx="1415772" cy="46166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사고현황</a:t>
            </a:r>
            <a:endParaRPr lang="ko-KR" altLang="en-US" sz="2400" dirty="0"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5687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Box 87"/>
          <p:cNvSpPr txBox="1"/>
          <p:nvPr/>
        </p:nvSpPr>
        <p:spPr>
          <a:xfrm>
            <a:off x="3669759" y="314394"/>
            <a:ext cx="5253361" cy="4616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인증검사 관리 </a:t>
            </a:r>
            <a:r>
              <a:rPr lang="en-US" altLang="ko-KR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Entity Diagram</a:t>
            </a: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수입제외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179" name="그룹 178"/>
          <p:cNvGrpSpPr/>
          <p:nvPr/>
        </p:nvGrpSpPr>
        <p:grpSpPr>
          <a:xfrm>
            <a:off x="1126536" y="1041053"/>
            <a:ext cx="9696975" cy="5640540"/>
            <a:chOff x="324103" y="1059714"/>
            <a:chExt cx="9696975" cy="5640540"/>
          </a:xfrm>
        </p:grpSpPr>
        <p:sp>
          <p:nvSpPr>
            <p:cNvPr id="116" name="직사각형 115"/>
            <p:cNvSpPr/>
            <p:nvPr/>
          </p:nvSpPr>
          <p:spPr>
            <a:xfrm>
              <a:off x="4045474" y="1062866"/>
              <a:ext cx="5975604" cy="487991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4040701" y="1059714"/>
              <a:ext cx="1107996" cy="36933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검사대장</a:t>
              </a:r>
              <a:endParaRPr lang="ko-KR" altLang="en-US" dirty="0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324103" y="1063690"/>
              <a:ext cx="3721371" cy="487991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324105" y="5945928"/>
              <a:ext cx="9696973" cy="75432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974437" y="1315890"/>
              <a:ext cx="940899" cy="369332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Aircraft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592324" y="2648482"/>
              <a:ext cx="1257075" cy="369332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Inspection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653676" y="5318686"/>
              <a:ext cx="1582421" cy="369332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Manufacturer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736198" y="2650155"/>
              <a:ext cx="1417376" cy="369332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Component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947827" y="3984420"/>
              <a:ext cx="994118" cy="369332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Product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574790" y="2648482"/>
              <a:ext cx="1239955" cy="369332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Certificate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314234" y="3984420"/>
              <a:ext cx="1401346" cy="369332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ko-KR" dirty="0" err="1" smtClean="0"/>
                <a:t>FlightSafety</a:t>
              </a:r>
              <a:endParaRPr lang="en-US" altLang="ko-KR" dirty="0" smtClean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414265" y="6127442"/>
              <a:ext cx="688009" cy="369332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ko-KR" dirty="0" err="1" smtClean="0"/>
                <a:t>AFile</a:t>
              </a:r>
              <a:endParaRPr lang="en-US" altLang="ko-KR" dirty="0" smtClean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471665" y="6127442"/>
              <a:ext cx="986167" cy="369332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ko-KR" dirty="0" err="1" smtClean="0"/>
                <a:t>AImage</a:t>
              </a:r>
              <a:endParaRPr lang="en-US" altLang="ko-KR" dirty="0" smtClean="0"/>
            </a:p>
          </p:txBody>
        </p:sp>
        <p:cxnSp>
          <p:nvCxnSpPr>
            <p:cNvPr id="14" name="직선 화살표 연결선 13"/>
            <p:cNvCxnSpPr>
              <a:stCxn id="7" idx="0"/>
              <a:endCxn id="4" idx="2"/>
            </p:cNvCxnSpPr>
            <p:nvPr/>
          </p:nvCxnSpPr>
          <p:spPr>
            <a:xfrm flipV="1">
              <a:off x="2444886" y="1685222"/>
              <a:ext cx="1" cy="9649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2451343" y="3342612"/>
              <a:ext cx="4619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1:N</a:t>
              </a:r>
              <a:endParaRPr lang="ko-KR" altLang="en-US" sz="14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833061" y="3847190"/>
              <a:ext cx="4619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1:N</a:t>
              </a:r>
              <a:endParaRPr lang="ko-KR" altLang="en-US" sz="14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457614" y="2194686"/>
              <a:ext cx="5389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1:N</a:t>
              </a:r>
              <a:endParaRPr lang="ko-KR" altLang="en-US" sz="14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444553" y="4670718"/>
              <a:ext cx="4619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1:N</a:t>
              </a:r>
              <a:endParaRPr lang="ko-KR" altLang="en-US" sz="1400" dirty="0"/>
            </a:p>
          </p:txBody>
        </p:sp>
        <p:cxnSp>
          <p:nvCxnSpPr>
            <p:cNvPr id="48" name="직선 화살표 연결선 47"/>
            <p:cNvCxnSpPr>
              <a:stCxn id="8" idx="3"/>
              <a:endCxn id="10" idx="1"/>
            </p:cNvCxnSpPr>
            <p:nvPr/>
          </p:nvCxnSpPr>
          <p:spPr>
            <a:xfrm>
              <a:off x="2941945" y="4169086"/>
              <a:ext cx="137228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/>
            <p:cNvSpPr txBox="1"/>
            <p:nvPr/>
          </p:nvSpPr>
          <p:spPr>
            <a:xfrm>
              <a:off x="7233867" y="3350660"/>
              <a:ext cx="4619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N:1</a:t>
              </a:r>
              <a:endParaRPr lang="ko-KR" altLang="en-US" sz="14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457832" y="3984420"/>
              <a:ext cx="1526059" cy="369332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Maintenance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656476" y="1312545"/>
              <a:ext cx="1128771" cy="369332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ko-KR" dirty="0" err="1" smtClean="0"/>
                <a:t>InsGroup</a:t>
              </a:r>
              <a:endParaRPr lang="en-US" altLang="ko-KR" dirty="0" smtClean="0"/>
            </a:p>
          </p:txBody>
        </p:sp>
        <p:cxnSp>
          <p:nvCxnSpPr>
            <p:cNvPr id="41" name="직선 화살표 연결선 40"/>
            <p:cNvCxnSpPr>
              <a:stCxn id="5" idx="0"/>
              <a:endCxn id="40" idx="2"/>
            </p:cNvCxnSpPr>
            <p:nvPr/>
          </p:nvCxnSpPr>
          <p:spPr>
            <a:xfrm flipV="1">
              <a:off x="7220862" y="1681877"/>
              <a:ext cx="0" cy="9666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5328003" y="2492060"/>
              <a:ext cx="5389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1:N</a:t>
              </a:r>
              <a:endParaRPr lang="ko-KR" altLang="en-US" sz="1400" dirty="0"/>
            </a:p>
          </p:txBody>
        </p:sp>
        <p:cxnSp>
          <p:nvCxnSpPr>
            <p:cNvPr id="51" name="직선 화살표 연결선 50"/>
            <p:cNvCxnSpPr>
              <a:stCxn id="34" idx="0"/>
              <a:endCxn id="5" idx="2"/>
            </p:cNvCxnSpPr>
            <p:nvPr/>
          </p:nvCxnSpPr>
          <p:spPr>
            <a:xfrm flipV="1">
              <a:off x="7220862" y="3017814"/>
              <a:ext cx="0" cy="9666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324104" y="5942776"/>
              <a:ext cx="646331" cy="36933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공통</a:t>
              </a:r>
              <a:endParaRPr lang="ko-KR" altLang="en-US" dirty="0"/>
            </a:p>
          </p:txBody>
        </p:sp>
        <p:cxnSp>
          <p:nvCxnSpPr>
            <p:cNvPr id="65" name="직선 화살표 연결선 64"/>
            <p:cNvCxnSpPr>
              <a:stCxn id="10" idx="3"/>
              <a:endCxn id="34" idx="1"/>
            </p:cNvCxnSpPr>
            <p:nvPr/>
          </p:nvCxnSpPr>
          <p:spPr>
            <a:xfrm>
              <a:off x="5715580" y="4169086"/>
              <a:ext cx="74225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1095779" y="2645948"/>
              <a:ext cx="4619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1:N</a:t>
              </a:r>
              <a:endParaRPr lang="ko-KR" altLang="en-US" sz="1400" dirty="0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324104" y="1063689"/>
              <a:ext cx="877163" cy="36933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ko-KR" altLang="en-US" smtClean="0"/>
                <a:t>등록부</a:t>
              </a:r>
              <a:endParaRPr lang="ko-KR" altLang="en-US" dirty="0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7964168" y="2525371"/>
              <a:ext cx="4619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1:N</a:t>
              </a:r>
              <a:endParaRPr lang="ko-KR" altLang="en-US" sz="1400" dirty="0"/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7233867" y="2014708"/>
              <a:ext cx="4619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N:1</a:t>
              </a:r>
              <a:endParaRPr lang="ko-KR" altLang="en-US" sz="1400" dirty="0"/>
            </a:p>
          </p:txBody>
        </p:sp>
        <p:cxnSp>
          <p:nvCxnSpPr>
            <p:cNvPr id="139" name="직선 화살표 연결선 138"/>
            <p:cNvCxnSpPr>
              <a:stCxn id="6" idx="0"/>
              <a:endCxn id="8" idx="2"/>
            </p:cNvCxnSpPr>
            <p:nvPr/>
          </p:nvCxnSpPr>
          <p:spPr>
            <a:xfrm flipH="1" flipV="1">
              <a:off x="2444886" y="4353752"/>
              <a:ext cx="1" cy="9649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직선 화살표 연결선 141"/>
            <p:cNvCxnSpPr>
              <a:stCxn id="8" idx="0"/>
              <a:endCxn id="7" idx="2"/>
            </p:cNvCxnSpPr>
            <p:nvPr/>
          </p:nvCxnSpPr>
          <p:spPr>
            <a:xfrm flipV="1">
              <a:off x="2444886" y="3019487"/>
              <a:ext cx="0" cy="9649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/>
            <p:cNvSpPr txBox="1"/>
            <p:nvPr/>
          </p:nvSpPr>
          <p:spPr>
            <a:xfrm>
              <a:off x="650220" y="3574795"/>
              <a:ext cx="909223" cy="369332"/>
            </a:xfrm>
            <a:prstGeom prst="rect">
              <a:avLst/>
            </a:prstGeom>
            <a:solidFill>
              <a:srgbClr val="FFFFFF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Builder</a:t>
              </a:r>
              <a:endParaRPr lang="ko-KR" altLang="en-US" dirty="0"/>
            </a:p>
          </p:txBody>
        </p:sp>
        <p:cxnSp>
          <p:nvCxnSpPr>
            <p:cNvPr id="149" name="꺾인 연결선 148"/>
            <p:cNvCxnSpPr>
              <a:stCxn id="4" idx="3"/>
              <a:endCxn id="5" idx="1"/>
            </p:cNvCxnSpPr>
            <p:nvPr/>
          </p:nvCxnSpPr>
          <p:spPr>
            <a:xfrm>
              <a:off x="2915336" y="1500556"/>
              <a:ext cx="3676988" cy="1332592"/>
            </a:xfrm>
            <a:prstGeom prst="bentConnector3">
              <a:avLst>
                <a:gd name="adj1" fmla="val 2741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" name="TextBox 162"/>
            <p:cNvSpPr txBox="1"/>
            <p:nvPr/>
          </p:nvSpPr>
          <p:spPr>
            <a:xfrm>
              <a:off x="3313600" y="3847189"/>
              <a:ext cx="4619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1:N</a:t>
              </a:r>
              <a:endParaRPr lang="ko-KR" altLang="en-US" sz="1400" dirty="0"/>
            </a:p>
          </p:txBody>
        </p:sp>
        <p:cxnSp>
          <p:nvCxnSpPr>
            <p:cNvPr id="169" name="직선 화살표 연결선 168"/>
            <p:cNvCxnSpPr>
              <a:stCxn id="5" idx="3"/>
              <a:endCxn id="9" idx="1"/>
            </p:cNvCxnSpPr>
            <p:nvPr/>
          </p:nvCxnSpPr>
          <p:spPr>
            <a:xfrm>
              <a:off x="7849399" y="2833148"/>
              <a:ext cx="72539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꺾인 연결선 173"/>
            <p:cNvCxnSpPr>
              <a:stCxn id="6" idx="1"/>
              <a:endCxn id="81" idx="2"/>
            </p:cNvCxnSpPr>
            <p:nvPr/>
          </p:nvCxnSpPr>
          <p:spPr>
            <a:xfrm rot="10800000">
              <a:off x="1104832" y="3944128"/>
              <a:ext cx="548844" cy="155922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꺾인 연결선 175"/>
            <p:cNvCxnSpPr>
              <a:stCxn id="81" idx="0"/>
              <a:endCxn id="4" idx="2"/>
            </p:cNvCxnSpPr>
            <p:nvPr/>
          </p:nvCxnSpPr>
          <p:spPr>
            <a:xfrm rot="5400000" flipH="1" flipV="1">
              <a:off x="830073" y="1959982"/>
              <a:ext cx="1889573" cy="1340055"/>
            </a:xfrm>
            <a:prstGeom prst="bentConnector3">
              <a:avLst>
                <a:gd name="adj1" fmla="val 7715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38838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/>
          <p:cNvSpPr/>
          <p:nvPr/>
        </p:nvSpPr>
        <p:spPr>
          <a:xfrm>
            <a:off x="9467870" y="1047195"/>
            <a:ext cx="2446312" cy="48799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9467869" y="1048739"/>
            <a:ext cx="646331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mtClean="0"/>
              <a:t>수입</a:t>
            </a:r>
            <a:endParaRPr lang="ko-KR" alt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3669759" y="314394"/>
            <a:ext cx="4314001" cy="4616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인증검사 관리 </a:t>
            </a:r>
            <a:r>
              <a:rPr lang="en-US" altLang="ko-KR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Entity Diagram</a:t>
            </a:r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4282040" y="1046783"/>
            <a:ext cx="5185830" cy="48799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TextBox 116"/>
          <p:cNvSpPr txBox="1"/>
          <p:nvPr/>
        </p:nvSpPr>
        <p:spPr>
          <a:xfrm>
            <a:off x="4282039" y="1048327"/>
            <a:ext cx="1107996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 smtClean="0"/>
              <a:t>검사대장</a:t>
            </a:r>
            <a:endParaRPr lang="ko-KR" altLang="en-US" dirty="0"/>
          </a:p>
        </p:txBody>
      </p:sp>
      <p:sp>
        <p:nvSpPr>
          <p:cNvPr id="63" name="직사각형 62"/>
          <p:cNvSpPr/>
          <p:nvPr/>
        </p:nvSpPr>
        <p:spPr>
          <a:xfrm>
            <a:off x="418139" y="1045029"/>
            <a:ext cx="3863900" cy="48799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423927" y="5916284"/>
            <a:ext cx="11490255" cy="7543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881123" y="1297229"/>
            <a:ext cx="940899" cy="3693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dirty="0" smtClean="0"/>
              <a:t>Aircraft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398468" y="2632399"/>
            <a:ext cx="1257075" cy="3693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dirty="0" smtClean="0"/>
              <a:t>Inspection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60362" y="5300025"/>
            <a:ext cx="1582421" cy="3693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dirty="0" smtClean="0"/>
              <a:t>Manufacturer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42884" y="2631494"/>
            <a:ext cx="1417376" cy="3693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dirty="0" smtClean="0"/>
              <a:t>Component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54513" y="3965759"/>
            <a:ext cx="994118" cy="3693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dirty="0" smtClean="0"/>
              <a:t>Product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138659" y="1296462"/>
            <a:ext cx="1239955" cy="3693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dirty="0" smtClean="0"/>
              <a:t>Certificate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409625" y="3968337"/>
            <a:ext cx="1401346" cy="3693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dirty="0" err="1" smtClean="0"/>
              <a:t>FlightSafety</a:t>
            </a:r>
            <a:endParaRPr lang="en-US" altLang="ko-KR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2884029" y="6108781"/>
            <a:ext cx="688009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dirty="0" err="1" smtClean="0"/>
              <a:t>AFile</a:t>
            </a:r>
            <a:endParaRPr lang="en-US" altLang="ko-KR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3941429" y="6108781"/>
            <a:ext cx="986167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dirty="0" err="1" smtClean="0"/>
              <a:t>AImage</a:t>
            </a:r>
            <a:endParaRPr lang="en-US" altLang="ko-KR" dirty="0" smtClean="0"/>
          </a:p>
        </p:txBody>
      </p:sp>
      <p:cxnSp>
        <p:nvCxnSpPr>
          <p:cNvPr id="14" name="직선 화살표 연결선 13"/>
          <p:cNvCxnSpPr>
            <a:stCxn id="7" idx="0"/>
            <a:endCxn id="4" idx="2"/>
          </p:cNvCxnSpPr>
          <p:nvPr/>
        </p:nvCxnSpPr>
        <p:spPr>
          <a:xfrm flipV="1">
            <a:off x="2351572" y="1666561"/>
            <a:ext cx="1" cy="964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358029" y="3323951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1:N</a:t>
            </a:r>
            <a:endParaRPr lang="ko-KR" alt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5816488" y="3831107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1:N</a:t>
            </a:r>
            <a:endParaRPr lang="ko-KR" altLang="en-US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2364300" y="2176025"/>
            <a:ext cx="538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1:N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2351239" y="4652057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1:N</a:t>
            </a:r>
            <a:endParaRPr lang="ko-KR" altLang="en-US" sz="1400" dirty="0"/>
          </a:p>
        </p:txBody>
      </p:sp>
      <p:cxnSp>
        <p:nvCxnSpPr>
          <p:cNvPr id="48" name="직선 화살표 연결선 47"/>
          <p:cNvCxnSpPr>
            <a:stCxn id="8" idx="3"/>
            <a:endCxn id="10" idx="1"/>
          </p:cNvCxnSpPr>
          <p:nvPr/>
        </p:nvCxnSpPr>
        <p:spPr>
          <a:xfrm>
            <a:off x="2848631" y="4150425"/>
            <a:ext cx="1560994" cy="2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7040011" y="3614491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N:1</a:t>
            </a:r>
            <a:endParaRPr lang="ko-KR" altLang="en-US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6263976" y="3968337"/>
            <a:ext cx="1526059" cy="3693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dirty="0" smtClean="0"/>
              <a:t>Maintenance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462620" y="1296462"/>
            <a:ext cx="1128771" cy="3693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dirty="0" err="1" smtClean="0"/>
              <a:t>InsGroup</a:t>
            </a:r>
            <a:endParaRPr lang="en-US" altLang="ko-KR" dirty="0" smtClean="0"/>
          </a:p>
        </p:txBody>
      </p:sp>
      <p:cxnSp>
        <p:nvCxnSpPr>
          <p:cNvPr id="41" name="직선 화살표 연결선 40"/>
          <p:cNvCxnSpPr>
            <a:stCxn id="5" idx="0"/>
            <a:endCxn id="40" idx="2"/>
          </p:cNvCxnSpPr>
          <p:nvPr/>
        </p:nvCxnSpPr>
        <p:spPr>
          <a:xfrm flipV="1">
            <a:off x="7027006" y="1665794"/>
            <a:ext cx="0" cy="966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134147" y="2475977"/>
            <a:ext cx="538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1:N</a:t>
            </a:r>
            <a:endParaRPr lang="ko-KR" altLang="en-US" sz="1400" dirty="0"/>
          </a:p>
        </p:txBody>
      </p:sp>
      <p:cxnSp>
        <p:nvCxnSpPr>
          <p:cNvPr id="51" name="직선 화살표 연결선 50"/>
          <p:cNvCxnSpPr>
            <a:stCxn id="34" idx="0"/>
            <a:endCxn id="5" idx="2"/>
          </p:cNvCxnSpPr>
          <p:nvPr/>
        </p:nvCxnSpPr>
        <p:spPr>
          <a:xfrm flipV="1">
            <a:off x="7027006" y="3001731"/>
            <a:ext cx="0" cy="966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23656" y="5916284"/>
            <a:ext cx="646331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 smtClean="0"/>
              <a:t>공통</a:t>
            </a:r>
            <a:endParaRPr lang="ko-KR" altLang="en-US" dirty="0"/>
          </a:p>
        </p:txBody>
      </p:sp>
      <p:cxnSp>
        <p:nvCxnSpPr>
          <p:cNvPr id="65" name="직선 화살표 연결선 64"/>
          <p:cNvCxnSpPr>
            <a:stCxn id="10" idx="3"/>
            <a:endCxn id="34" idx="1"/>
          </p:cNvCxnSpPr>
          <p:nvPr/>
        </p:nvCxnSpPr>
        <p:spPr>
          <a:xfrm>
            <a:off x="5810971" y="4153003"/>
            <a:ext cx="4530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002465" y="2627287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1:N</a:t>
            </a:r>
            <a:endParaRPr lang="ko-KR" altLang="en-US" sz="1400" dirty="0"/>
          </a:p>
        </p:txBody>
      </p:sp>
      <p:sp>
        <p:nvSpPr>
          <p:cNvPr id="115" name="TextBox 114"/>
          <p:cNvSpPr txBox="1"/>
          <p:nvPr/>
        </p:nvSpPr>
        <p:spPr>
          <a:xfrm>
            <a:off x="417868" y="1045749"/>
            <a:ext cx="877163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 err="1" smtClean="0"/>
              <a:t>등록부</a:t>
            </a:r>
            <a:endParaRPr lang="ko-KR" altLang="en-US" dirty="0"/>
          </a:p>
        </p:txBody>
      </p:sp>
      <p:sp>
        <p:nvSpPr>
          <p:cNvPr id="121" name="TextBox 120"/>
          <p:cNvSpPr txBox="1"/>
          <p:nvPr/>
        </p:nvSpPr>
        <p:spPr>
          <a:xfrm>
            <a:off x="7887499" y="1986855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1:N</a:t>
            </a:r>
            <a:endParaRPr lang="ko-KR" altLang="en-US" sz="1400" dirty="0"/>
          </a:p>
        </p:txBody>
      </p:sp>
      <p:sp>
        <p:nvSpPr>
          <p:cNvPr id="122" name="TextBox 121"/>
          <p:cNvSpPr txBox="1"/>
          <p:nvPr/>
        </p:nvSpPr>
        <p:spPr>
          <a:xfrm>
            <a:off x="7040011" y="1998625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N:1</a:t>
            </a:r>
            <a:endParaRPr lang="ko-KR" altLang="en-US" sz="1400" dirty="0"/>
          </a:p>
        </p:txBody>
      </p:sp>
      <p:cxnSp>
        <p:nvCxnSpPr>
          <p:cNvPr id="139" name="직선 화살표 연결선 138"/>
          <p:cNvCxnSpPr>
            <a:stCxn id="6" idx="0"/>
            <a:endCxn id="8" idx="2"/>
          </p:cNvCxnSpPr>
          <p:nvPr/>
        </p:nvCxnSpPr>
        <p:spPr>
          <a:xfrm flipH="1" flipV="1">
            <a:off x="2351572" y="4335091"/>
            <a:ext cx="1" cy="964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화살표 연결선 141"/>
          <p:cNvCxnSpPr>
            <a:stCxn id="8" idx="0"/>
            <a:endCxn id="7" idx="2"/>
          </p:cNvCxnSpPr>
          <p:nvPr/>
        </p:nvCxnSpPr>
        <p:spPr>
          <a:xfrm flipV="1">
            <a:off x="2351572" y="3000826"/>
            <a:ext cx="0" cy="964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556906" y="3556134"/>
            <a:ext cx="909223" cy="369332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 smtClean="0"/>
              <a:t>Builder</a:t>
            </a:r>
            <a:endParaRPr lang="ko-KR" altLang="en-US" dirty="0"/>
          </a:p>
        </p:txBody>
      </p:sp>
      <p:cxnSp>
        <p:nvCxnSpPr>
          <p:cNvPr id="149" name="꺾인 연결선 148"/>
          <p:cNvCxnSpPr>
            <a:stCxn id="4" idx="3"/>
            <a:endCxn id="5" idx="1"/>
          </p:cNvCxnSpPr>
          <p:nvPr/>
        </p:nvCxnSpPr>
        <p:spPr>
          <a:xfrm>
            <a:off x="2822022" y="1481895"/>
            <a:ext cx="3576446" cy="13351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/>
          <p:cNvSpPr txBox="1"/>
          <p:nvPr/>
        </p:nvSpPr>
        <p:spPr>
          <a:xfrm>
            <a:off x="3220286" y="3828528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1:N</a:t>
            </a:r>
            <a:endParaRPr lang="ko-KR" altLang="en-US" sz="1400" dirty="0"/>
          </a:p>
        </p:txBody>
      </p:sp>
      <p:cxnSp>
        <p:nvCxnSpPr>
          <p:cNvPr id="169" name="직선 화살표 연결선 168"/>
          <p:cNvCxnSpPr>
            <a:stCxn id="60" idx="0"/>
            <a:endCxn id="61" idx="2"/>
          </p:cNvCxnSpPr>
          <p:nvPr/>
        </p:nvCxnSpPr>
        <p:spPr>
          <a:xfrm flipV="1">
            <a:off x="10087847" y="3000306"/>
            <a:ext cx="1" cy="968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꺾인 연결선 173"/>
          <p:cNvCxnSpPr>
            <a:stCxn id="6" idx="1"/>
            <a:endCxn id="81" idx="2"/>
          </p:cNvCxnSpPr>
          <p:nvPr/>
        </p:nvCxnSpPr>
        <p:spPr>
          <a:xfrm rot="10800000">
            <a:off x="1011518" y="3925467"/>
            <a:ext cx="548844" cy="155922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꺾인 연결선 175"/>
          <p:cNvCxnSpPr>
            <a:stCxn id="81" idx="0"/>
            <a:endCxn id="4" idx="2"/>
          </p:cNvCxnSpPr>
          <p:nvPr/>
        </p:nvCxnSpPr>
        <p:spPr>
          <a:xfrm rot="5400000" flipH="1" flipV="1">
            <a:off x="736759" y="1941321"/>
            <a:ext cx="1889573" cy="1340055"/>
          </a:xfrm>
          <a:prstGeom prst="bentConnector3">
            <a:avLst>
              <a:gd name="adj1" fmla="val 7715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286046" y="2626669"/>
            <a:ext cx="870751" cy="3693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dirty="0" smtClean="0"/>
              <a:t>Owner</a:t>
            </a:r>
          </a:p>
        </p:txBody>
      </p:sp>
      <p:cxnSp>
        <p:nvCxnSpPr>
          <p:cNvPr id="18" name="꺾인 연결선 17"/>
          <p:cNvCxnSpPr>
            <a:stCxn id="43" idx="0"/>
            <a:endCxn id="4" idx="2"/>
          </p:cNvCxnSpPr>
          <p:nvPr/>
        </p:nvCxnSpPr>
        <p:spPr>
          <a:xfrm rot="16200000" flipV="1">
            <a:off x="2556444" y="1461690"/>
            <a:ext cx="960108" cy="1369849"/>
          </a:xfrm>
          <a:prstGeom prst="bentConnector3">
            <a:avLst>
              <a:gd name="adj1" fmla="val 548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296987" y="6108781"/>
            <a:ext cx="2807563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dirty="0" smtClean="0"/>
              <a:t>Person(Owner, Applicant)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8138659" y="3968337"/>
            <a:ext cx="1167307" cy="3693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dirty="0" smtClean="0"/>
              <a:t>Applicant</a:t>
            </a:r>
          </a:p>
        </p:txBody>
      </p:sp>
      <p:cxnSp>
        <p:nvCxnSpPr>
          <p:cNvPr id="23" name="꺾인 연결선 22"/>
          <p:cNvCxnSpPr>
            <a:stCxn id="54" idx="0"/>
            <a:endCxn id="5" idx="2"/>
          </p:cNvCxnSpPr>
          <p:nvPr/>
        </p:nvCxnSpPr>
        <p:spPr>
          <a:xfrm rot="16200000" flipV="1">
            <a:off x="7391357" y="2637380"/>
            <a:ext cx="966606" cy="1695307"/>
          </a:xfrm>
          <a:prstGeom prst="bentConnector3">
            <a:avLst>
              <a:gd name="adj1" fmla="val 4034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8694035" y="3614490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1:N</a:t>
            </a:r>
            <a:endParaRPr lang="ko-KR" altLang="en-US" sz="1400" dirty="0"/>
          </a:p>
        </p:txBody>
      </p:sp>
      <p:sp>
        <p:nvSpPr>
          <p:cNvPr id="60" name="TextBox 59"/>
          <p:cNvSpPr txBox="1"/>
          <p:nvPr/>
        </p:nvSpPr>
        <p:spPr>
          <a:xfrm>
            <a:off x="9546673" y="3968337"/>
            <a:ext cx="1082348" cy="3693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dirty="0" smtClean="0"/>
              <a:t>Payment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610794" y="2630974"/>
            <a:ext cx="954107" cy="3693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dirty="0" smtClean="0"/>
              <a:t>Income</a:t>
            </a:r>
          </a:p>
        </p:txBody>
      </p:sp>
      <p:cxnSp>
        <p:nvCxnSpPr>
          <p:cNvPr id="52" name="꺾인 연결선 51"/>
          <p:cNvCxnSpPr>
            <a:stCxn id="60" idx="0"/>
            <a:endCxn id="5" idx="2"/>
          </p:cNvCxnSpPr>
          <p:nvPr/>
        </p:nvCxnSpPr>
        <p:spPr>
          <a:xfrm rot="16200000" flipV="1">
            <a:off x="8074124" y="1954613"/>
            <a:ext cx="966606" cy="3060841"/>
          </a:xfrm>
          <a:prstGeom prst="bentConnector3">
            <a:avLst>
              <a:gd name="adj1" fmla="val 5289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9493808" y="3455163"/>
            <a:ext cx="500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N:N</a:t>
            </a:r>
            <a:endParaRPr lang="ko-KR" altLang="en-US" sz="1400" dirty="0"/>
          </a:p>
        </p:txBody>
      </p:sp>
      <p:sp>
        <p:nvSpPr>
          <p:cNvPr id="90" name="TextBox 89"/>
          <p:cNvSpPr txBox="1"/>
          <p:nvPr/>
        </p:nvSpPr>
        <p:spPr>
          <a:xfrm>
            <a:off x="10099700" y="3075238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N:1</a:t>
            </a:r>
            <a:endParaRPr lang="ko-KR" altLang="en-US" sz="1400" dirty="0"/>
          </a:p>
        </p:txBody>
      </p:sp>
      <p:cxnSp>
        <p:nvCxnSpPr>
          <p:cNvPr id="73" name="꺾인 연결선 72"/>
          <p:cNvCxnSpPr>
            <a:stCxn id="5" idx="3"/>
            <a:endCxn id="9" idx="1"/>
          </p:cNvCxnSpPr>
          <p:nvPr/>
        </p:nvCxnSpPr>
        <p:spPr>
          <a:xfrm flipV="1">
            <a:off x="7655543" y="1481128"/>
            <a:ext cx="483116" cy="133593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>
            <a:stCxn id="5" idx="3"/>
            <a:endCxn id="61" idx="1"/>
          </p:cNvCxnSpPr>
          <p:nvPr/>
        </p:nvCxnSpPr>
        <p:spPr>
          <a:xfrm flipV="1">
            <a:off x="7655543" y="2815640"/>
            <a:ext cx="1955251" cy="1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8785469" y="2808475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1:1</a:t>
            </a:r>
            <a:endParaRPr lang="ko-KR" altLang="en-US" sz="1400" dirty="0"/>
          </a:p>
        </p:txBody>
      </p:sp>
      <p:sp>
        <p:nvSpPr>
          <p:cNvPr id="100" name="TextBox 99"/>
          <p:cNvSpPr txBox="1"/>
          <p:nvPr/>
        </p:nvSpPr>
        <p:spPr>
          <a:xfrm>
            <a:off x="11002839" y="2630974"/>
            <a:ext cx="810863" cy="3693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dirty="0" err="1" smtClean="0"/>
              <a:t>Receit</a:t>
            </a:r>
            <a:endParaRPr lang="en-US" altLang="ko-KR" dirty="0" smtClean="0"/>
          </a:p>
        </p:txBody>
      </p:sp>
      <p:cxnSp>
        <p:nvCxnSpPr>
          <p:cNvPr id="102" name="직선 화살표 연결선 101"/>
          <p:cNvCxnSpPr>
            <a:stCxn id="61" idx="3"/>
            <a:endCxn id="100" idx="1"/>
          </p:cNvCxnSpPr>
          <p:nvPr/>
        </p:nvCxnSpPr>
        <p:spPr>
          <a:xfrm>
            <a:off x="10564901" y="2815640"/>
            <a:ext cx="4379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10542620" y="2807603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N:1</a:t>
            </a:r>
            <a:endParaRPr lang="ko-KR" altLang="en-US" sz="1400" dirty="0"/>
          </a:p>
        </p:txBody>
      </p:sp>
      <p:sp>
        <p:nvSpPr>
          <p:cNvPr id="72" name="TextBox 71"/>
          <p:cNvSpPr txBox="1"/>
          <p:nvPr/>
        </p:nvSpPr>
        <p:spPr>
          <a:xfrm>
            <a:off x="9453369" y="455319"/>
            <a:ext cx="1199367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 smtClean="0"/>
              <a:t>통계</a:t>
            </a:r>
            <a:r>
              <a:rPr lang="en-US" altLang="ko-KR" dirty="0" smtClean="0"/>
              <a:t>/</a:t>
            </a:r>
            <a:r>
              <a:rPr lang="ko-KR" altLang="en-US" dirty="0" smtClean="0"/>
              <a:t>현황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98746" y="1464006"/>
            <a:ext cx="11095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Snapshot </a:t>
            </a:r>
            <a:r>
              <a:rPr lang="ko-KR" altLang="en-US" sz="1100" dirty="0" smtClean="0"/>
              <a:t>기능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085363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Box 63"/>
          <p:cNvSpPr txBox="1"/>
          <p:nvPr/>
        </p:nvSpPr>
        <p:spPr>
          <a:xfrm>
            <a:off x="7365325" y="4145983"/>
            <a:ext cx="1107996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mtClean="0"/>
              <a:t>수입</a:t>
            </a:r>
            <a:endParaRPr lang="ko-KR" alt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3669759" y="314394"/>
            <a:ext cx="4314001" cy="4616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인증검사 관리 </a:t>
            </a:r>
            <a:r>
              <a:rPr lang="en-US" altLang="ko-KR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Entity Diagram</a:t>
            </a:r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7365325" y="2125113"/>
            <a:ext cx="1107996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mtClean="0"/>
              <a:t>등록부</a:t>
            </a:r>
            <a:endParaRPr lang="ko-KR" altLang="en-US" dirty="0"/>
          </a:p>
        </p:txBody>
      </p:sp>
      <p:sp>
        <p:nvSpPr>
          <p:cNvPr id="63" name="직사각형 62"/>
          <p:cNvSpPr/>
          <p:nvPr/>
        </p:nvSpPr>
        <p:spPr>
          <a:xfrm>
            <a:off x="2340246" y="1315617"/>
            <a:ext cx="3863900" cy="54304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68064" y="2125113"/>
            <a:ext cx="1772378" cy="3693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 err="1" smtClean="0"/>
              <a:t>StaRegistation</a:t>
            </a:r>
            <a:endParaRPr lang="en-US" altLang="ko-KR" dirty="0" smtClean="0"/>
          </a:p>
        </p:txBody>
      </p:sp>
      <p:sp>
        <p:nvSpPr>
          <p:cNvPr id="115" name="TextBox 114"/>
          <p:cNvSpPr txBox="1"/>
          <p:nvPr/>
        </p:nvSpPr>
        <p:spPr>
          <a:xfrm>
            <a:off x="2339975" y="1316337"/>
            <a:ext cx="1199367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 smtClean="0"/>
              <a:t>통계</a:t>
            </a:r>
            <a:r>
              <a:rPr lang="en-US" altLang="ko-KR" dirty="0" smtClean="0"/>
              <a:t>/</a:t>
            </a:r>
            <a:r>
              <a:rPr lang="ko-KR" altLang="en-US" dirty="0" smtClean="0"/>
              <a:t>현황</a:t>
            </a:r>
            <a:endParaRPr lang="ko-KR" alt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7365325" y="3119552"/>
            <a:ext cx="1107996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 smtClean="0"/>
              <a:t>검사대장</a:t>
            </a:r>
            <a:endParaRPr lang="ko-KR" alt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3268064" y="3125376"/>
            <a:ext cx="1772378" cy="3693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 err="1" smtClean="0"/>
              <a:t>StaInspection</a:t>
            </a:r>
            <a:endParaRPr lang="en-US" altLang="ko-KR" dirty="0" smtClean="0"/>
          </a:p>
        </p:txBody>
      </p:sp>
      <p:sp>
        <p:nvSpPr>
          <p:cNvPr id="69" name="TextBox 68"/>
          <p:cNvSpPr txBox="1"/>
          <p:nvPr/>
        </p:nvSpPr>
        <p:spPr>
          <a:xfrm>
            <a:off x="3268064" y="4145983"/>
            <a:ext cx="1779798" cy="3693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 err="1" smtClean="0"/>
              <a:t>StaIncome</a:t>
            </a:r>
            <a:endParaRPr lang="en-US" altLang="ko-KR" dirty="0" smtClean="0"/>
          </a:p>
        </p:txBody>
      </p:sp>
      <p:sp>
        <p:nvSpPr>
          <p:cNvPr id="70" name="TextBox 69"/>
          <p:cNvSpPr txBox="1"/>
          <p:nvPr/>
        </p:nvSpPr>
        <p:spPr>
          <a:xfrm>
            <a:off x="3268063" y="5166265"/>
            <a:ext cx="1779799" cy="3693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 err="1" smtClean="0"/>
              <a:t>StaAccident</a:t>
            </a:r>
            <a:endParaRPr lang="en-US" altLang="ko-KR" dirty="0" smtClean="0"/>
          </a:p>
        </p:txBody>
      </p:sp>
      <p:cxnSp>
        <p:nvCxnSpPr>
          <p:cNvPr id="13" name="직선 화살표 연결선 12"/>
          <p:cNvCxnSpPr>
            <a:stCxn id="117" idx="1"/>
            <a:endCxn id="4" idx="3"/>
          </p:cNvCxnSpPr>
          <p:nvPr/>
        </p:nvCxnSpPr>
        <p:spPr>
          <a:xfrm flipH="1">
            <a:off x="5040442" y="2309779"/>
            <a:ext cx="23248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>
            <a:endCxn id="67" idx="3"/>
          </p:cNvCxnSpPr>
          <p:nvPr/>
        </p:nvCxnSpPr>
        <p:spPr>
          <a:xfrm flipH="1">
            <a:off x="5040442" y="3304218"/>
            <a:ext cx="2324884" cy="5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64" idx="1"/>
            <a:endCxn id="69" idx="3"/>
          </p:cNvCxnSpPr>
          <p:nvPr/>
        </p:nvCxnSpPr>
        <p:spPr>
          <a:xfrm flipH="1">
            <a:off x="5047862" y="4330649"/>
            <a:ext cx="23174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3260643" y="6075155"/>
            <a:ext cx="1779799" cy="3693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 err="1" smtClean="0"/>
              <a:t>StaStrategy</a:t>
            </a:r>
            <a:endParaRPr lang="en-US" altLang="ko-KR" dirty="0" smtClean="0"/>
          </a:p>
        </p:txBody>
      </p:sp>
      <p:sp>
        <p:nvSpPr>
          <p:cNvPr id="27" name="TextBox 26"/>
          <p:cNvSpPr txBox="1"/>
          <p:nvPr/>
        </p:nvSpPr>
        <p:spPr>
          <a:xfrm>
            <a:off x="3164880" y="1893876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등록현황</a:t>
            </a:r>
            <a:endParaRPr lang="ko-KR" altLang="en-US" sz="1100" dirty="0"/>
          </a:p>
        </p:txBody>
      </p:sp>
      <p:sp>
        <p:nvSpPr>
          <p:cNvPr id="82" name="TextBox 81"/>
          <p:cNvSpPr txBox="1"/>
          <p:nvPr/>
        </p:nvSpPr>
        <p:spPr>
          <a:xfrm>
            <a:off x="3164879" y="2886394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인증현황</a:t>
            </a:r>
            <a:endParaRPr lang="ko-KR" altLang="en-US" sz="1100" dirty="0"/>
          </a:p>
        </p:txBody>
      </p:sp>
      <p:sp>
        <p:nvSpPr>
          <p:cNvPr id="83" name="TextBox 82"/>
          <p:cNvSpPr txBox="1"/>
          <p:nvPr/>
        </p:nvSpPr>
        <p:spPr>
          <a:xfrm>
            <a:off x="3169154" y="3878912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수입현황</a:t>
            </a:r>
            <a:endParaRPr lang="ko-KR" altLang="en-US" sz="1100" dirty="0"/>
          </a:p>
        </p:txBody>
      </p:sp>
      <p:sp>
        <p:nvSpPr>
          <p:cNvPr id="84" name="TextBox 83"/>
          <p:cNvSpPr txBox="1"/>
          <p:nvPr/>
        </p:nvSpPr>
        <p:spPr>
          <a:xfrm>
            <a:off x="3164879" y="4902820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사고현황</a:t>
            </a:r>
            <a:endParaRPr lang="ko-KR" altLang="en-US" sz="1100" dirty="0"/>
          </a:p>
        </p:txBody>
      </p:sp>
      <p:sp>
        <p:nvSpPr>
          <p:cNvPr id="85" name="TextBox 84"/>
          <p:cNvSpPr txBox="1"/>
          <p:nvPr/>
        </p:nvSpPr>
        <p:spPr>
          <a:xfrm>
            <a:off x="3164879" y="5824426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전략과제현황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837012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Box 87"/>
          <p:cNvSpPr txBox="1"/>
          <p:nvPr/>
        </p:nvSpPr>
        <p:spPr>
          <a:xfrm>
            <a:off x="3669759" y="314394"/>
            <a:ext cx="4019049" cy="4616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24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등록부</a:t>
            </a:r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backup - snapshot</a:t>
            </a:r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18139" y="1045029"/>
            <a:ext cx="3863900" cy="48799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881123" y="1297229"/>
            <a:ext cx="940899" cy="3693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dirty="0" smtClean="0"/>
              <a:t>Aircraft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560362" y="5300025"/>
            <a:ext cx="1582421" cy="3693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dirty="0" smtClean="0"/>
              <a:t>Manufacturer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642884" y="2631494"/>
            <a:ext cx="1417376" cy="3693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dirty="0" smtClean="0"/>
              <a:t>Component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854513" y="3965759"/>
            <a:ext cx="994118" cy="3693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dirty="0" smtClean="0"/>
              <a:t>Product</a:t>
            </a:r>
          </a:p>
        </p:txBody>
      </p:sp>
      <p:cxnSp>
        <p:nvCxnSpPr>
          <p:cNvPr id="28" name="직선 화살표 연결선 27"/>
          <p:cNvCxnSpPr>
            <a:stCxn id="24" idx="0"/>
            <a:endCxn id="22" idx="2"/>
          </p:cNvCxnSpPr>
          <p:nvPr/>
        </p:nvCxnSpPr>
        <p:spPr>
          <a:xfrm flipV="1">
            <a:off x="2351572" y="1666561"/>
            <a:ext cx="1" cy="964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358029" y="3323951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1:N</a:t>
            </a:r>
            <a:endParaRPr lang="ko-KR" alt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2364300" y="2176025"/>
            <a:ext cx="538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1:N</a:t>
            </a:r>
            <a:endParaRPr lang="ko-KR" alt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2351239" y="4652057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1:N</a:t>
            </a:r>
            <a:endParaRPr lang="ko-KR" altLang="en-US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1002465" y="2627287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1:N</a:t>
            </a:r>
            <a:endParaRPr lang="ko-KR" altLang="en-US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417868" y="1045749"/>
            <a:ext cx="877163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 err="1" smtClean="0"/>
              <a:t>등록부</a:t>
            </a:r>
            <a:endParaRPr lang="ko-KR" altLang="en-US" dirty="0"/>
          </a:p>
        </p:txBody>
      </p:sp>
      <p:cxnSp>
        <p:nvCxnSpPr>
          <p:cNvPr id="35" name="직선 화살표 연결선 34"/>
          <p:cNvCxnSpPr>
            <a:stCxn id="23" idx="0"/>
            <a:endCxn id="25" idx="2"/>
          </p:cNvCxnSpPr>
          <p:nvPr/>
        </p:nvCxnSpPr>
        <p:spPr>
          <a:xfrm flipH="1" flipV="1">
            <a:off x="2351572" y="4335091"/>
            <a:ext cx="1" cy="964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25" idx="0"/>
            <a:endCxn id="24" idx="2"/>
          </p:cNvCxnSpPr>
          <p:nvPr/>
        </p:nvCxnSpPr>
        <p:spPr>
          <a:xfrm flipV="1">
            <a:off x="2351572" y="3000826"/>
            <a:ext cx="0" cy="964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56906" y="3556134"/>
            <a:ext cx="909223" cy="369332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 smtClean="0"/>
              <a:t>Builder</a:t>
            </a:r>
            <a:endParaRPr lang="ko-KR" altLang="en-US" dirty="0"/>
          </a:p>
        </p:txBody>
      </p:sp>
      <p:cxnSp>
        <p:nvCxnSpPr>
          <p:cNvPr id="39" name="꺾인 연결선 38"/>
          <p:cNvCxnSpPr>
            <a:stCxn id="23" idx="1"/>
            <a:endCxn id="37" idx="2"/>
          </p:cNvCxnSpPr>
          <p:nvPr/>
        </p:nvCxnSpPr>
        <p:spPr>
          <a:xfrm rot="10800000">
            <a:off x="1011518" y="3925467"/>
            <a:ext cx="548844" cy="155922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꺾인 연결선 39"/>
          <p:cNvCxnSpPr>
            <a:stCxn id="37" idx="0"/>
            <a:endCxn id="22" idx="2"/>
          </p:cNvCxnSpPr>
          <p:nvPr/>
        </p:nvCxnSpPr>
        <p:spPr>
          <a:xfrm rot="5400000" flipH="1" flipV="1">
            <a:off x="736759" y="1941321"/>
            <a:ext cx="1889573" cy="1340055"/>
          </a:xfrm>
          <a:prstGeom prst="bentConnector3">
            <a:avLst>
              <a:gd name="adj1" fmla="val 7715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286046" y="2626669"/>
            <a:ext cx="870751" cy="3693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dirty="0" smtClean="0"/>
              <a:t>Owner</a:t>
            </a:r>
          </a:p>
        </p:txBody>
      </p:sp>
      <p:cxnSp>
        <p:nvCxnSpPr>
          <p:cNvPr id="42" name="꺾인 연결선 41"/>
          <p:cNvCxnSpPr>
            <a:stCxn id="41" idx="0"/>
            <a:endCxn id="22" idx="2"/>
          </p:cNvCxnSpPr>
          <p:nvPr/>
        </p:nvCxnSpPr>
        <p:spPr>
          <a:xfrm rot="16200000" flipV="1">
            <a:off x="2556444" y="1461690"/>
            <a:ext cx="960108" cy="1369849"/>
          </a:xfrm>
          <a:prstGeom prst="bentConnector3">
            <a:avLst>
              <a:gd name="adj1" fmla="val 548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98746" y="1464006"/>
            <a:ext cx="11095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Snapshot </a:t>
            </a:r>
            <a:r>
              <a:rPr lang="ko-KR" altLang="en-US" sz="1100" dirty="0" smtClean="0"/>
              <a:t>기능</a:t>
            </a:r>
            <a:endParaRPr lang="ko-KR" altLang="en-US" sz="1100" dirty="0"/>
          </a:p>
        </p:txBody>
      </p:sp>
      <p:sp>
        <p:nvSpPr>
          <p:cNvPr id="2" name="TextBox 1"/>
          <p:cNvSpPr txBox="1"/>
          <p:nvPr/>
        </p:nvSpPr>
        <p:spPr>
          <a:xfrm>
            <a:off x="4830884" y="4166476"/>
            <a:ext cx="7002238" cy="175432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특정 일시에 </a:t>
            </a:r>
            <a:r>
              <a:rPr lang="en-US" altLang="ko-KR" dirty="0" smtClean="0"/>
              <a:t>Aircraft </a:t>
            </a:r>
            <a:r>
              <a:rPr lang="ko-KR" altLang="en-US" dirty="0" smtClean="0"/>
              <a:t>목록을 압축하여 </a:t>
            </a:r>
            <a:r>
              <a:rPr lang="en-US" altLang="ko-KR" dirty="0" smtClean="0"/>
              <a:t>DB</a:t>
            </a:r>
            <a:r>
              <a:rPr lang="ko-KR" altLang="en-US" dirty="0" smtClean="0"/>
              <a:t>로 저장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Aircraft </a:t>
            </a:r>
            <a:r>
              <a:rPr lang="ko-KR" altLang="en-US" dirty="0" smtClean="0"/>
              <a:t>목록은 하위까지 확장</a:t>
            </a:r>
            <a:r>
              <a:rPr lang="en-US" altLang="ko-KR" dirty="0" smtClean="0"/>
              <a:t>(populate)</a:t>
            </a:r>
            <a:r>
              <a:rPr lang="ko-KR" altLang="en-US" dirty="0" smtClean="0"/>
              <a:t>하여 저장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저장된 목록은 수정 불가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일정 주기 자동 또는 사용자 요청에 따라 특정 제목으로 저장</a:t>
            </a:r>
            <a:endParaRPr lang="ko-KR" altLang="en-US" dirty="0"/>
          </a:p>
        </p:txBody>
      </p:sp>
      <p:pic>
        <p:nvPicPr>
          <p:cNvPr id="1026" name="Picture 2" descr="https://www.servage.net/blog/wp-content/uploads/2012/01/zip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1741" y="2093997"/>
            <a:ext cx="1871373" cy="1717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줄무늬가 있는 오른쪽 화살표 2"/>
          <p:cNvSpPr/>
          <p:nvPr/>
        </p:nvSpPr>
        <p:spPr>
          <a:xfrm>
            <a:off x="4776038" y="2861830"/>
            <a:ext cx="1596807" cy="514050"/>
          </a:xfrm>
          <a:prstGeom prst="striped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995349" y="1724665"/>
            <a:ext cx="1386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2015-12-31</a:t>
            </a:r>
            <a:endParaRPr lang="ko-KR" altLang="en-US" dirty="0"/>
          </a:p>
        </p:txBody>
      </p:sp>
      <p:pic>
        <p:nvPicPr>
          <p:cNvPr id="47" name="Picture 2" descr="https://www.servage.net/blog/wp-content/uploads/2012/01/zip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1887" y="2461833"/>
            <a:ext cx="1470526" cy="1349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TextBox 47"/>
          <p:cNvSpPr txBox="1"/>
          <p:nvPr/>
        </p:nvSpPr>
        <p:spPr>
          <a:xfrm>
            <a:off x="8866722" y="2090811"/>
            <a:ext cx="12650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2014-12-31</a:t>
            </a:r>
            <a:endParaRPr lang="ko-KR" altLang="en-US" sz="1600" dirty="0"/>
          </a:p>
        </p:txBody>
      </p:sp>
      <p:pic>
        <p:nvPicPr>
          <p:cNvPr id="49" name="Picture 2" descr="https://www.servage.net/blog/wp-content/uploads/2012/01/zip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6021" y="2781175"/>
            <a:ext cx="1122525" cy="1030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Box 49"/>
          <p:cNvSpPr txBox="1"/>
          <p:nvPr/>
        </p:nvSpPr>
        <p:spPr>
          <a:xfrm>
            <a:off x="10376021" y="2361311"/>
            <a:ext cx="11272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2013-12-31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47592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타원 19"/>
          <p:cNvSpPr/>
          <p:nvPr/>
        </p:nvSpPr>
        <p:spPr>
          <a:xfrm>
            <a:off x="6466114" y="466531"/>
            <a:ext cx="5486400" cy="54864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74645" y="466531"/>
            <a:ext cx="5486400" cy="54864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397441" y="6124774"/>
            <a:ext cx="840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Server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3722914" y="2901821"/>
            <a:ext cx="1688841" cy="63448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API</a:t>
            </a:r>
          </a:p>
          <a:p>
            <a:pPr algn="ctr"/>
            <a:r>
              <a:rPr lang="ko-KR" altLang="en-US" dirty="0" smtClean="0"/>
              <a:t>경로기반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json</a:t>
            </a:r>
            <a:r>
              <a:rPr lang="en-US" altLang="ko-KR" dirty="0" smtClean="0"/>
              <a:t>)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634483" y="2011520"/>
            <a:ext cx="2618794" cy="63448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Controller</a:t>
            </a:r>
          </a:p>
          <a:p>
            <a:pPr algn="ctr"/>
            <a:r>
              <a:rPr lang="en-US" altLang="ko-KR" dirty="0" smtClean="0"/>
              <a:t>Express Node </a:t>
            </a:r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634484" y="2869936"/>
            <a:ext cx="2618792" cy="63448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Model</a:t>
            </a:r>
          </a:p>
          <a:p>
            <a:pPr algn="ctr"/>
            <a:r>
              <a:rPr lang="en-US" altLang="ko-KR" dirty="0" smtClean="0"/>
              <a:t>Mongoose schema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634483" y="3728352"/>
            <a:ext cx="2618791" cy="63448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DB</a:t>
            </a:r>
          </a:p>
          <a:p>
            <a:pPr algn="ctr"/>
            <a:r>
              <a:rPr lang="en-US" altLang="ko-KR" dirty="0" err="1" smtClean="0"/>
              <a:t>MongoDB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8788910" y="6124774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Client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6602184" y="2724540"/>
            <a:ext cx="2080727" cy="97038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Service</a:t>
            </a:r>
          </a:p>
          <a:p>
            <a:pPr algn="ctr"/>
            <a:r>
              <a:rPr lang="en-US" altLang="ko-KR" dirty="0" smtClean="0"/>
              <a:t>Server API </a:t>
            </a:r>
            <a:r>
              <a:rPr lang="ko-KR" altLang="en-US" dirty="0" smtClean="0"/>
              <a:t>호출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(Angular factory)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9005602" y="2058165"/>
            <a:ext cx="2618794" cy="634481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Controller</a:t>
            </a:r>
          </a:p>
          <a:p>
            <a:pPr algn="ctr"/>
            <a:r>
              <a:rPr lang="en-US" altLang="ko-KR" dirty="0" smtClean="0"/>
              <a:t>(Angular controller)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9005603" y="2916581"/>
            <a:ext cx="2618792" cy="634481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View</a:t>
            </a:r>
          </a:p>
          <a:p>
            <a:pPr algn="ctr"/>
            <a:r>
              <a:rPr lang="en-US" altLang="ko-KR" dirty="0" smtClean="0"/>
              <a:t>Html, </a:t>
            </a:r>
            <a:r>
              <a:rPr lang="en-US" altLang="ko-KR" dirty="0" err="1" smtClean="0"/>
              <a:t>css</a:t>
            </a:r>
            <a:endParaRPr lang="ko-KR" altLang="en-US" dirty="0"/>
          </a:p>
        </p:txBody>
      </p:sp>
      <p:cxnSp>
        <p:nvCxnSpPr>
          <p:cNvPr id="27" name="직선 화살표 연결선 26"/>
          <p:cNvCxnSpPr>
            <a:stCxn id="12" idx="3"/>
            <a:endCxn id="22" idx="1"/>
          </p:cNvCxnSpPr>
          <p:nvPr/>
        </p:nvCxnSpPr>
        <p:spPr>
          <a:xfrm flipV="1">
            <a:off x="5411755" y="3209731"/>
            <a:ext cx="1190429" cy="933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22" idx="3"/>
            <a:endCxn id="23" idx="1"/>
          </p:cNvCxnSpPr>
          <p:nvPr/>
        </p:nvCxnSpPr>
        <p:spPr>
          <a:xfrm flipV="1">
            <a:off x="8682911" y="2375406"/>
            <a:ext cx="322691" cy="8343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24" idx="0"/>
            <a:endCxn id="23" idx="2"/>
          </p:cNvCxnSpPr>
          <p:nvPr/>
        </p:nvCxnSpPr>
        <p:spPr>
          <a:xfrm flipV="1">
            <a:off x="10314999" y="2692646"/>
            <a:ext cx="0" cy="22393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13" idx="3"/>
            <a:endCxn id="12" idx="1"/>
          </p:cNvCxnSpPr>
          <p:nvPr/>
        </p:nvCxnSpPr>
        <p:spPr>
          <a:xfrm>
            <a:off x="3253277" y="2328761"/>
            <a:ext cx="469637" cy="89030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stCxn id="13" idx="2"/>
            <a:endCxn id="14" idx="0"/>
          </p:cNvCxnSpPr>
          <p:nvPr/>
        </p:nvCxnSpPr>
        <p:spPr>
          <a:xfrm>
            <a:off x="1943880" y="2646001"/>
            <a:ext cx="0" cy="22393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stCxn id="14" idx="2"/>
            <a:endCxn id="15" idx="0"/>
          </p:cNvCxnSpPr>
          <p:nvPr/>
        </p:nvCxnSpPr>
        <p:spPr>
          <a:xfrm flipH="1">
            <a:off x="1943879" y="3504417"/>
            <a:ext cx="1" cy="22393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9005603" y="3788222"/>
            <a:ext cx="2618792" cy="634481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Assets</a:t>
            </a:r>
          </a:p>
          <a:p>
            <a:pPr algn="ctr"/>
            <a:r>
              <a:rPr lang="en-US" altLang="ko-KR" dirty="0" smtClean="0"/>
              <a:t>images</a:t>
            </a:r>
            <a:endParaRPr lang="ko-KR" altLang="en-US" dirty="0"/>
          </a:p>
        </p:txBody>
      </p:sp>
      <p:cxnSp>
        <p:nvCxnSpPr>
          <p:cNvPr id="49" name="직선 화살표 연결선 48"/>
          <p:cNvCxnSpPr>
            <a:stCxn id="48" idx="0"/>
            <a:endCxn id="24" idx="2"/>
          </p:cNvCxnSpPr>
          <p:nvPr/>
        </p:nvCxnSpPr>
        <p:spPr>
          <a:xfrm flipV="1">
            <a:off x="10314999" y="3551062"/>
            <a:ext cx="0" cy="2371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669759" y="314394"/>
            <a:ext cx="4480714" cy="4616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Angular.js MVC Structure -</a:t>
            </a:r>
            <a:r>
              <a:rPr lang="en-US" altLang="ko-KR" sz="24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Yo</a:t>
            </a:r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7393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2788</TotalTime>
  <Words>205</Words>
  <Application>Microsoft Office PowerPoint</Application>
  <PresentationFormat>와이드스크린</PresentationFormat>
  <Paragraphs>132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HY울릉도M</vt:lpstr>
      <vt:lpstr>HY헤드라인M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항공교통안전처 신입직원 교육</dc:title>
  <dc:creator>HS Park</dc:creator>
  <cp:lastModifiedBy>Icarus</cp:lastModifiedBy>
  <cp:revision>58</cp:revision>
  <cp:lastPrinted>2015-01-14T11:40:24Z</cp:lastPrinted>
  <dcterms:created xsi:type="dcterms:W3CDTF">2015-01-13T23:46:46Z</dcterms:created>
  <dcterms:modified xsi:type="dcterms:W3CDTF">2015-09-29T07:00:17Z</dcterms:modified>
</cp:coreProperties>
</file>