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FC45-9B35-4E24-A335-4A0A8FB2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574ED-0D88-4497-A2D2-EA9248F7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64EE9-8905-4406-9CC8-2925BC34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B4-1694-4D70-A7A1-2DE5F4B780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09E9-A984-4048-B914-179DD508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23B9-3AB0-4218-A9F7-B8BFB526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961A-BC5B-4EDB-AE83-8373AD44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EA7C-AE48-43EF-827A-AA43BFCF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78711-C26B-418E-B2F2-C7B496830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80D9D-4382-4A32-A80A-6452962B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B4-1694-4D70-A7A1-2DE5F4B780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38D6-C99E-46D8-BCCB-2EC5FF5B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35EB0-C623-46D8-B754-2B809AE6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961A-BC5B-4EDB-AE83-8373AD44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C4BF-D198-42CC-B703-6A7EF49B1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39BE7-0324-4D8D-AD52-15B890915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AF16-CDA7-48FA-87C0-050D7636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B4-1694-4D70-A7A1-2DE5F4B780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1BFEB-C400-4371-930F-DCC14F79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62AB-F2DE-404A-819D-18E97EBC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961A-BC5B-4EDB-AE83-8373AD44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0892-4DA0-45DB-BB44-FFB6070D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333D-F02F-4990-9A7F-FAE46544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1BBF-E33E-497D-81D1-470680CC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B4-1694-4D70-A7A1-2DE5F4B780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3E424-DFB2-4B96-A204-D354EE3D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3346-580A-4529-8F0D-29B45375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961A-BC5B-4EDB-AE83-8373AD44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0E65-723B-4FB5-8937-982FCAF7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57E47-2B4B-48B6-A3AB-0E74DA2A2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401B-EA43-4A90-9926-447E4029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B4-1694-4D70-A7A1-2DE5F4B780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235A-F47A-4EC7-B570-59CD6F1D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F8E75-B37E-479F-B9D6-3F663391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961A-BC5B-4EDB-AE83-8373AD44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1800-C973-458B-B8CA-4CAF9219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A9C6-AC48-4E6C-B300-3FE0EF856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20BF-4523-4246-88EB-FA06E3EF9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0248D-D684-467C-8613-D35DB1A7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B4-1694-4D70-A7A1-2DE5F4B780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DBDE-6FC3-4089-8AED-F129DB9E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1F83-C394-45EE-B14F-830BFCCF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961A-BC5B-4EDB-AE83-8373AD44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3352-33B1-40FE-9CE2-1E8C319A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95590-3270-482E-9CF9-784D7119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45E19-72FC-43B0-81A5-FDAF00174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62C05-B166-4133-969C-5913C958B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C86C8-30BC-4D5B-8048-9ED089799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7D60-77F3-4EED-ACB1-6D0E1CEE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B4-1694-4D70-A7A1-2DE5F4B780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92D69-517A-4AB9-A188-D9D78AFB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011AD-AE43-4065-B192-1D818592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961A-BC5B-4EDB-AE83-8373AD44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5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955A-F9E1-4F3D-9F75-9DADA8F4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AE1F6-DC69-4B70-BA7E-E9DBC004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B4-1694-4D70-A7A1-2DE5F4B780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1F6EB-402E-4F61-94FE-43BD33B6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E0F55-5B96-4F0F-B69F-0F3C5E78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961A-BC5B-4EDB-AE83-8373AD44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D40D1-237C-4E15-BF06-35867160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B4-1694-4D70-A7A1-2DE5F4B780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5F556-AFED-4771-A881-6B1F168C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2FC71-D0A5-434C-BF50-D0120A07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961A-BC5B-4EDB-AE83-8373AD44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7697-5B07-4AD1-BC5F-227AA582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88A1-1802-4485-8A46-952B7007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B3C5E-48C9-4C06-A0C6-E7EB0D65E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D464-C897-4F16-A28D-64BD9E41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B4-1694-4D70-A7A1-2DE5F4B780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4AF17-D0AC-43AA-9F9F-773A7C3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92CB2-B992-45C1-B369-C9E667D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961A-BC5B-4EDB-AE83-8373AD44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8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2E3E-B60C-46D1-BE63-E1BB9FED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8ADF1-200E-412F-ACA7-44B971FB6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3FD14-DCF9-4697-94AE-0A41B7E8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1C711-F314-4527-B7C4-089E159A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B7B4-1694-4D70-A7A1-2DE5F4B780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4ACD1-78E4-4899-BE6F-A5DA86BF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A11C3-8BAF-4357-94AA-7D0D3D27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961A-BC5B-4EDB-AE83-8373AD44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ED047-6B95-4740-993A-E5AC4922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BE2B6-7926-47C5-8C7E-22483B6C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CF3C-A0A4-4EBB-A6C6-480465E97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B7B4-1694-4D70-A7A1-2DE5F4B780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F89A-30C2-4B90-A5FF-80A7BE56F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1486-0D15-433E-8F35-4407BACFE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961A-BC5B-4EDB-AE83-8373AD44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7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62B0-3E43-438D-B304-6E6C839D3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4A175-EBAF-481B-B322-FD4905C32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6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O...</dc:title>
  <dc:creator>Logon Aluno</dc:creator>
  <cp:lastModifiedBy>Logon Aluno</cp:lastModifiedBy>
  <cp:revision>2</cp:revision>
  <dcterms:created xsi:type="dcterms:W3CDTF">2024-03-26T23:03:57Z</dcterms:created>
  <dcterms:modified xsi:type="dcterms:W3CDTF">2024-03-26T23:04:26Z</dcterms:modified>
</cp:coreProperties>
</file>