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0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59F821-EA1E-CF44-B111-26F7B52A6538}" type="datetimeFigureOut">
              <a:rPr lang="ru-UA" smtClean="0"/>
              <a:t>13.01.2023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964-BE07-D442-9272-EE41FF674210}" type="slidenum">
              <a:rPr lang="ru-UA" smtClean="0"/>
              <a:t>‹#›</a:t>
            </a:fld>
            <a:endParaRPr lang="ru-U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8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821-EA1E-CF44-B111-26F7B52A6538}" type="datetimeFigureOut">
              <a:rPr lang="ru-UA" smtClean="0"/>
              <a:t>13.01.2023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964-BE07-D442-9272-EE41FF67421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617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821-EA1E-CF44-B111-26F7B52A6538}" type="datetimeFigureOut">
              <a:rPr lang="ru-UA" smtClean="0"/>
              <a:t>13.01.2023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964-BE07-D442-9272-EE41FF674210}" type="slidenum">
              <a:rPr lang="ru-UA" smtClean="0"/>
              <a:t>‹#›</a:t>
            </a:fld>
            <a:endParaRPr lang="ru-U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11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821-EA1E-CF44-B111-26F7B52A6538}" type="datetimeFigureOut">
              <a:rPr lang="ru-UA" smtClean="0"/>
              <a:t>13.01.2023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964-BE07-D442-9272-EE41FF67421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3201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821-EA1E-CF44-B111-26F7B52A6538}" type="datetimeFigureOut">
              <a:rPr lang="ru-UA" smtClean="0"/>
              <a:t>13.01.2023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964-BE07-D442-9272-EE41FF674210}" type="slidenum">
              <a:rPr lang="ru-UA" smtClean="0"/>
              <a:t>‹#›</a:t>
            </a:fld>
            <a:endParaRPr lang="ru-U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821-EA1E-CF44-B111-26F7B52A6538}" type="datetimeFigureOut">
              <a:rPr lang="ru-UA" smtClean="0"/>
              <a:t>13.01.2023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964-BE07-D442-9272-EE41FF67421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118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821-EA1E-CF44-B111-26F7B52A6538}" type="datetimeFigureOut">
              <a:rPr lang="ru-UA" smtClean="0"/>
              <a:t>13.01.2023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964-BE07-D442-9272-EE41FF67421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4192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821-EA1E-CF44-B111-26F7B52A6538}" type="datetimeFigureOut">
              <a:rPr lang="ru-UA" smtClean="0"/>
              <a:t>13.01.2023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964-BE07-D442-9272-EE41FF67421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0795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821-EA1E-CF44-B111-26F7B52A6538}" type="datetimeFigureOut">
              <a:rPr lang="ru-UA" smtClean="0"/>
              <a:t>13.01.2023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964-BE07-D442-9272-EE41FF67421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4857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821-EA1E-CF44-B111-26F7B52A6538}" type="datetimeFigureOut">
              <a:rPr lang="ru-UA" smtClean="0"/>
              <a:t>13.01.2023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964-BE07-D442-9272-EE41FF67421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621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F821-EA1E-CF44-B111-26F7B52A6538}" type="datetimeFigureOut">
              <a:rPr lang="ru-UA" smtClean="0"/>
              <a:t>13.01.2023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964-BE07-D442-9272-EE41FF674210}" type="slidenum">
              <a:rPr lang="ru-UA" smtClean="0"/>
              <a:t>‹#›</a:t>
            </a:fld>
            <a:endParaRPr lang="ru-U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2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59F821-EA1E-CF44-B111-26F7B52A6538}" type="datetimeFigureOut">
              <a:rPr lang="ru-UA" smtClean="0"/>
              <a:t>13.01.2023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C0B964-BE07-D442-9272-EE41FF674210}" type="slidenum">
              <a:rPr lang="ru-UA" smtClean="0"/>
              <a:t>‹#›</a:t>
            </a:fld>
            <a:endParaRPr lang="ru-U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1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F2A50-15E7-EB42-9175-AAD2D5EFA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UA" dirty="0"/>
              <a:t>Оптимізація туристичного маршруту за побажанням туриста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D9ED5E-77E9-7944-9F8E-AC4BFCDC6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UA" dirty="0"/>
              <a:t>Підготувала студентка групи КМ-03 Комінко Ксенія</a:t>
            </a:r>
          </a:p>
        </p:txBody>
      </p:sp>
    </p:spTree>
    <p:extLst>
      <p:ext uri="{BB962C8B-B14F-4D97-AF65-F5344CB8AC3E}">
        <p14:creationId xmlns:p14="http://schemas.microsoft.com/office/powerpoint/2010/main" val="387610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65033-6434-404D-8E26-9FE2249C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UA" dirty="0"/>
              <a:t>ричини дослідження теми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6E75D7-6CCC-8B43-AF99-5EBB274A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канікул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відпустки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нас </a:t>
            </a:r>
            <a:r>
              <a:rPr lang="ru-RU" dirty="0" err="1"/>
              <a:t>стикався</a:t>
            </a:r>
            <a:r>
              <a:rPr lang="ru-RU" dirty="0"/>
              <a:t> з </a:t>
            </a:r>
            <a:r>
              <a:rPr lang="ru-RU" dirty="0" err="1"/>
              <a:t>питаннями</a:t>
            </a:r>
            <a:r>
              <a:rPr lang="ru-RU" dirty="0"/>
              <a:t> «</a:t>
            </a:r>
            <a:r>
              <a:rPr lang="ru-RU" dirty="0" err="1"/>
              <a:t>куди</a:t>
            </a:r>
            <a:r>
              <a:rPr lang="ru-RU" dirty="0"/>
              <a:t> </a:t>
            </a:r>
            <a:r>
              <a:rPr lang="ru-RU" dirty="0" err="1"/>
              <a:t>піти</a:t>
            </a:r>
            <a:r>
              <a:rPr lang="ru-RU" dirty="0"/>
              <a:t> і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подивитися</a:t>
            </a:r>
            <a:r>
              <a:rPr lang="ru-RU" dirty="0"/>
              <a:t>?». І </a:t>
            </a:r>
            <a:r>
              <a:rPr lang="ru-RU" dirty="0" err="1"/>
              <a:t>якщо</a:t>
            </a:r>
            <a:r>
              <a:rPr lang="ru-RU" dirty="0"/>
              <a:t> в </a:t>
            </a:r>
            <a:r>
              <a:rPr lang="ru-RU" dirty="0" err="1"/>
              <a:t>рідному</a:t>
            </a:r>
            <a:r>
              <a:rPr lang="ru-RU" dirty="0"/>
              <a:t> </a:t>
            </a:r>
            <a:r>
              <a:rPr lang="ru-RU" dirty="0" err="1"/>
              <a:t>місті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є</a:t>
            </a:r>
            <a:r>
              <a:rPr lang="ru-RU" dirty="0"/>
              <a:t> великою проблемою, то </a:t>
            </a:r>
            <a:r>
              <a:rPr lang="ru-RU" dirty="0" err="1"/>
              <a:t>досліджуючи</a:t>
            </a:r>
            <a:r>
              <a:rPr lang="ru-RU" dirty="0"/>
              <a:t> </a:t>
            </a:r>
            <a:r>
              <a:rPr lang="ru-RU" dirty="0" err="1"/>
              <a:t>нове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потрібен</a:t>
            </a:r>
            <a:r>
              <a:rPr lang="ru-RU" dirty="0"/>
              <a:t> добре </a:t>
            </a:r>
            <a:r>
              <a:rPr lang="ru-RU" dirty="0" err="1"/>
              <a:t>спланований</a:t>
            </a:r>
            <a:r>
              <a:rPr lang="ru-RU" dirty="0"/>
              <a:t> маршрут, </a:t>
            </a:r>
            <a:r>
              <a:rPr lang="ru-RU" dirty="0" err="1"/>
              <a:t>який</a:t>
            </a:r>
            <a:r>
              <a:rPr lang="ru-RU" dirty="0"/>
              <a:t> дозволить </a:t>
            </a:r>
            <a:r>
              <a:rPr lang="ru-RU" dirty="0" err="1"/>
              <a:t>подивитися</a:t>
            </a:r>
            <a:r>
              <a:rPr lang="ru-RU" dirty="0"/>
              <a:t>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цікавинки</a:t>
            </a:r>
            <a:r>
              <a:rPr lang="uk-UA" dirty="0"/>
              <a:t>, не витратити зайвий час на пересування між точками маршруту та не «ходити колами», постійно повертаючись до вже пройдених місць.</a:t>
            </a:r>
          </a:p>
          <a:p>
            <a:endParaRPr lang="uk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3891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C1122-6030-2044-B174-FD6EB77D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Мета роботи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3C16D-B569-A74B-AB8F-ED9EFF98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UA" dirty="0"/>
              <a:t>Цей проєкт має на меті реалізацію такого програмного забезпечення, яке створюватиме оптимальний маршрут для користувача саме тими місцями, які його цікавлять. </a:t>
            </a:r>
          </a:p>
          <a:p>
            <a:r>
              <a:rPr lang="ru-UA" dirty="0"/>
              <a:t>В нашому випадку, оптимальним вважатиметься той шлях, під час якого турист не буде проходити місця, в яких він вже побував, і кожна наступна точка маршрута буде для нього новою.</a:t>
            </a:r>
          </a:p>
        </p:txBody>
      </p:sp>
    </p:spTree>
    <p:extLst>
      <p:ext uri="{BB962C8B-B14F-4D97-AF65-F5344CB8AC3E}">
        <p14:creationId xmlns:p14="http://schemas.microsoft.com/office/powerpoint/2010/main" val="342266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15B13-B87B-D544-A705-BD8759AB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Подібні програми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655D5A-3AEE-DB4A-8386-79F354C2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13" y="1335024"/>
            <a:ext cx="3810072" cy="27562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543E97-C377-DA4B-9DCD-99B49BD00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25" y="4329974"/>
            <a:ext cx="2158678" cy="19428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9D90F0-B496-2440-BB26-C67A76AF2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643" y="2080433"/>
            <a:ext cx="2559613" cy="25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4B05D-2B17-4B43-A444-D4FA76F7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Теоретичні відомості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B79E6F-0404-CC49-BD5C-BED08A98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18" y="2084832"/>
            <a:ext cx="6452091" cy="387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4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09D9A-12AE-3A48-AFB0-00BDC0C9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Алгоритм дій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4AC39-E99F-5A48-8386-513211CC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ru-UA" dirty="0"/>
              <a:t>Складання матриці відстаней</a:t>
            </a:r>
          </a:p>
          <a:p>
            <a:pPr marL="457200" indent="-457200">
              <a:buFont typeface="+mj-lt"/>
              <a:buAutoNum type="arabicParenR"/>
            </a:pPr>
            <a:r>
              <a:rPr lang="ru-UA" dirty="0"/>
              <a:t>Приведення матриці</a:t>
            </a:r>
          </a:p>
          <a:p>
            <a:pPr marL="457200" indent="-457200">
              <a:buFont typeface="+mj-lt"/>
              <a:buAutoNum type="arabicParenR"/>
            </a:pPr>
            <a:r>
              <a:rPr lang="ru-UA" dirty="0"/>
              <a:t>Вибір ребра розгалуження</a:t>
            </a:r>
          </a:p>
          <a:p>
            <a:pPr marL="0" indent="0">
              <a:buNone/>
            </a:pPr>
            <a:r>
              <a:rPr lang="ru-UA" dirty="0"/>
              <a:t>Надалі ми знову проводимо приведення матриці та вибір ребра розгалуження, але з умовою, що повторно вибрати те саме ребро неможливо. Задача вважається </a:t>
            </a:r>
            <a:r>
              <a:rPr lang="ru-RU" dirty="0" err="1">
                <a:effectLst/>
              </a:rPr>
              <a:t>розв’язаною</a:t>
            </a:r>
            <a:r>
              <a:rPr lang="uk-UA" dirty="0"/>
              <a:t>, якщо не залишилося невідвіданих міст та шляхів до них.</a:t>
            </a:r>
            <a:endParaRPr lang="ru-UA" dirty="0"/>
          </a:p>
          <a:p>
            <a:pPr marL="457200" indent="-457200">
              <a:buFont typeface="+mj-lt"/>
              <a:buAutoNum type="arabicParenR"/>
            </a:pPr>
            <a:endParaRPr lang="ru-UA" dirty="0"/>
          </a:p>
          <a:p>
            <a:pPr marL="457200" indent="-457200">
              <a:buFont typeface="+mj-lt"/>
              <a:buAutoNum type="arabicParenR"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359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DB16C-FF90-2A41-B62C-8A843415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Реалізація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853B8-25FE-3B4C-BB26-990FEC01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01" y="2249423"/>
            <a:ext cx="5305063" cy="4023360"/>
          </a:xfrm>
        </p:spPr>
        <p:txBody>
          <a:bodyPr/>
          <a:lstStyle/>
          <a:p>
            <a:r>
              <a:rPr lang="uk-UA" dirty="0"/>
              <a:t>Програму було створено за допомогою мови програмування </a:t>
            </a:r>
            <a:r>
              <a:rPr lang="en-US" dirty="0"/>
              <a:t>Python.</a:t>
            </a:r>
            <a:r>
              <a:rPr lang="uk-UA" dirty="0"/>
              <a:t> </a:t>
            </a:r>
          </a:p>
          <a:p>
            <a:r>
              <a:rPr lang="uk-UA" dirty="0"/>
              <a:t>Користувач вводить кількість місць, які він хоче відвідати, та матрицю відстаней, тобто відстань від першого місця до другого, третього і так далі.</a:t>
            </a:r>
          </a:p>
          <a:p>
            <a:r>
              <a:rPr lang="uk-UA" dirty="0"/>
              <a:t>Програма натомість видає шлях, яким туристу було б оптимальніше рухатися, та довжину усього шляху.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067D2A-3581-9C40-9BFA-BB68B94FC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6" t="39662" r="58309" b="48692"/>
          <a:stretch/>
        </p:blipFill>
        <p:spPr>
          <a:xfrm>
            <a:off x="6736149" y="1879381"/>
            <a:ext cx="5124873" cy="10403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53E5CB-C0C0-9C45-8581-168A04776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7" t="66615" r="73527" b="19158"/>
          <a:stretch/>
        </p:blipFill>
        <p:spPr>
          <a:xfrm>
            <a:off x="7488819" y="3754597"/>
            <a:ext cx="3619534" cy="15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2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202D0-5E7C-2C41-A897-FCD3B045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Контрольний приклад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CF1128-B7FE-8441-9C5F-4440D0758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8349" y="2793562"/>
            <a:ext cx="3269798" cy="197960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75D849-0C4D-DC4D-8149-F9971EE27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09" y="1866614"/>
            <a:ext cx="5009255" cy="48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7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{FEDB3F32-9334-354A-B97C-DBF3EBB7CE96}tf10001061</Template>
  <TotalTime>2975</TotalTime>
  <Words>252</Words>
  <Application>Microsoft Macintosh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Интеграл</vt:lpstr>
      <vt:lpstr>Оптимізація туристичного маршруту за побажанням туриста</vt:lpstr>
      <vt:lpstr>Причини дослідження теми</vt:lpstr>
      <vt:lpstr>Мета роботи</vt:lpstr>
      <vt:lpstr>Подібні програми</vt:lpstr>
      <vt:lpstr>Теоретичні відомості</vt:lpstr>
      <vt:lpstr>Алгоритм дій </vt:lpstr>
      <vt:lpstr>Реалізація</vt:lpstr>
      <vt:lpstr>Контрольний приклад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Оптимізація туристичного маршруту за побажанням туриста</dc:title>
  <dc:creator>Microsoft Office User</dc:creator>
  <cp:lastModifiedBy>Microsoft Office User</cp:lastModifiedBy>
  <cp:revision>3</cp:revision>
  <dcterms:created xsi:type="dcterms:W3CDTF">2023-01-13T13:34:22Z</dcterms:created>
  <dcterms:modified xsi:type="dcterms:W3CDTF">2023-01-15T15:10:20Z</dcterms:modified>
</cp:coreProperties>
</file>