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88" r:id="rId4"/>
    <p:sldId id="294" r:id="rId5"/>
    <p:sldId id="293" r:id="rId6"/>
    <p:sldId id="295" r:id="rId7"/>
    <p:sldId id="289" r:id="rId8"/>
    <p:sldId id="290" r:id="rId9"/>
    <p:sldId id="292" r:id="rId10"/>
    <p:sldId id="287" r:id="rId11"/>
  </p:sldIdLst>
  <p:sldSz cx="12190413" cy="6859588"/>
  <p:notesSz cx="6858000" cy="9144000"/>
  <p:defaultTextStyle>
    <a:defPPr lvl="0">
      <a:defRPr lang="en-GB"/>
    </a:defPPr>
    <a:lvl1pPr marL="0" lvl="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lvl="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lvl="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lvl="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2" userDrawn="1">
          <p15:clr>
            <a:srgbClr val="A4A3A4"/>
          </p15:clr>
        </p15:guide>
        <p15:guide id="2" orient="horz" pos="3932" userDrawn="1">
          <p15:clr>
            <a:srgbClr val="A4A3A4"/>
          </p15:clr>
        </p15:guide>
        <p15:guide id="3" pos="352" userDrawn="1">
          <p15:clr>
            <a:srgbClr val="A4A3A4"/>
          </p15:clr>
        </p15:guide>
        <p15:guide id="4" pos="5357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3937" userDrawn="1">
          <p15:clr>
            <a:srgbClr val="A4A3A4"/>
          </p15:clr>
        </p15:guide>
        <p15:guide id="7" pos="388" userDrawn="1">
          <p15:clr>
            <a:srgbClr val="A4A3A4"/>
          </p15:clr>
        </p15:guide>
        <p15:guide id="8" pos="7188" userDrawn="1">
          <p15:clr>
            <a:srgbClr val="A4A3A4"/>
          </p15:clr>
        </p15:guide>
        <p15:guide id="9" pos="3841" userDrawn="1">
          <p15:clr>
            <a:srgbClr val="A4A3A4"/>
          </p15:clr>
        </p15:guide>
        <p15:guide id="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2" autoAdjust="0"/>
    <p:restoredTop sz="90501" autoAdjust="0"/>
  </p:normalViewPr>
  <p:slideViewPr>
    <p:cSldViewPr snapToGrid="0">
      <p:cViewPr varScale="1">
        <p:scale>
          <a:sx n="97" d="100"/>
          <a:sy n="97" d="100"/>
        </p:scale>
        <p:origin x="216" y="584"/>
      </p:cViewPr>
      <p:guideLst>
        <p:guide orient="horz" pos="1142"/>
        <p:guide orient="horz" pos="3932"/>
        <p:guide pos="352"/>
        <p:guide pos="5357"/>
        <p:guide pos="2880"/>
        <p:guide orient="horz" pos="3937"/>
        <p:guide pos="388"/>
        <p:guide pos="7188"/>
        <p:guide pos="3841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-1920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9242A-569D-0E46-86E6-3C2B9E055C99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077B8362-3673-2747-B57B-22A48819BF94}">
      <dgm:prSet phldrT="[Text]"/>
      <dgm:spPr/>
      <dgm:t>
        <a:bodyPr/>
        <a:lstStyle/>
        <a:p>
          <a:r>
            <a:rPr lang="en-US" dirty="0"/>
            <a:t>NPS plaza 44.2 </a:t>
          </a:r>
        </a:p>
        <a:p>
          <a:r>
            <a:rPr lang="en-US" dirty="0"/>
            <a:t>= 100% = total (n= 8784)</a:t>
          </a:r>
        </a:p>
      </dgm:t>
    </dgm:pt>
    <dgm:pt modelId="{5D1AE651-0B84-1149-8AE5-33B77443DEFC}" type="parTrans" cxnId="{A79E8D99-CC97-534A-A33A-2240030A3E53}">
      <dgm:prSet/>
      <dgm:spPr/>
      <dgm:t>
        <a:bodyPr/>
        <a:lstStyle/>
        <a:p>
          <a:endParaRPr lang="en-US"/>
        </a:p>
      </dgm:t>
    </dgm:pt>
    <dgm:pt modelId="{B679334A-F5C7-994F-9364-7FF071C77E8A}" type="sibTrans" cxnId="{A79E8D99-CC97-534A-A33A-2240030A3E53}">
      <dgm:prSet/>
      <dgm:spPr/>
      <dgm:t>
        <a:bodyPr/>
        <a:lstStyle/>
        <a:p>
          <a:endParaRPr lang="en-US"/>
        </a:p>
      </dgm:t>
    </dgm:pt>
    <dgm:pt modelId="{48B0439B-86D1-A143-B299-42DD63504B2F}">
      <dgm:prSet phldrT="[Text]"/>
      <dgm:spPr/>
      <dgm:t>
        <a:bodyPr/>
        <a:lstStyle/>
        <a:p>
          <a:r>
            <a:rPr lang="en-US" dirty="0"/>
            <a:t>NPS </a:t>
          </a:r>
          <a:r>
            <a:rPr lang="en-US" dirty="0" err="1"/>
            <a:t>bezorging</a:t>
          </a:r>
          <a:r>
            <a:rPr lang="en-US" dirty="0"/>
            <a:t> </a:t>
          </a:r>
          <a:r>
            <a:rPr lang="en-US" dirty="0" err="1"/>
            <a:t>bekend</a:t>
          </a:r>
          <a:endParaRPr lang="en-US" dirty="0"/>
        </a:p>
        <a:p>
          <a:r>
            <a:rPr lang="en-US" dirty="0"/>
            <a:t>49.7 = 81% of total</a:t>
          </a:r>
        </a:p>
      </dgm:t>
    </dgm:pt>
    <dgm:pt modelId="{C478ED85-C93B-1048-B61B-F4B6445EB630}" type="parTrans" cxnId="{57D40F43-8EB1-7D4E-A55C-1E19F6090330}">
      <dgm:prSet/>
      <dgm:spPr/>
      <dgm:t>
        <a:bodyPr/>
        <a:lstStyle/>
        <a:p>
          <a:endParaRPr lang="en-US"/>
        </a:p>
      </dgm:t>
    </dgm:pt>
    <dgm:pt modelId="{04658CDD-BAE8-3247-BF05-CA611BCB4D6B}" type="sibTrans" cxnId="{57D40F43-8EB1-7D4E-A55C-1E19F6090330}">
      <dgm:prSet/>
      <dgm:spPr/>
      <dgm:t>
        <a:bodyPr/>
        <a:lstStyle/>
        <a:p>
          <a:endParaRPr lang="en-US"/>
        </a:p>
      </dgm:t>
    </dgm:pt>
    <dgm:pt modelId="{D2612243-5BB2-1F49-A02B-FE61CDCDA341}">
      <dgm:prSet phldrT="[Text]"/>
      <dgm:spPr/>
      <dgm:t>
        <a:bodyPr/>
        <a:lstStyle/>
        <a:p>
          <a:r>
            <a:rPr lang="en-US" dirty="0"/>
            <a:t>NPS </a:t>
          </a:r>
          <a:r>
            <a:rPr lang="en-US" dirty="0" err="1"/>
            <a:t>aflevererpunten</a:t>
          </a:r>
          <a:r>
            <a:rPr lang="en-US" dirty="0"/>
            <a:t>. </a:t>
          </a:r>
        </a:p>
        <a:p>
          <a:r>
            <a:rPr lang="en-US" dirty="0"/>
            <a:t>(1) NPS </a:t>
          </a:r>
          <a:r>
            <a:rPr lang="en-US" dirty="0" err="1"/>
            <a:t>bij</a:t>
          </a:r>
          <a:r>
            <a:rPr lang="en-US" dirty="0"/>
            <a:t> </a:t>
          </a:r>
          <a:r>
            <a:rPr lang="en-US" dirty="0" err="1"/>
            <a:t>buren</a:t>
          </a:r>
          <a:r>
            <a:rPr lang="en-US" dirty="0"/>
            <a:t> 52 =  4% of total , </a:t>
          </a:r>
        </a:p>
        <a:p>
          <a:r>
            <a:rPr lang="en-US" dirty="0"/>
            <a:t>(2) </a:t>
          </a:r>
          <a:r>
            <a:rPr lang="en-US" dirty="0" err="1"/>
            <a:t>Afleverpunt</a:t>
          </a:r>
          <a:r>
            <a:rPr lang="en-US" dirty="0"/>
            <a:t>  -11.5 = 2% of total </a:t>
          </a:r>
        </a:p>
        <a:p>
          <a:r>
            <a:rPr lang="en-US" dirty="0"/>
            <a:t>(3) </a:t>
          </a:r>
          <a:r>
            <a:rPr lang="en-US" dirty="0" err="1"/>
            <a:t>onbekend</a:t>
          </a:r>
          <a:r>
            <a:rPr lang="en-US" dirty="0"/>
            <a:t> 44.9 =  94% of total</a:t>
          </a:r>
        </a:p>
      </dgm:t>
    </dgm:pt>
    <dgm:pt modelId="{8DEDDEDC-F70D-6A46-8FBE-DFA88C651A26}" type="parTrans" cxnId="{5FD47D3F-4516-EA40-A2EF-76001BADCA54}">
      <dgm:prSet/>
      <dgm:spPr/>
      <dgm:t>
        <a:bodyPr/>
        <a:lstStyle/>
        <a:p>
          <a:endParaRPr lang="en-US"/>
        </a:p>
      </dgm:t>
    </dgm:pt>
    <dgm:pt modelId="{531703AC-CAA0-9E48-8FCB-4EC0A9603B7E}" type="sibTrans" cxnId="{5FD47D3F-4516-EA40-A2EF-76001BADCA54}">
      <dgm:prSet/>
      <dgm:spPr/>
      <dgm:t>
        <a:bodyPr/>
        <a:lstStyle/>
        <a:p>
          <a:endParaRPr lang="en-US"/>
        </a:p>
      </dgm:t>
    </dgm:pt>
    <dgm:pt modelId="{AB1A4C0B-FF9D-6A4E-AF18-DE040B2F093E}">
      <dgm:prSet/>
      <dgm:spPr/>
      <dgm:t>
        <a:bodyPr/>
        <a:lstStyle/>
        <a:p>
          <a:r>
            <a:rPr lang="en-US" dirty="0"/>
            <a:t>NPS levering ‘On time’  54.0 = 77% of total  </a:t>
          </a:r>
        </a:p>
        <a:p>
          <a:r>
            <a:rPr lang="en-US" dirty="0"/>
            <a:t>NPS levering ‘Late’ -22.5 = 5% of total</a:t>
          </a:r>
        </a:p>
        <a:p>
          <a:r>
            <a:rPr lang="en-US" strike="noStrike" dirty="0"/>
            <a:t>NPS levering ‘Unknown’ 20.7 = 19% of total</a:t>
          </a:r>
        </a:p>
      </dgm:t>
    </dgm:pt>
    <dgm:pt modelId="{05E2E334-20E1-874B-BAD6-05210F30134B}" type="parTrans" cxnId="{33FC8010-22BC-1F47-94CA-16CBDEA4ACD7}">
      <dgm:prSet/>
      <dgm:spPr/>
      <dgm:t>
        <a:bodyPr/>
        <a:lstStyle/>
        <a:p>
          <a:endParaRPr lang="en-US"/>
        </a:p>
      </dgm:t>
    </dgm:pt>
    <dgm:pt modelId="{0776CF7B-40CD-AA4A-98BF-B8E70ACB0F5C}" type="sibTrans" cxnId="{33FC8010-22BC-1F47-94CA-16CBDEA4ACD7}">
      <dgm:prSet/>
      <dgm:spPr/>
      <dgm:t>
        <a:bodyPr/>
        <a:lstStyle/>
        <a:p>
          <a:endParaRPr lang="en-US"/>
        </a:p>
      </dgm:t>
    </dgm:pt>
    <dgm:pt modelId="{E4BF7778-6A5B-1141-B480-68E17919AE83}" type="pres">
      <dgm:prSet presAssocID="{2559242A-569D-0E46-86E6-3C2B9E055C99}" presName="Name0" presStyleCnt="0">
        <dgm:presLayoutVars>
          <dgm:dir/>
          <dgm:animLvl val="lvl"/>
          <dgm:resizeHandles val="exact"/>
        </dgm:presLayoutVars>
      </dgm:prSet>
      <dgm:spPr/>
    </dgm:pt>
    <dgm:pt modelId="{50AAAC87-7A18-5748-A04C-D543AC0CD101}" type="pres">
      <dgm:prSet presAssocID="{077B8362-3673-2747-B57B-22A48819BF94}" presName="Name8" presStyleCnt="0"/>
      <dgm:spPr/>
    </dgm:pt>
    <dgm:pt modelId="{1E3C804A-CD82-9449-A01D-ED993C7967B7}" type="pres">
      <dgm:prSet presAssocID="{077B8362-3673-2747-B57B-22A48819BF94}" presName="level" presStyleLbl="node1" presStyleIdx="0" presStyleCnt="4">
        <dgm:presLayoutVars>
          <dgm:chMax val="1"/>
          <dgm:bulletEnabled val="1"/>
        </dgm:presLayoutVars>
      </dgm:prSet>
      <dgm:spPr/>
    </dgm:pt>
    <dgm:pt modelId="{9A2E7079-12A7-3E40-82E7-9946717CF8A1}" type="pres">
      <dgm:prSet presAssocID="{077B8362-3673-2747-B57B-22A48819BF9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2DB8293-32AF-B94A-9D68-B709B22AD620}" type="pres">
      <dgm:prSet presAssocID="{AB1A4C0B-FF9D-6A4E-AF18-DE040B2F093E}" presName="Name8" presStyleCnt="0"/>
      <dgm:spPr/>
    </dgm:pt>
    <dgm:pt modelId="{E926C4B4-2E0A-1D45-A715-61B55568BBA7}" type="pres">
      <dgm:prSet presAssocID="{AB1A4C0B-FF9D-6A4E-AF18-DE040B2F093E}" presName="level" presStyleLbl="node1" presStyleIdx="1" presStyleCnt="4">
        <dgm:presLayoutVars>
          <dgm:chMax val="1"/>
          <dgm:bulletEnabled val="1"/>
        </dgm:presLayoutVars>
      </dgm:prSet>
      <dgm:spPr/>
    </dgm:pt>
    <dgm:pt modelId="{848FE90B-37C2-7045-818E-CAF1CDE998D1}" type="pres">
      <dgm:prSet presAssocID="{AB1A4C0B-FF9D-6A4E-AF18-DE040B2F09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A6C028B-43AE-AD4F-818B-322B4396B5C8}" type="pres">
      <dgm:prSet presAssocID="{48B0439B-86D1-A143-B299-42DD63504B2F}" presName="Name8" presStyleCnt="0"/>
      <dgm:spPr/>
    </dgm:pt>
    <dgm:pt modelId="{CAEF9A26-3CA2-E347-B33E-D5E30BB5B061}" type="pres">
      <dgm:prSet presAssocID="{48B0439B-86D1-A143-B299-42DD63504B2F}" presName="level" presStyleLbl="node1" presStyleIdx="2" presStyleCnt="4">
        <dgm:presLayoutVars>
          <dgm:chMax val="1"/>
          <dgm:bulletEnabled val="1"/>
        </dgm:presLayoutVars>
      </dgm:prSet>
      <dgm:spPr/>
    </dgm:pt>
    <dgm:pt modelId="{06E07D20-E5E7-7142-9D98-136809B699F9}" type="pres">
      <dgm:prSet presAssocID="{48B0439B-86D1-A143-B299-42DD63504B2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0B9C14-A82B-BD48-A97F-529534CCCEA8}" type="pres">
      <dgm:prSet presAssocID="{D2612243-5BB2-1F49-A02B-FE61CDCDA341}" presName="Name8" presStyleCnt="0"/>
      <dgm:spPr/>
    </dgm:pt>
    <dgm:pt modelId="{B3BDF368-C2FF-6847-B3B2-A71A1C5BDBFF}" type="pres">
      <dgm:prSet presAssocID="{D2612243-5BB2-1F49-A02B-FE61CDCDA341}" presName="level" presStyleLbl="node1" presStyleIdx="3" presStyleCnt="4">
        <dgm:presLayoutVars>
          <dgm:chMax val="1"/>
          <dgm:bulletEnabled val="1"/>
        </dgm:presLayoutVars>
      </dgm:prSet>
      <dgm:spPr/>
    </dgm:pt>
    <dgm:pt modelId="{E4488BA0-C8AE-7248-8759-2C4DEE4FD610}" type="pres">
      <dgm:prSet presAssocID="{D2612243-5BB2-1F49-A02B-FE61CDCDA34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3BBB608-DC83-2842-B009-57022977B907}" type="presOf" srcId="{D2612243-5BB2-1F49-A02B-FE61CDCDA341}" destId="{B3BDF368-C2FF-6847-B3B2-A71A1C5BDBFF}" srcOrd="0" destOrd="0" presId="urn:microsoft.com/office/officeart/2005/8/layout/pyramid1"/>
    <dgm:cxn modelId="{33FC8010-22BC-1F47-94CA-16CBDEA4ACD7}" srcId="{2559242A-569D-0E46-86E6-3C2B9E055C99}" destId="{AB1A4C0B-FF9D-6A4E-AF18-DE040B2F093E}" srcOrd="1" destOrd="0" parTransId="{05E2E334-20E1-874B-BAD6-05210F30134B}" sibTransId="{0776CF7B-40CD-AA4A-98BF-B8E70ACB0F5C}"/>
    <dgm:cxn modelId="{49A24719-13F4-6141-9902-52666EF90CA4}" type="presOf" srcId="{48B0439B-86D1-A143-B299-42DD63504B2F}" destId="{06E07D20-E5E7-7142-9D98-136809B699F9}" srcOrd="1" destOrd="0" presId="urn:microsoft.com/office/officeart/2005/8/layout/pyramid1"/>
    <dgm:cxn modelId="{5FD47D3F-4516-EA40-A2EF-76001BADCA54}" srcId="{2559242A-569D-0E46-86E6-3C2B9E055C99}" destId="{D2612243-5BB2-1F49-A02B-FE61CDCDA341}" srcOrd="3" destOrd="0" parTransId="{8DEDDEDC-F70D-6A46-8FBE-DFA88C651A26}" sibTransId="{531703AC-CAA0-9E48-8FCB-4EC0A9603B7E}"/>
    <dgm:cxn modelId="{57D40F43-8EB1-7D4E-A55C-1E19F6090330}" srcId="{2559242A-569D-0E46-86E6-3C2B9E055C99}" destId="{48B0439B-86D1-A143-B299-42DD63504B2F}" srcOrd="2" destOrd="0" parTransId="{C478ED85-C93B-1048-B61B-F4B6445EB630}" sibTransId="{04658CDD-BAE8-3247-BF05-CA611BCB4D6B}"/>
    <dgm:cxn modelId="{632FFC44-D1A9-944A-97B0-98307709181A}" type="presOf" srcId="{2559242A-569D-0E46-86E6-3C2B9E055C99}" destId="{E4BF7778-6A5B-1141-B480-68E17919AE83}" srcOrd="0" destOrd="0" presId="urn:microsoft.com/office/officeart/2005/8/layout/pyramid1"/>
    <dgm:cxn modelId="{77507C47-F790-5141-9BE1-137975202C85}" type="presOf" srcId="{AB1A4C0B-FF9D-6A4E-AF18-DE040B2F093E}" destId="{E926C4B4-2E0A-1D45-A715-61B55568BBA7}" srcOrd="0" destOrd="0" presId="urn:microsoft.com/office/officeart/2005/8/layout/pyramid1"/>
    <dgm:cxn modelId="{E238F05D-ACA3-E446-8EC8-0A360EA71659}" type="presOf" srcId="{48B0439B-86D1-A143-B299-42DD63504B2F}" destId="{CAEF9A26-3CA2-E347-B33E-D5E30BB5B061}" srcOrd="0" destOrd="0" presId="urn:microsoft.com/office/officeart/2005/8/layout/pyramid1"/>
    <dgm:cxn modelId="{B0537267-78D5-CB41-8D73-1113CBBA0E2C}" type="presOf" srcId="{077B8362-3673-2747-B57B-22A48819BF94}" destId="{9A2E7079-12A7-3E40-82E7-9946717CF8A1}" srcOrd="1" destOrd="0" presId="urn:microsoft.com/office/officeart/2005/8/layout/pyramid1"/>
    <dgm:cxn modelId="{4E9E3170-3453-6A40-A311-81DC4BB5CF9E}" type="presOf" srcId="{AB1A4C0B-FF9D-6A4E-AF18-DE040B2F093E}" destId="{848FE90B-37C2-7045-818E-CAF1CDE998D1}" srcOrd="1" destOrd="0" presId="urn:microsoft.com/office/officeart/2005/8/layout/pyramid1"/>
    <dgm:cxn modelId="{2354CE98-F415-1548-95C0-0842ECDB7B1F}" type="presOf" srcId="{D2612243-5BB2-1F49-A02B-FE61CDCDA341}" destId="{E4488BA0-C8AE-7248-8759-2C4DEE4FD610}" srcOrd="1" destOrd="0" presId="urn:microsoft.com/office/officeart/2005/8/layout/pyramid1"/>
    <dgm:cxn modelId="{A79E8D99-CC97-534A-A33A-2240030A3E53}" srcId="{2559242A-569D-0E46-86E6-3C2B9E055C99}" destId="{077B8362-3673-2747-B57B-22A48819BF94}" srcOrd="0" destOrd="0" parTransId="{5D1AE651-0B84-1149-8AE5-33B77443DEFC}" sibTransId="{B679334A-F5C7-994F-9364-7FF071C77E8A}"/>
    <dgm:cxn modelId="{923227EE-70A4-F54D-86B3-E033DE6EF1DF}" type="presOf" srcId="{077B8362-3673-2747-B57B-22A48819BF94}" destId="{1E3C804A-CD82-9449-A01D-ED993C7967B7}" srcOrd="0" destOrd="0" presId="urn:microsoft.com/office/officeart/2005/8/layout/pyramid1"/>
    <dgm:cxn modelId="{F9FB6D9D-0A47-F049-9BFF-662B18EE4EB7}" type="presParOf" srcId="{E4BF7778-6A5B-1141-B480-68E17919AE83}" destId="{50AAAC87-7A18-5748-A04C-D543AC0CD101}" srcOrd="0" destOrd="0" presId="urn:microsoft.com/office/officeart/2005/8/layout/pyramid1"/>
    <dgm:cxn modelId="{DE5A5FAF-CE99-4342-BBAA-4C6FB0F0B2F0}" type="presParOf" srcId="{50AAAC87-7A18-5748-A04C-D543AC0CD101}" destId="{1E3C804A-CD82-9449-A01D-ED993C7967B7}" srcOrd="0" destOrd="0" presId="urn:microsoft.com/office/officeart/2005/8/layout/pyramid1"/>
    <dgm:cxn modelId="{D91E08BF-3926-234B-BF85-C532B804F2DA}" type="presParOf" srcId="{50AAAC87-7A18-5748-A04C-D543AC0CD101}" destId="{9A2E7079-12A7-3E40-82E7-9946717CF8A1}" srcOrd="1" destOrd="0" presId="urn:microsoft.com/office/officeart/2005/8/layout/pyramid1"/>
    <dgm:cxn modelId="{AE19871E-CE3E-D741-97F1-7D60CEA439FB}" type="presParOf" srcId="{E4BF7778-6A5B-1141-B480-68E17919AE83}" destId="{22DB8293-32AF-B94A-9D68-B709B22AD620}" srcOrd="1" destOrd="0" presId="urn:microsoft.com/office/officeart/2005/8/layout/pyramid1"/>
    <dgm:cxn modelId="{B32CF5A2-CEF4-6945-9049-5833F7D2EE44}" type="presParOf" srcId="{22DB8293-32AF-B94A-9D68-B709B22AD620}" destId="{E926C4B4-2E0A-1D45-A715-61B55568BBA7}" srcOrd="0" destOrd="0" presId="urn:microsoft.com/office/officeart/2005/8/layout/pyramid1"/>
    <dgm:cxn modelId="{55F24834-3C39-544E-B0B7-318B6F36A657}" type="presParOf" srcId="{22DB8293-32AF-B94A-9D68-B709B22AD620}" destId="{848FE90B-37C2-7045-818E-CAF1CDE998D1}" srcOrd="1" destOrd="0" presId="urn:microsoft.com/office/officeart/2005/8/layout/pyramid1"/>
    <dgm:cxn modelId="{B98450B8-382C-AD42-8B43-937059B3E6D4}" type="presParOf" srcId="{E4BF7778-6A5B-1141-B480-68E17919AE83}" destId="{0A6C028B-43AE-AD4F-818B-322B4396B5C8}" srcOrd="2" destOrd="0" presId="urn:microsoft.com/office/officeart/2005/8/layout/pyramid1"/>
    <dgm:cxn modelId="{E6365060-281B-B146-BF66-5C9F8A37197F}" type="presParOf" srcId="{0A6C028B-43AE-AD4F-818B-322B4396B5C8}" destId="{CAEF9A26-3CA2-E347-B33E-D5E30BB5B061}" srcOrd="0" destOrd="0" presId="urn:microsoft.com/office/officeart/2005/8/layout/pyramid1"/>
    <dgm:cxn modelId="{43A91F2E-2115-FA4A-BDCE-C4D56DF6E7F7}" type="presParOf" srcId="{0A6C028B-43AE-AD4F-818B-322B4396B5C8}" destId="{06E07D20-E5E7-7142-9D98-136809B699F9}" srcOrd="1" destOrd="0" presId="urn:microsoft.com/office/officeart/2005/8/layout/pyramid1"/>
    <dgm:cxn modelId="{F46211D2-E889-0A42-A633-CEDAB6CE0C5C}" type="presParOf" srcId="{E4BF7778-6A5B-1141-B480-68E17919AE83}" destId="{880B9C14-A82B-BD48-A97F-529534CCCEA8}" srcOrd="3" destOrd="0" presId="urn:microsoft.com/office/officeart/2005/8/layout/pyramid1"/>
    <dgm:cxn modelId="{46717C51-6A81-C948-BAAA-3FF6C9032B0D}" type="presParOf" srcId="{880B9C14-A82B-BD48-A97F-529534CCCEA8}" destId="{B3BDF368-C2FF-6847-B3B2-A71A1C5BDBFF}" srcOrd="0" destOrd="0" presId="urn:microsoft.com/office/officeart/2005/8/layout/pyramid1"/>
    <dgm:cxn modelId="{3038715D-B282-284C-A2A4-AF3CEFE03ECE}" type="presParOf" srcId="{880B9C14-A82B-BD48-A97F-529534CCCEA8}" destId="{E4488BA0-C8AE-7248-8759-2C4DEE4FD61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C804A-CD82-9449-A01D-ED993C7967B7}">
      <dsp:nvSpPr>
        <dsp:cNvPr id="0" name=""/>
        <dsp:cNvSpPr/>
      </dsp:nvSpPr>
      <dsp:spPr>
        <a:xfrm>
          <a:off x="3724136" y="0"/>
          <a:ext cx="2482757" cy="1148255"/>
        </a:xfrm>
        <a:prstGeom prst="trapezoid">
          <a:avLst>
            <a:gd name="adj" fmla="val 108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plaza 44.2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= 100% = total (n= 8784)</a:t>
          </a:r>
        </a:p>
      </dsp:txBody>
      <dsp:txXfrm>
        <a:off x="3724136" y="0"/>
        <a:ext cx="2482757" cy="1148255"/>
      </dsp:txXfrm>
    </dsp:sp>
    <dsp:sp modelId="{E926C4B4-2E0A-1D45-A715-61B55568BBA7}">
      <dsp:nvSpPr>
        <dsp:cNvPr id="0" name=""/>
        <dsp:cNvSpPr/>
      </dsp:nvSpPr>
      <dsp:spPr>
        <a:xfrm>
          <a:off x="2482757" y="1148255"/>
          <a:ext cx="4965515" cy="1148255"/>
        </a:xfrm>
        <a:prstGeom prst="trapezoid">
          <a:avLst>
            <a:gd name="adj" fmla="val 108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levering ‘On time’  54.0 = 77% of total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levering ‘Late’ -22.5 = 5% of total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strike="noStrike" kern="1200" dirty="0"/>
            <a:t>NPS levering ‘Unknown’ 20.7 = 19% of total</a:t>
          </a:r>
        </a:p>
      </dsp:txBody>
      <dsp:txXfrm>
        <a:off x="3351722" y="1148255"/>
        <a:ext cx="3227585" cy="1148255"/>
      </dsp:txXfrm>
    </dsp:sp>
    <dsp:sp modelId="{CAEF9A26-3CA2-E347-B33E-D5E30BB5B061}">
      <dsp:nvSpPr>
        <dsp:cNvPr id="0" name=""/>
        <dsp:cNvSpPr/>
      </dsp:nvSpPr>
      <dsp:spPr>
        <a:xfrm>
          <a:off x="1241378" y="2296510"/>
          <a:ext cx="7448273" cy="1148255"/>
        </a:xfrm>
        <a:prstGeom prst="trapezoid">
          <a:avLst>
            <a:gd name="adj" fmla="val 108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</a:t>
          </a:r>
          <a:r>
            <a:rPr lang="en-US" sz="1300" kern="1200" dirty="0" err="1"/>
            <a:t>bezorging</a:t>
          </a:r>
          <a:r>
            <a:rPr lang="en-US" sz="1300" kern="1200" dirty="0"/>
            <a:t> </a:t>
          </a:r>
          <a:r>
            <a:rPr lang="en-US" sz="1300" kern="1200" dirty="0" err="1"/>
            <a:t>bekend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49.7 = 81% of total</a:t>
          </a:r>
        </a:p>
      </dsp:txBody>
      <dsp:txXfrm>
        <a:off x="2544826" y="2296510"/>
        <a:ext cx="4841377" cy="1148255"/>
      </dsp:txXfrm>
    </dsp:sp>
    <dsp:sp modelId="{B3BDF368-C2FF-6847-B3B2-A71A1C5BDBFF}">
      <dsp:nvSpPr>
        <dsp:cNvPr id="0" name=""/>
        <dsp:cNvSpPr/>
      </dsp:nvSpPr>
      <dsp:spPr>
        <a:xfrm>
          <a:off x="0" y="3444765"/>
          <a:ext cx="9931031" cy="1148255"/>
        </a:xfrm>
        <a:prstGeom prst="trapezoid">
          <a:avLst>
            <a:gd name="adj" fmla="val 108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</a:t>
          </a:r>
          <a:r>
            <a:rPr lang="en-US" sz="1300" kern="1200" dirty="0" err="1"/>
            <a:t>aflevererpunten</a:t>
          </a:r>
          <a:r>
            <a:rPr lang="en-US" sz="1300" kern="1200" dirty="0"/>
            <a:t>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(1) NPS </a:t>
          </a:r>
          <a:r>
            <a:rPr lang="en-US" sz="1300" kern="1200" dirty="0" err="1"/>
            <a:t>bij</a:t>
          </a:r>
          <a:r>
            <a:rPr lang="en-US" sz="1300" kern="1200" dirty="0"/>
            <a:t> </a:t>
          </a:r>
          <a:r>
            <a:rPr lang="en-US" sz="1300" kern="1200" dirty="0" err="1"/>
            <a:t>buren</a:t>
          </a:r>
          <a:r>
            <a:rPr lang="en-US" sz="1300" kern="1200" dirty="0"/>
            <a:t> 52 =  4% of total ,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(2) </a:t>
          </a:r>
          <a:r>
            <a:rPr lang="en-US" sz="1300" kern="1200" dirty="0" err="1"/>
            <a:t>Afleverpunt</a:t>
          </a:r>
          <a:r>
            <a:rPr lang="en-US" sz="1300" kern="1200" dirty="0"/>
            <a:t>  -11.5 = 2% of total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(3) </a:t>
          </a:r>
          <a:r>
            <a:rPr lang="en-US" sz="1300" kern="1200" dirty="0" err="1"/>
            <a:t>onbekend</a:t>
          </a:r>
          <a:r>
            <a:rPr lang="en-US" sz="1300" kern="1200" dirty="0"/>
            <a:t> 44.9 =  94% of total</a:t>
          </a:r>
        </a:p>
      </dsp:txBody>
      <dsp:txXfrm>
        <a:off x="1737930" y="3444765"/>
        <a:ext cx="6455170" cy="1148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47AD2-5FF1-481E-BA17-92A87AC9FFEC}" type="datetimeFigureOut">
              <a:rPr lang="en-GB" smtClean="0"/>
              <a:pPr/>
              <a:t>25/04/2019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68DBD-8C7D-4F2D-8505-D01A3BC55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en-GB" smtClean="0"/>
              <a:pPr/>
              <a:t>25/04/2019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53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17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Dilemma: Wat </a:t>
            </a:r>
            <a:r>
              <a:rPr lang="en-US" dirty="0" err="1"/>
              <a:t>willen</a:t>
            </a:r>
            <a:r>
              <a:rPr lang="en-US" dirty="0"/>
              <a:t> we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iemand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thuis</a:t>
            </a:r>
            <a:r>
              <a:rPr lang="en-US" dirty="0"/>
              <a:t> is?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leverpoging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of </a:t>
            </a:r>
            <a:r>
              <a:rPr lang="en-US" dirty="0" err="1"/>
              <a:t>genoegen</a:t>
            </a:r>
            <a:r>
              <a:rPr lang="en-US" dirty="0"/>
              <a:t> </a:t>
            </a:r>
            <a:r>
              <a:rPr lang="en-US" dirty="0" err="1"/>
              <a:t>nemen</a:t>
            </a:r>
            <a:r>
              <a:rPr lang="en-US" dirty="0"/>
              <a:t> met levering </a:t>
            </a:r>
            <a:r>
              <a:rPr lang="en-US" dirty="0" err="1"/>
              <a:t>parcelshop</a:t>
            </a:r>
            <a:r>
              <a:rPr lang="en-US" dirty="0"/>
              <a:t>? (NPS </a:t>
            </a:r>
            <a:r>
              <a:rPr lang="en-US" dirty="0" err="1"/>
              <a:t>gemiddeld</a:t>
            </a:r>
            <a:r>
              <a:rPr lang="en-US" dirty="0"/>
              <a:t> -10)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57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30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37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53" cy="6858000"/>
          </a:xfrm>
          <a:prstGeom prst="rect">
            <a:avLst/>
          </a:prstGeom>
        </p:spPr>
      </p:pic>
      <p:grpSp>
        <p:nvGrpSpPr>
          <p:cNvPr id="12" name="logo center"/>
          <p:cNvGrpSpPr>
            <a:grpSpLocks noSelect="1" noChangeAspect="1"/>
          </p:cNvGrpSpPr>
          <p:nvPr userDrawn="1"/>
        </p:nvGrpSpPr>
        <p:grpSpPr bwMode="auto">
          <a:xfrm>
            <a:off x="5135565" y="6311911"/>
            <a:ext cx="1812925" cy="411163"/>
            <a:chOff x="2275" y="3976"/>
            <a:chExt cx="1142" cy="259"/>
          </a:xfrm>
        </p:grpSpPr>
        <p:sp>
          <p:nvSpPr>
            <p:cNvPr id="13" name="Oval 5"/>
            <p:cNvSpPr>
              <a:spLocks noSelect="1" noChangeArrowheads="1"/>
            </p:cNvSpPr>
            <p:nvPr/>
          </p:nvSpPr>
          <p:spPr bwMode="auto">
            <a:xfrm>
              <a:off x="3120" y="3978"/>
              <a:ext cx="93" cy="93"/>
            </a:xfrm>
            <a:prstGeom prst="ellipse">
              <a:avLst/>
            </a:pr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4" name="Freeform 6"/>
            <p:cNvSpPr>
              <a:spLocks noSelect="1"/>
            </p:cNvSpPr>
            <p:nvPr/>
          </p:nvSpPr>
          <p:spPr bwMode="auto">
            <a:xfrm>
              <a:off x="3119" y="3976"/>
              <a:ext cx="95" cy="96"/>
            </a:xfrm>
            <a:custGeom>
              <a:avLst/>
              <a:gdLst/>
              <a:ahLst/>
              <a:cxnLst>
                <a:cxn ang="0">
                  <a:pos x="341" y="20"/>
                </a:cxn>
                <a:cxn ang="0">
                  <a:pos x="209" y="131"/>
                </a:cxn>
                <a:cxn ang="0">
                  <a:pos x="122" y="221"/>
                </a:cxn>
                <a:cxn ang="0">
                  <a:pos x="99" y="293"/>
                </a:cxn>
                <a:cxn ang="0">
                  <a:pos x="149" y="360"/>
                </a:cxn>
                <a:cxn ang="0">
                  <a:pos x="205" y="368"/>
                </a:cxn>
                <a:cxn ang="0">
                  <a:pos x="248" y="355"/>
                </a:cxn>
                <a:cxn ang="0">
                  <a:pos x="312" y="315"/>
                </a:cxn>
                <a:cxn ang="0">
                  <a:pos x="348" y="251"/>
                </a:cxn>
                <a:cxn ang="0">
                  <a:pos x="312" y="192"/>
                </a:cxn>
                <a:cxn ang="0">
                  <a:pos x="216" y="203"/>
                </a:cxn>
                <a:cxn ang="0">
                  <a:pos x="169" y="281"/>
                </a:cxn>
                <a:cxn ang="0">
                  <a:pos x="175" y="288"/>
                </a:cxn>
                <a:cxn ang="0">
                  <a:pos x="179" y="289"/>
                </a:cxn>
                <a:cxn ang="0">
                  <a:pos x="190" y="271"/>
                </a:cxn>
                <a:cxn ang="0">
                  <a:pos x="236" y="223"/>
                </a:cxn>
                <a:cxn ang="0">
                  <a:pos x="295" y="209"/>
                </a:cxn>
                <a:cxn ang="0">
                  <a:pos x="323" y="264"/>
                </a:cxn>
                <a:cxn ang="0">
                  <a:pos x="266" y="314"/>
                </a:cxn>
                <a:cxn ang="0">
                  <a:pos x="218" y="338"/>
                </a:cxn>
                <a:cxn ang="0">
                  <a:pos x="136" y="339"/>
                </a:cxn>
                <a:cxn ang="0">
                  <a:pos x="126" y="273"/>
                </a:cxn>
                <a:cxn ang="0">
                  <a:pos x="163" y="214"/>
                </a:cxn>
                <a:cxn ang="0">
                  <a:pos x="228" y="153"/>
                </a:cxn>
                <a:cxn ang="0">
                  <a:pos x="269" y="116"/>
                </a:cxn>
                <a:cxn ang="0">
                  <a:pos x="462" y="179"/>
                </a:cxn>
                <a:cxn ang="0">
                  <a:pos x="380" y="228"/>
                </a:cxn>
                <a:cxn ang="0">
                  <a:pos x="382" y="268"/>
                </a:cxn>
                <a:cxn ang="0">
                  <a:pos x="431" y="224"/>
                </a:cxn>
                <a:cxn ang="0">
                  <a:pos x="476" y="204"/>
                </a:cxn>
                <a:cxn ang="0">
                  <a:pos x="527" y="200"/>
                </a:cxn>
                <a:cxn ang="0">
                  <a:pos x="557" y="255"/>
                </a:cxn>
                <a:cxn ang="0">
                  <a:pos x="494" y="332"/>
                </a:cxn>
                <a:cxn ang="0">
                  <a:pos x="431" y="352"/>
                </a:cxn>
                <a:cxn ang="0">
                  <a:pos x="392" y="309"/>
                </a:cxn>
                <a:cxn ang="0">
                  <a:pos x="404" y="288"/>
                </a:cxn>
                <a:cxn ang="0">
                  <a:pos x="392" y="288"/>
                </a:cxn>
                <a:cxn ang="0">
                  <a:pos x="382" y="289"/>
                </a:cxn>
                <a:cxn ang="0">
                  <a:pos x="392" y="357"/>
                </a:cxn>
                <a:cxn ang="0">
                  <a:pos x="461" y="370"/>
                </a:cxn>
                <a:cxn ang="0">
                  <a:pos x="519" y="351"/>
                </a:cxn>
                <a:cxn ang="0">
                  <a:pos x="565" y="301"/>
                </a:cxn>
                <a:cxn ang="0">
                  <a:pos x="578" y="250"/>
                </a:cxn>
                <a:cxn ang="0">
                  <a:pos x="534" y="183"/>
                </a:cxn>
                <a:cxn ang="0">
                  <a:pos x="298" y="285"/>
                </a:cxn>
                <a:cxn ang="0">
                  <a:pos x="285" y="374"/>
                </a:cxn>
                <a:cxn ang="0">
                  <a:pos x="233" y="427"/>
                </a:cxn>
                <a:cxn ang="0">
                  <a:pos x="202" y="482"/>
                </a:cxn>
                <a:cxn ang="0">
                  <a:pos x="207" y="549"/>
                </a:cxn>
                <a:cxn ang="0">
                  <a:pos x="279" y="585"/>
                </a:cxn>
                <a:cxn ang="0">
                  <a:pos x="341" y="581"/>
                </a:cxn>
                <a:cxn ang="0">
                  <a:pos x="395" y="559"/>
                </a:cxn>
                <a:cxn ang="0">
                  <a:pos x="406" y="545"/>
                </a:cxn>
                <a:cxn ang="0">
                  <a:pos x="395" y="538"/>
                </a:cxn>
                <a:cxn ang="0">
                  <a:pos x="390" y="534"/>
                </a:cxn>
                <a:cxn ang="0">
                  <a:pos x="332" y="553"/>
                </a:cxn>
                <a:cxn ang="0">
                  <a:pos x="281" y="562"/>
                </a:cxn>
                <a:cxn ang="0">
                  <a:pos x="224" y="552"/>
                </a:cxn>
                <a:cxn ang="0">
                  <a:pos x="217" y="510"/>
                </a:cxn>
                <a:cxn ang="0">
                  <a:pos x="245" y="458"/>
                </a:cxn>
                <a:cxn ang="0">
                  <a:pos x="284" y="416"/>
                </a:cxn>
                <a:cxn ang="0">
                  <a:pos x="332" y="367"/>
                </a:cxn>
              </a:cxnLst>
              <a:rect l="0" t="0" r="r" b="b"/>
              <a:pathLst>
                <a:path w="681" h="681">
                  <a:moveTo>
                    <a:pt x="341" y="681"/>
                  </a:moveTo>
                  <a:cubicBezTo>
                    <a:pt x="153" y="681"/>
                    <a:pt x="0" y="528"/>
                    <a:pt x="0" y="341"/>
                  </a:cubicBezTo>
                  <a:cubicBezTo>
                    <a:pt x="0" y="153"/>
                    <a:pt x="153" y="0"/>
                    <a:pt x="341" y="0"/>
                  </a:cubicBezTo>
                  <a:cubicBezTo>
                    <a:pt x="528" y="0"/>
                    <a:pt x="681" y="153"/>
                    <a:pt x="681" y="341"/>
                  </a:cubicBezTo>
                  <a:cubicBezTo>
                    <a:pt x="681" y="528"/>
                    <a:pt x="528" y="681"/>
                    <a:pt x="341" y="681"/>
                  </a:cubicBezTo>
                  <a:moveTo>
                    <a:pt x="341" y="20"/>
                  </a:moveTo>
                  <a:cubicBezTo>
                    <a:pt x="164" y="20"/>
                    <a:pt x="20" y="164"/>
                    <a:pt x="20" y="341"/>
                  </a:cubicBezTo>
                  <a:cubicBezTo>
                    <a:pt x="20" y="517"/>
                    <a:pt x="164" y="661"/>
                    <a:pt x="341" y="661"/>
                  </a:cubicBezTo>
                  <a:cubicBezTo>
                    <a:pt x="517" y="661"/>
                    <a:pt x="661" y="517"/>
                    <a:pt x="661" y="341"/>
                  </a:cubicBezTo>
                  <a:cubicBezTo>
                    <a:pt x="661" y="164"/>
                    <a:pt x="517" y="20"/>
                    <a:pt x="341" y="20"/>
                  </a:cubicBezTo>
                  <a:moveTo>
                    <a:pt x="261" y="106"/>
                  </a:moveTo>
                  <a:cubicBezTo>
                    <a:pt x="255" y="103"/>
                    <a:pt x="255" y="103"/>
                    <a:pt x="255" y="103"/>
                  </a:cubicBezTo>
                  <a:cubicBezTo>
                    <a:pt x="250" y="105"/>
                    <a:pt x="250" y="105"/>
                    <a:pt x="250" y="105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34" y="114"/>
                    <a:pt x="234" y="114"/>
                    <a:pt x="234" y="114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3" y="145"/>
                    <a:pt x="189" y="146"/>
                    <a:pt x="186" y="14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74" y="161"/>
                    <a:pt x="165" y="169"/>
                    <a:pt x="156" y="178"/>
                  </a:cubicBezTo>
                  <a:cubicBezTo>
                    <a:pt x="154" y="182"/>
                    <a:pt x="150" y="184"/>
                    <a:pt x="147" y="189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2" y="194"/>
                    <a:pt x="142" y="194"/>
                    <a:pt x="142" y="194"/>
                  </a:cubicBezTo>
                  <a:cubicBezTo>
                    <a:pt x="138" y="198"/>
                    <a:pt x="135" y="202"/>
                    <a:pt x="132" y="206"/>
                  </a:cubicBezTo>
                  <a:cubicBezTo>
                    <a:pt x="129" y="211"/>
                    <a:pt x="125" y="216"/>
                    <a:pt x="122" y="221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15" y="232"/>
                    <a:pt x="113" y="237"/>
                    <a:pt x="111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04" y="262"/>
                    <a:pt x="104" y="262"/>
                    <a:pt x="104" y="262"/>
                  </a:cubicBezTo>
                  <a:cubicBezTo>
                    <a:pt x="103" y="266"/>
                    <a:pt x="102" y="270"/>
                    <a:pt x="101" y="274"/>
                  </a:cubicBezTo>
                  <a:cubicBezTo>
                    <a:pt x="100" y="282"/>
                    <a:pt x="100" y="282"/>
                    <a:pt x="100" y="282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99" y="293"/>
                    <a:pt x="99" y="293"/>
                    <a:pt x="99" y="293"/>
                  </a:cubicBezTo>
                  <a:cubicBezTo>
                    <a:pt x="100" y="296"/>
                    <a:pt x="99" y="300"/>
                    <a:pt x="100" y="304"/>
                  </a:cubicBezTo>
                  <a:cubicBezTo>
                    <a:pt x="101" y="311"/>
                    <a:pt x="101" y="311"/>
                    <a:pt x="101" y="311"/>
                  </a:cubicBezTo>
                  <a:cubicBezTo>
                    <a:pt x="103" y="317"/>
                    <a:pt x="103" y="317"/>
                    <a:pt x="103" y="317"/>
                  </a:cubicBezTo>
                  <a:cubicBezTo>
                    <a:pt x="104" y="321"/>
                    <a:pt x="104" y="321"/>
                    <a:pt x="104" y="321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6" y="336"/>
                    <a:pt x="116" y="336"/>
                    <a:pt x="116" y="336"/>
                  </a:cubicBezTo>
                  <a:cubicBezTo>
                    <a:pt x="120" y="341"/>
                    <a:pt x="125" y="347"/>
                    <a:pt x="130" y="350"/>
                  </a:cubicBezTo>
                  <a:cubicBezTo>
                    <a:pt x="134" y="352"/>
                    <a:pt x="137" y="355"/>
                    <a:pt x="141" y="357"/>
                  </a:cubicBezTo>
                  <a:cubicBezTo>
                    <a:pt x="145" y="360"/>
                    <a:pt x="145" y="360"/>
                    <a:pt x="145" y="360"/>
                  </a:cubicBezTo>
                  <a:cubicBezTo>
                    <a:pt x="149" y="360"/>
                    <a:pt x="149" y="360"/>
                    <a:pt x="149" y="360"/>
                  </a:cubicBezTo>
                  <a:cubicBezTo>
                    <a:pt x="154" y="363"/>
                    <a:pt x="154" y="363"/>
                    <a:pt x="154" y="363"/>
                  </a:cubicBezTo>
                  <a:cubicBezTo>
                    <a:pt x="160" y="365"/>
                    <a:pt x="160" y="365"/>
                    <a:pt x="160" y="365"/>
                  </a:cubicBezTo>
                  <a:cubicBezTo>
                    <a:pt x="165" y="366"/>
                    <a:pt x="165" y="366"/>
                    <a:pt x="165" y="366"/>
                  </a:cubicBezTo>
                  <a:cubicBezTo>
                    <a:pt x="167" y="366"/>
                    <a:pt x="167" y="366"/>
                    <a:pt x="167" y="366"/>
                  </a:cubicBezTo>
                  <a:cubicBezTo>
                    <a:pt x="173" y="368"/>
                    <a:pt x="173" y="368"/>
                    <a:pt x="173" y="368"/>
                  </a:cubicBezTo>
                  <a:cubicBezTo>
                    <a:pt x="177" y="368"/>
                    <a:pt x="180" y="369"/>
                    <a:pt x="184" y="369"/>
                  </a:cubicBezTo>
                  <a:cubicBezTo>
                    <a:pt x="189" y="368"/>
                    <a:pt x="189" y="368"/>
                    <a:pt x="189" y="368"/>
                  </a:cubicBezTo>
                  <a:cubicBezTo>
                    <a:pt x="195" y="369"/>
                    <a:pt x="195" y="369"/>
                    <a:pt x="195" y="369"/>
                  </a:cubicBezTo>
                  <a:cubicBezTo>
                    <a:pt x="200" y="368"/>
                    <a:pt x="200" y="368"/>
                    <a:pt x="200" y="368"/>
                  </a:cubicBezTo>
                  <a:cubicBezTo>
                    <a:pt x="205" y="368"/>
                    <a:pt x="205" y="368"/>
                    <a:pt x="205" y="368"/>
                  </a:cubicBezTo>
                  <a:cubicBezTo>
                    <a:pt x="209" y="367"/>
                    <a:pt x="209" y="367"/>
                    <a:pt x="209" y="367"/>
                  </a:cubicBezTo>
                  <a:cubicBezTo>
                    <a:pt x="213" y="366"/>
                    <a:pt x="213" y="366"/>
                    <a:pt x="213" y="366"/>
                  </a:cubicBezTo>
                  <a:cubicBezTo>
                    <a:pt x="218" y="365"/>
                    <a:pt x="218" y="365"/>
                    <a:pt x="218" y="365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26" y="363"/>
                    <a:pt x="226" y="363"/>
                    <a:pt x="226" y="363"/>
                  </a:cubicBezTo>
                  <a:cubicBezTo>
                    <a:pt x="231" y="361"/>
                    <a:pt x="231" y="361"/>
                    <a:pt x="231" y="361"/>
                  </a:cubicBezTo>
                  <a:cubicBezTo>
                    <a:pt x="238" y="359"/>
                    <a:pt x="238" y="359"/>
                    <a:pt x="238" y="359"/>
                  </a:cubicBezTo>
                  <a:cubicBezTo>
                    <a:pt x="241" y="358"/>
                    <a:pt x="241" y="358"/>
                    <a:pt x="241" y="358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2" y="355"/>
                    <a:pt x="255" y="351"/>
                    <a:pt x="259" y="351"/>
                  </a:cubicBezTo>
                  <a:cubicBezTo>
                    <a:pt x="264" y="348"/>
                    <a:pt x="264" y="348"/>
                    <a:pt x="264" y="348"/>
                  </a:cubicBezTo>
                  <a:cubicBezTo>
                    <a:pt x="274" y="342"/>
                    <a:pt x="274" y="342"/>
                    <a:pt x="274" y="342"/>
                  </a:cubicBezTo>
                  <a:cubicBezTo>
                    <a:pt x="278" y="340"/>
                    <a:pt x="282" y="337"/>
                    <a:pt x="286" y="335"/>
                  </a:cubicBezTo>
                  <a:cubicBezTo>
                    <a:pt x="291" y="332"/>
                    <a:pt x="291" y="332"/>
                    <a:pt x="291" y="332"/>
                  </a:cubicBezTo>
                  <a:cubicBezTo>
                    <a:pt x="292" y="331"/>
                    <a:pt x="292" y="331"/>
                    <a:pt x="292" y="331"/>
                  </a:cubicBezTo>
                  <a:cubicBezTo>
                    <a:pt x="298" y="326"/>
                    <a:pt x="298" y="326"/>
                    <a:pt x="298" y="326"/>
                  </a:cubicBezTo>
                  <a:cubicBezTo>
                    <a:pt x="300" y="325"/>
                    <a:pt x="300" y="325"/>
                    <a:pt x="300" y="325"/>
                  </a:cubicBezTo>
                  <a:cubicBezTo>
                    <a:pt x="307" y="319"/>
                    <a:pt x="307" y="319"/>
                    <a:pt x="307" y="319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21" y="305"/>
                    <a:pt x="321" y="305"/>
                    <a:pt x="321" y="305"/>
                  </a:cubicBezTo>
                  <a:cubicBezTo>
                    <a:pt x="325" y="303"/>
                    <a:pt x="326" y="300"/>
                    <a:pt x="329" y="297"/>
                  </a:cubicBezTo>
                  <a:cubicBezTo>
                    <a:pt x="334" y="290"/>
                    <a:pt x="334" y="290"/>
                    <a:pt x="334" y="290"/>
                  </a:cubicBezTo>
                  <a:cubicBezTo>
                    <a:pt x="338" y="283"/>
                    <a:pt x="338" y="283"/>
                    <a:pt x="338" y="283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7"/>
                    <a:pt x="343" y="275"/>
                    <a:pt x="342" y="271"/>
                  </a:cubicBezTo>
                  <a:cubicBezTo>
                    <a:pt x="344" y="267"/>
                    <a:pt x="344" y="267"/>
                    <a:pt x="344" y="267"/>
                  </a:cubicBezTo>
                  <a:cubicBezTo>
                    <a:pt x="345" y="264"/>
                    <a:pt x="345" y="264"/>
                    <a:pt x="345" y="264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48" y="251"/>
                    <a:pt x="348" y="251"/>
                    <a:pt x="348" y="251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48" y="241"/>
                    <a:pt x="348" y="241"/>
                    <a:pt x="348" y="241"/>
                  </a:cubicBezTo>
                  <a:cubicBezTo>
                    <a:pt x="346" y="232"/>
                    <a:pt x="346" y="232"/>
                    <a:pt x="346" y="232"/>
                  </a:cubicBezTo>
                  <a:cubicBezTo>
                    <a:pt x="344" y="226"/>
                    <a:pt x="344" y="226"/>
                    <a:pt x="344" y="226"/>
                  </a:cubicBezTo>
                  <a:cubicBezTo>
                    <a:pt x="340" y="217"/>
                    <a:pt x="340" y="217"/>
                    <a:pt x="340" y="217"/>
                  </a:cubicBezTo>
                  <a:cubicBezTo>
                    <a:pt x="335" y="210"/>
                    <a:pt x="335" y="210"/>
                    <a:pt x="335" y="210"/>
                  </a:cubicBezTo>
                  <a:cubicBezTo>
                    <a:pt x="331" y="205"/>
                    <a:pt x="331" y="205"/>
                    <a:pt x="331" y="205"/>
                  </a:cubicBezTo>
                  <a:cubicBezTo>
                    <a:pt x="328" y="201"/>
                    <a:pt x="328" y="201"/>
                    <a:pt x="328" y="201"/>
                  </a:cubicBezTo>
                  <a:cubicBezTo>
                    <a:pt x="321" y="195"/>
                    <a:pt x="321" y="195"/>
                    <a:pt x="321" y="195"/>
                  </a:cubicBezTo>
                  <a:cubicBezTo>
                    <a:pt x="312" y="192"/>
                    <a:pt x="312" y="192"/>
                    <a:pt x="312" y="192"/>
                  </a:cubicBezTo>
                  <a:cubicBezTo>
                    <a:pt x="302" y="187"/>
                    <a:pt x="302" y="187"/>
                    <a:pt x="302" y="187"/>
                  </a:cubicBezTo>
                  <a:cubicBezTo>
                    <a:pt x="295" y="186"/>
                    <a:pt x="295" y="186"/>
                    <a:pt x="295" y="186"/>
                  </a:cubicBezTo>
                  <a:cubicBezTo>
                    <a:pt x="290" y="183"/>
                    <a:pt x="284" y="183"/>
                    <a:pt x="277" y="183"/>
                  </a:cubicBezTo>
                  <a:cubicBezTo>
                    <a:pt x="267" y="183"/>
                    <a:pt x="267" y="183"/>
                    <a:pt x="267" y="18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4" y="193"/>
                    <a:pt x="234" y="193"/>
                    <a:pt x="234" y="193"/>
                  </a:cubicBezTo>
                  <a:cubicBezTo>
                    <a:pt x="229" y="195"/>
                    <a:pt x="224" y="198"/>
                    <a:pt x="220" y="202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12" y="206"/>
                    <a:pt x="208" y="210"/>
                    <a:pt x="205" y="213"/>
                  </a:cubicBezTo>
                  <a:cubicBezTo>
                    <a:pt x="201" y="215"/>
                    <a:pt x="200" y="220"/>
                    <a:pt x="196" y="222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8" y="234"/>
                    <a:pt x="185" y="237"/>
                    <a:pt x="183" y="241"/>
                  </a:cubicBezTo>
                  <a:cubicBezTo>
                    <a:pt x="181" y="246"/>
                    <a:pt x="181" y="246"/>
                    <a:pt x="181" y="246"/>
                  </a:cubicBezTo>
                  <a:cubicBezTo>
                    <a:pt x="177" y="249"/>
                    <a:pt x="177" y="255"/>
                    <a:pt x="175" y="259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2" y="267"/>
                    <a:pt x="172" y="267"/>
                    <a:pt x="172" y="267"/>
                  </a:cubicBezTo>
                  <a:cubicBezTo>
                    <a:pt x="172" y="270"/>
                    <a:pt x="171" y="273"/>
                    <a:pt x="170" y="277"/>
                  </a:cubicBezTo>
                  <a:cubicBezTo>
                    <a:pt x="169" y="281"/>
                    <a:pt x="169" y="281"/>
                    <a:pt x="169" y="281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3"/>
                    <a:pt x="172" y="283"/>
                    <a:pt x="172" y="283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5" y="283"/>
                    <a:pt x="175" y="283"/>
                    <a:pt x="175" y="283"/>
                  </a:cubicBezTo>
                  <a:cubicBezTo>
                    <a:pt x="173" y="287"/>
                    <a:pt x="173" y="287"/>
                    <a:pt x="173" y="287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7" y="284"/>
                    <a:pt x="177" y="284"/>
                    <a:pt x="177" y="284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7" y="290"/>
                    <a:pt x="177" y="290"/>
                    <a:pt x="177" y="290"/>
                  </a:cubicBezTo>
                  <a:cubicBezTo>
                    <a:pt x="178" y="290"/>
                    <a:pt x="178" y="290"/>
                    <a:pt x="178" y="290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9" y="287"/>
                    <a:pt x="179" y="287"/>
                    <a:pt x="179" y="287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79" y="289"/>
                    <a:pt x="179" y="289"/>
                    <a:pt x="179" y="289"/>
                  </a:cubicBezTo>
                  <a:cubicBezTo>
                    <a:pt x="179" y="294"/>
                    <a:pt x="179" y="294"/>
                    <a:pt x="179" y="294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2" y="290"/>
                    <a:pt x="182" y="290"/>
                    <a:pt x="182" y="290"/>
                  </a:cubicBezTo>
                  <a:cubicBezTo>
                    <a:pt x="183" y="288"/>
                    <a:pt x="183" y="288"/>
                    <a:pt x="183" y="288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5" y="283"/>
                    <a:pt x="185" y="283"/>
                    <a:pt x="185" y="283"/>
                  </a:cubicBezTo>
                  <a:cubicBezTo>
                    <a:pt x="186" y="280"/>
                    <a:pt x="186" y="280"/>
                    <a:pt x="186" y="280"/>
                  </a:cubicBezTo>
                  <a:cubicBezTo>
                    <a:pt x="188" y="275"/>
                    <a:pt x="188" y="275"/>
                    <a:pt x="188" y="275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4" y="263"/>
                    <a:pt x="194" y="263"/>
                    <a:pt x="194" y="263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9" y="255"/>
                    <a:pt x="201" y="251"/>
                    <a:pt x="205" y="248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22" y="232"/>
                    <a:pt x="222" y="232"/>
                    <a:pt x="222" y="232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240" y="220"/>
                    <a:pt x="245" y="219"/>
                    <a:pt x="248" y="217"/>
                  </a:cubicBezTo>
                  <a:cubicBezTo>
                    <a:pt x="251" y="216"/>
                    <a:pt x="251" y="216"/>
                    <a:pt x="251" y="216"/>
                  </a:cubicBezTo>
                  <a:cubicBezTo>
                    <a:pt x="257" y="214"/>
                    <a:pt x="257" y="214"/>
                    <a:pt x="257" y="214"/>
                  </a:cubicBezTo>
                  <a:cubicBezTo>
                    <a:pt x="265" y="211"/>
                    <a:pt x="265" y="211"/>
                    <a:pt x="265" y="211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3" y="210"/>
                    <a:pt x="273" y="210"/>
                    <a:pt x="273" y="210"/>
                  </a:cubicBezTo>
                  <a:cubicBezTo>
                    <a:pt x="277" y="208"/>
                    <a:pt x="281" y="209"/>
                    <a:pt x="285" y="209"/>
                  </a:cubicBezTo>
                  <a:cubicBezTo>
                    <a:pt x="290" y="208"/>
                    <a:pt x="290" y="208"/>
                    <a:pt x="290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305" y="209"/>
                    <a:pt x="305" y="209"/>
                    <a:pt x="305" y="209"/>
                  </a:cubicBezTo>
                  <a:cubicBezTo>
                    <a:pt x="313" y="211"/>
                    <a:pt x="313" y="211"/>
                    <a:pt x="313" y="211"/>
                  </a:cubicBezTo>
                  <a:cubicBezTo>
                    <a:pt x="318" y="213"/>
                    <a:pt x="318" y="213"/>
                    <a:pt x="318" y="213"/>
                  </a:cubicBezTo>
                  <a:cubicBezTo>
                    <a:pt x="325" y="217"/>
                    <a:pt x="325" y="217"/>
                    <a:pt x="325" y="217"/>
                  </a:cubicBezTo>
                  <a:cubicBezTo>
                    <a:pt x="329" y="224"/>
                    <a:pt x="329" y="224"/>
                    <a:pt x="329" y="224"/>
                  </a:cubicBezTo>
                  <a:cubicBezTo>
                    <a:pt x="332" y="228"/>
                    <a:pt x="334" y="233"/>
                    <a:pt x="333" y="239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0" y="250"/>
                    <a:pt x="330" y="250"/>
                    <a:pt x="330" y="250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3" y="264"/>
                    <a:pt x="323" y="264"/>
                    <a:pt x="323" y="264"/>
                  </a:cubicBezTo>
                  <a:cubicBezTo>
                    <a:pt x="318" y="269"/>
                    <a:pt x="318" y="269"/>
                    <a:pt x="318" y="269"/>
                  </a:cubicBezTo>
                  <a:cubicBezTo>
                    <a:pt x="313" y="275"/>
                    <a:pt x="313" y="275"/>
                    <a:pt x="313" y="275"/>
                  </a:cubicBezTo>
                  <a:cubicBezTo>
                    <a:pt x="309" y="279"/>
                    <a:pt x="309" y="279"/>
                    <a:pt x="309" y="279"/>
                  </a:cubicBezTo>
                  <a:cubicBezTo>
                    <a:pt x="305" y="283"/>
                    <a:pt x="301" y="288"/>
                    <a:pt x="297" y="291"/>
                  </a:cubicBezTo>
                  <a:cubicBezTo>
                    <a:pt x="292" y="296"/>
                    <a:pt x="292" y="296"/>
                    <a:pt x="292" y="296"/>
                  </a:cubicBezTo>
                  <a:cubicBezTo>
                    <a:pt x="289" y="298"/>
                    <a:pt x="289" y="298"/>
                    <a:pt x="289" y="298"/>
                  </a:cubicBezTo>
                  <a:cubicBezTo>
                    <a:pt x="283" y="303"/>
                    <a:pt x="283" y="303"/>
                    <a:pt x="283" y="303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77" y="305"/>
                    <a:pt x="275" y="310"/>
                    <a:pt x="271" y="310"/>
                  </a:cubicBezTo>
                  <a:cubicBezTo>
                    <a:pt x="266" y="314"/>
                    <a:pt x="266" y="314"/>
                    <a:pt x="266" y="314"/>
                  </a:cubicBezTo>
                  <a:cubicBezTo>
                    <a:pt x="265" y="314"/>
                    <a:pt x="265" y="314"/>
                    <a:pt x="265" y="314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5" y="320"/>
                    <a:pt x="255" y="320"/>
                    <a:pt x="255" y="320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47" y="324"/>
                    <a:pt x="247" y="324"/>
                    <a:pt x="247" y="324"/>
                  </a:cubicBezTo>
                  <a:cubicBezTo>
                    <a:pt x="243" y="327"/>
                    <a:pt x="243" y="327"/>
                    <a:pt x="243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5" y="329"/>
                    <a:pt x="232" y="333"/>
                    <a:pt x="228" y="334"/>
                  </a:cubicBezTo>
                  <a:cubicBezTo>
                    <a:pt x="225" y="335"/>
                    <a:pt x="225" y="335"/>
                    <a:pt x="225" y="335"/>
                  </a:cubicBezTo>
                  <a:cubicBezTo>
                    <a:pt x="218" y="338"/>
                    <a:pt x="218" y="338"/>
                    <a:pt x="218" y="338"/>
                  </a:cubicBezTo>
                  <a:cubicBezTo>
                    <a:pt x="215" y="340"/>
                    <a:pt x="215" y="340"/>
                    <a:pt x="215" y="340"/>
                  </a:cubicBezTo>
                  <a:cubicBezTo>
                    <a:pt x="210" y="342"/>
                    <a:pt x="205" y="343"/>
                    <a:pt x="200" y="345"/>
                  </a:cubicBezTo>
                  <a:cubicBezTo>
                    <a:pt x="194" y="346"/>
                    <a:pt x="194" y="346"/>
                    <a:pt x="194" y="346"/>
                  </a:cubicBezTo>
                  <a:cubicBezTo>
                    <a:pt x="185" y="347"/>
                    <a:pt x="185" y="347"/>
                    <a:pt x="185" y="347"/>
                  </a:cubicBezTo>
                  <a:cubicBezTo>
                    <a:pt x="183" y="348"/>
                    <a:pt x="183" y="348"/>
                    <a:pt x="183" y="348"/>
                  </a:cubicBezTo>
                  <a:cubicBezTo>
                    <a:pt x="175" y="348"/>
                    <a:pt x="167" y="348"/>
                    <a:pt x="158" y="346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45" y="343"/>
                    <a:pt x="145" y="343"/>
                    <a:pt x="145" y="343"/>
                  </a:cubicBezTo>
                  <a:cubicBezTo>
                    <a:pt x="140" y="341"/>
                    <a:pt x="140" y="341"/>
                    <a:pt x="140" y="341"/>
                  </a:cubicBezTo>
                  <a:cubicBezTo>
                    <a:pt x="136" y="339"/>
                    <a:pt x="136" y="339"/>
                    <a:pt x="136" y="339"/>
                  </a:cubicBezTo>
                  <a:cubicBezTo>
                    <a:pt x="130" y="335"/>
                    <a:pt x="130" y="335"/>
                    <a:pt x="130" y="335"/>
                  </a:cubicBezTo>
                  <a:cubicBezTo>
                    <a:pt x="125" y="329"/>
                    <a:pt x="125" y="329"/>
                    <a:pt x="125" y="329"/>
                  </a:cubicBezTo>
                  <a:cubicBezTo>
                    <a:pt x="125" y="327"/>
                    <a:pt x="125" y="327"/>
                    <a:pt x="125" y="327"/>
                  </a:cubicBezTo>
                  <a:cubicBezTo>
                    <a:pt x="123" y="322"/>
                    <a:pt x="123" y="322"/>
                    <a:pt x="123" y="322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2" y="313"/>
                    <a:pt x="122" y="313"/>
                    <a:pt x="122" y="313"/>
                  </a:cubicBezTo>
                  <a:cubicBezTo>
                    <a:pt x="122" y="309"/>
                    <a:pt x="121" y="306"/>
                    <a:pt x="122" y="301"/>
                  </a:cubicBezTo>
                  <a:cubicBezTo>
                    <a:pt x="121" y="296"/>
                    <a:pt x="123" y="292"/>
                    <a:pt x="122" y="286"/>
                  </a:cubicBezTo>
                  <a:cubicBezTo>
                    <a:pt x="125" y="280"/>
                    <a:pt x="125" y="280"/>
                    <a:pt x="125" y="280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7" y="271"/>
                    <a:pt x="127" y="271"/>
                    <a:pt x="127" y="271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32" y="259"/>
                    <a:pt x="132" y="259"/>
                    <a:pt x="132" y="259"/>
                  </a:cubicBezTo>
                  <a:cubicBezTo>
                    <a:pt x="133" y="255"/>
                    <a:pt x="133" y="255"/>
                    <a:pt x="133" y="255"/>
                  </a:cubicBezTo>
                  <a:cubicBezTo>
                    <a:pt x="138" y="248"/>
                    <a:pt x="138" y="248"/>
                    <a:pt x="138" y="248"/>
                  </a:cubicBezTo>
                  <a:cubicBezTo>
                    <a:pt x="138" y="247"/>
                    <a:pt x="138" y="247"/>
                    <a:pt x="138" y="247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53" y="226"/>
                    <a:pt x="153" y="226"/>
                    <a:pt x="153" y="226"/>
                  </a:cubicBezTo>
                  <a:cubicBezTo>
                    <a:pt x="156" y="221"/>
                    <a:pt x="160" y="218"/>
                    <a:pt x="163" y="214"/>
                  </a:cubicBezTo>
                  <a:cubicBezTo>
                    <a:pt x="165" y="212"/>
                    <a:pt x="165" y="212"/>
                    <a:pt x="165" y="212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2" y="200"/>
                    <a:pt x="177" y="200"/>
                    <a:pt x="178" y="1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7" y="170"/>
                    <a:pt x="210" y="165"/>
                    <a:pt x="215" y="163"/>
                  </a:cubicBezTo>
                  <a:cubicBezTo>
                    <a:pt x="218" y="159"/>
                    <a:pt x="223" y="159"/>
                    <a:pt x="226" y="155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5"/>
                    <a:pt x="241" y="145"/>
                    <a:pt x="241" y="145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9" y="135"/>
                    <a:pt x="262" y="132"/>
                    <a:pt x="265" y="130"/>
                  </a:cubicBezTo>
                  <a:cubicBezTo>
                    <a:pt x="268" y="129"/>
                    <a:pt x="268" y="129"/>
                    <a:pt x="268" y="129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273" y="121"/>
                    <a:pt x="273" y="121"/>
                    <a:pt x="273" y="12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69" y="116"/>
                    <a:pt x="269" y="116"/>
                    <a:pt x="269" y="116"/>
                  </a:cubicBezTo>
                  <a:cubicBezTo>
                    <a:pt x="268" y="113"/>
                    <a:pt x="268" y="113"/>
                    <a:pt x="268" y="113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3" y="110"/>
                    <a:pt x="263" y="110"/>
                    <a:pt x="263" y="110"/>
                  </a:cubicBezTo>
                  <a:cubicBezTo>
                    <a:pt x="261" y="106"/>
                    <a:pt x="261" y="106"/>
                    <a:pt x="261" y="106"/>
                  </a:cubicBezTo>
                  <a:moveTo>
                    <a:pt x="498" y="173"/>
                  </a:moveTo>
                  <a:cubicBezTo>
                    <a:pt x="496" y="174"/>
                    <a:pt x="496" y="174"/>
                    <a:pt x="496" y="174"/>
                  </a:cubicBezTo>
                  <a:cubicBezTo>
                    <a:pt x="489" y="174"/>
                    <a:pt x="489" y="174"/>
                    <a:pt x="489" y="174"/>
                  </a:cubicBezTo>
                  <a:cubicBezTo>
                    <a:pt x="485" y="174"/>
                    <a:pt x="481" y="175"/>
                    <a:pt x="477" y="174"/>
                  </a:cubicBezTo>
                  <a:cubicBezTo>
                    <a:pt x="476" y="175"/>
                    <a:pt x="476" y="175"/>
                    <a:pt x="476" y="175"/>
                  </a:cubicBezTo>
                  <a:cubicBezTo>
                    <a:pt x="471" y="175"/>
                    <a:pt x="467" y="178"/>
                    <a:pt x="462" y="179"/>
                  </a:cubicBezTo>
                  <a:cubicBezTo>
                    <a:pt x="457" y="180"/>
                    <a:pt x="457" y="180"/>
                    <a:pt x="457" y="180"/>
                  </a:cubicBezTo>
                  <a:cubicBezTo>
                    <a:pt x="453" y="182"/>
                    <a:pt x="453" y="182"/>
                    <a:pt x="453" y="182"/>
                  </a:cubicBezTo>
                  <a:cubicBezTo>
                    <a:pt x="447" y="183"/>
                    <a:pt x="447" y="183"/>
                    <a:pt x="447" y="183"/>
                  </a:cubicBezTo>
                  <a:cubicBezTo>
                    <a:pt x="438" y="188"/>
                    <a:pt x="438" y="188"/>
                    <a:pt x="438" y="188"/>
                  </a:cubicBezTo>
                  <a:cubicBezTo>
                    <a:pt x="433" y="191"/>
                    <a:pt x="426" y="191"/>
                    <a:pt x="422" y="197"/>
                  </a:cubicBezTo>
                  <a:cubicBezTo>
                    <a:pt x="414" y="201"/>
                    <a:pt x="414" y="201"/>
                    <a:pt x="414" y="201"/>
                  </a:cubicBezTo>
                  <a:cubicBezTo>
                    <a:pt x="409" y="206"/>
                    <a:pt x="404" y="207"/>
                    <a:pt x="400" y="212"/>
                  </a:cubicBezTo>
                  <a:cubicBezTo>
                    <a:pt x="391" y="219"/>
                    <a:pt x="391" y="219"/>
                    <a:pt x="391" y="219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0" y="228"/>
                    <a:pt x="380" y="228"/>
                    <a:pt x="380" y="228"/>
                  </a:cubicBezTo>
                  <a:cubicBezTo>
                    <a:pt x="377" y="233"/>
                    <a:pt x="372" y="236"/>
                    <a:pt x="368" y="241"/>
                  </a:cubicBezTo>
                  <a:cubicBezTo>
                    <a:pt x="368" y="242"/>
                    <a:pt x="368" y="242"/>
                    <a:pt x="368" y="242"/>
                  </a:cubicBezTo>
                  <a:cubicBezTo>
                    <a:pt x="363" y="248"/>
                    <a:pt x="363" y="248"/>
                    <a:pt x="363" y="248"/>
                  </a:cubicBezTo>
                  <a:cubicBezTo>
                    <a:pt x="361" y="253"/>
                    <a:pt x="361" y="253"/>
                    <a:pt x="361" y="253"/>
                  </a:cubicBezTo>
                  <a:cubicBezTo>
                    <a:pt x="362" y="257"/>
                    <a:pt x="362" y="262"/>
                    <a:pt x="365" y="265"/>
                  </a:cubicBezTo>
                  <a:cubicBezTo>
                    <a:pt x="370" y="267"/>
                    <a:pt x="370" y="267"/>
                    <a:pt x="370" y="267"/>
                  </a:cubicBezTo>
                  <a:cubicBezTo>
                    <a:pt x="371" y="271"/>
                    <a:pt x="371" y="271"/>
                    <a:pt x="371" y="271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8" y="273"/>
                    <a:pt x="378" y="273"/>
                    <a:pt x="378" y="273"/>
                  </a:cubicBezTo>
                  <a:cubicBezTo>
                    <a:pt x="382" y="268"/>
                    <a:pt x="382" y="268"/>
                    <a:pt x="382" y="268"/>
                  </a:cubicBezTo>
                  <a:cubicBezTo>
                    <a:pt x="385" y="264"/>
                    <a:pt x="385" y="264"/>
                    <a:pt x="385" y="264"/>
                  </a:cubicBezTo>
                  <a:cubicBezTo>
                    <a:pt x="389" y="260"/>
                    <a:pt x="389" y="260"/>
                    <a:pt x="389" y="260"/>
                  </a:cubicBezTo>
                  <a:cubicBezTo>
                    <a:pt x="393" y="255"/>
                    <a:pt x="393" y="255"/>
                    <a:pt x="393" y="255"/>
                  </a:cubicBezTo>
                  <a:cubicBezTo>
                    <a:pt x="394" y="254"/>
                    <a:pt x="394" y="254"/>
                    <a:pt x="394" y="254"/>
                  </a:cubicBezTo>
                  <a:cubicBezTo>
                    <a:pt x="400" y="250"/>
                    <a:pt x="404" y="245"/>
                    <a:pt x="409" y="241"/>
                  </a:cubicBezTo>
                  <a:cubicBezTo>
                    <a:pt x="417" y="235"/>
                    <a:pt x="417" y="235"/>
                    <a:pt x="417" y="235"/>
                  </a:cubicBezTo>
                  <a:cubicBezTo>
                    <a:pt x="419" y="234"/>
                    <a:pt x="419" y="234"/>
                    <a:pt x="419" y="234"/>
                  </a:cubicBezTo>
                  <a:cubicBezTo>
                    <a:pt x="429" y="226"/>
                    <a:pt x="429" y="226"/>
                    <a:pt x="429" y="226"/>
                  </a:cubicBezTo>
                  <a:cubicBezTo>
                    <a:pt x="430" y="225"/>
                    <a:pt x="430" y="225"/>
                    <a:pt x="430" y="225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9" y="221"/>
                    <a:pt x="439" y="221"/>
                    <a:pt x="439" y="221"/>
                  </a:cubicBezTo>
                  <a:cubicBezTo>
                    <a:pt x="444" y="217"/>
                    <a:pt x="444" y="217"/>
                    <a:pt x="444" y="217"/>
                  </a:cubicBezTo>
                  <a:cubicBezTo>
                    <a:pt x="446" y="216"/>
                    <a:pt x="446" y="216"/>
                    <a:pt x="446" y="216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5" y="212"/>
                    <a:pt x="455" y="212"/>
                    <a:pt x="455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4" y="209"/>
                    <a:pt x="464" y="209"/>
                    <a:pt x="464" y="209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6" y="204"/>
                    <a:pt x="476" y="204"/>
                    <a:pt x="476" y="204"/>
                  </a:cubicBezTo>
                  <a:cubicBezTo>
                    <a:pt x="482" y="204"/>
                    <a:pt x="482" y="204"/>
                    <a:pt x="482" y="204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490" y="201"/>
                    <a:pt x="490" y="201"/>
                    <a:pt x="490" y="201"/>
                  </a:cubicBezTo>
                  <a:cubicBezTo>
                    <a:pt x="494" y="200"/>
                    <a:pt x="494" y="200"/>
                    <a:pt x="494" y="200"/>
                  </a:cubicBezTo>
                  <a:cubicBezTo>
                    <a:pt x="495" y="200"/>
                    <a:pt x="495" y="200"/>
                    <a:pt x="495" y="200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199"/>
                    <a:pt x="500" y="199"/>
                    <a:pt x="500" y="199"/>
                  </a:cubicBezTo>
                  <a:cubicBezTo>
                    <a:pt x="506" y="199"/>
                    <a:pt x="506" y="199"/>
                    <a:pt x="506" y="199"/>
                  </a:cubicBezTo>
                  <a:cubicBezTo>
                    <a:pt x="511" y="197"/>
                    <a:pt x="517" y="199"/>
                    <a:pt x="523" y="199"/>
                  </a:cubicBezTo>
                  <a:cubicBezTo>
                    <a:pt x="527" y="200"/>
                    <a:pt x="527" y="200"/>
                    <a:pt x="527" y="200"/>
                  </a:cubicBezTo>
                  <a:cubicBezTo>
                    <a:pt x="529" y="201"/>
                    <a:pt x="529" y="201"/>
                    <a:pt x="529" y="201"/>
                  </a:cubicBezTo>
                  <a:cubicBezTo>
                    <a:pt x="533" y="202"/>
                    <a:pt x="533" y="202"/>
                    <a:pt x="533" y="202"/>
                  </a:cubicBezTo>
                  <a:cubicBezTo>
                    <a:pt x="539" y="204"/>
                    <a:pt x="539" y="204"/>
                    <a:pt x="539" y="204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8" y="211"/>
                    <a:pt x="553" y="211"/>
                    <a:pt x="554" y="215"/>
                  </a:cubicBezTo>
                  <a:cubicBezTo>
                    <a:pt x="556" y="219"/>
                    <a:pt x="556" y="219"/>
                    <a:pt x="556" y="219"/>
                  </a:cubicBezTo>
                  <a:cubicBezTo>
                    <a:pt x="557" y="222"/>
                    <a:pt x="560" y="225"/>
                    <a:pt x="560" y="229"/>
                  </a:cubicBezTo>
                  <a:cubicBezTo>
                    <a:pt x="561" y="233"/>
                    <a:pt x="561" y="238"/>
                    <a:pt x="560" y="242"/>
                  </a:cubicBezTo>
                  <a:cubicBezTo>
                    <a:pt x="559" y="248"/>
                    <a:pt x="559" y="248"/>
                    <a:pt x="559" y="248"/>
                  </a:cubicBezTo>
                  <a:cubicBezTo>
                    <a:pt x="557" y="255"/>
                    <a:pt x="557" y="255"/>
                    <a:pt x="557" y="255"/>
                  </a:cubicBezTo>
                  <a:cubicBezTo>
                    <a:pt x="557" y="259"/>
                    <a:pt x="555" y="262"/>
                    <a:pt x="555" y="266"/>
                  </a:cubicBezTo>
                  <a:cubicBezTo>
                    <a:pt x="552" y="269"/>
                    <a:pt x="552" y="274"/>
                    <a:pt x="548" y="277"/>
                  </a:cubicBezTo>
                  <a:cubicBezTo>
                    <a:pt x="546" y="281"/>
                    <a:pt x="546" y="281"/>
                    <a:pt x="546" y="281"/>
                  </a:cubicBezTo>
                  <a:cubicBezTo>
                    <a:pt x="544" y="285"/>
                    <a:pt x="542" y="289"/>
                    <a:pt x="538" y="292"/>
                  </a:cubicBezTo>
                  <a:cubicBezTo>
                    <a:pt x="535" y="297"/>
                    <a:pt x="535" y="297"/>
                    <a:pt x="535" y="297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2" y="311"/>
                    <a:pt x="522" y="311"/>
                    <a:pt x="522" y="311"/>
                  </a:cubicBezTo>
                  <a:cubicBezTo>
                    <a:pt x="517" y="315"/>
                    <a:pt x="513" y="319"/>
                    <a:pt x="508" y="323"/>
                  </a:cubicBezTo>
                  <a:cubicBezTo>
                    <a:pt x="506" y="324"/>
                    <a:pt x="506" y="324"/>
                    <a:pt x="506" y="324"/>
                  </a:cubicBezTo>
                  <a:cubicBezTo>
                    <a:pt x="502" y="328"/>
                    <a:pt x="498" y="330"/>
                    <a:pt x="494" y="332"/>
                  </a:cubicBezTo>
                  <a:cubicBezTo>
                    <a:pt x="490" y="333"/>
                    <a:pt x="487" y="336"/>
                    <a:pt x="484" y="338"/>
                  </a:cubicBezTo>
                  <a:cubicBezTo>
                    <a:pt x="479" y="340"/>
                    <a:pt x="479" y="340"/>
                    <a:pt x="479" y="340"/>
                  </a:cubicBezTo>
                  <a:cubicBezTo>
                    <a:pt x="474" y="342"/>
                    <a:pt x="474" y="342"/>
                    <a:pt x="474" y="342"/>
                  </a:cubicBezTo>
                  <a:cubicBezTo>
                    <a:pt x="468" y="345"/>
                    <a:pt x="468" y="345"/>
                    <a:pt x="468" y="345"/>
                  </a:cubicBezTo>
                  <a:cubicBezTo>
                    <a:pt x="460" y="347"/>
                    <a:pt x="460" y="347"/>
                    <a:pt x="460" y="347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52" y="348"/>
                    <a:pt x="452" y="348"/>
                    <a:pt x="452" y="348"/>
                  </a:cubicBezTo>
                  <a:cubicBezTo>
                    <a:pt x="447" y="350"/>
                    <a:pt x="447" y="350"/>
                    <a:pt x="447" y="350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31" y="352"/>
                    <a:pt x="431" y="352"/>
                    <a:pt x="431" y="352"/>
                  </a:cubicBezTo>
                  <a:cubicBezTo>
                    <a:pt x="426" y="352"/>
                    <a:pt x="421" y="351"/>
                    <a:pt x="416" y="352"/>
                  </a:cubicBezTo>
                  <a:cubicBezTo>
                    <a:pt x="411" y="351"/>
                    <a:pt x="411" y="351"/>
                    <a:pt x="411" y="351"/>
                  </a:cubicBezTo>
                  <a:cubicBezTo>
                    <a:pt x="402" y="349"/>
                    <a:pt x="402" y="349"/>
                    <a:pt x="402" y="349"/>
                  </a:cubicBezTo>
                  <a:cubicBezTo>
                    <a:pt x="394" y="344"/>
                    <a:pt x="394" y="344"/>
                    <a:pt x="394" y="344"/>
                  </a:cubicBezTo>
                  <a:cubicBezTo>
                    <a:pt x="388" y="339"/>
                    <a:pt x="388" y="339"/>
                    <a:pt x="388" y="339"/>
                  </a:cubicBezTo>
                  <a:cubicBezTo>
                    <a:pt x="387" y="335"/>
                    <a:pt x="387" y="335"/>
                    <a:pt x="387" y="335"/>
                  </a:cubicBezTo>
                  <a:cubicBezTo>
                    <a:pt x="385" y="329"/>
                    <a:pt x="385" y="329"/>
                    <a:pt x="385" y="329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9" y="315"/>
                    <a:pt x="389" y="315"/>
                    <a:pt x="389" y="315"/>
                  </a:cubicBezTo>
                  <a:cubicBezTo>
                    <a:pt x="392" y="309"/>
                    <a:pt x="392" y="309"/>
                    <a:pt x="392" y="309"/>
                  </a:cubicBezTo>
                  <a:cubicBezTo>
                    <a:pt x="400" y="300"/>
                    <a:pt x="400" y="300"/>
                    <a:pt x="400" y="300"/>
                  </a:cubicBezTo>
                  <a:cubicBezTo>
                    <a:pt x="403" y="297"/>
                    <a:pt x="403" y="297"/>
                    <a:pt x="403" y="297"/>
                  </a:cubicBezTo>
                  <a:cubicBezTo>
                    <a:pt x="408" y="295"/>
                    <a:pt x="408" y="295"/>
                    <a:pt x="408" y="295"/>
                  </a:cubicBezTo>
                  <a:cubicBezTo>
                    <a:pt x="407" y="294"/>
                    <a:pt x="407" y="294"/>
                    <a:pt x="407" y="294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0" y="296"/>
                    <a:pt x="400" y="296"/>
                    <a:pt x="400" y="296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401" y="293"/>
                    <a:pt x="401" y="293"/>
                    <a:pt x="401" y="293"/>
                  </a:cubicBezTo>
                  <a:cubicBezTo>
                    <a:pt x="405" y="289"/>
                    <a:pt x="405" y="289"/>
                    <a:pt x="405" y="289"/>
                  </a:cubicBezTo>
                  <a:cubicBezTo>
                    <a:pt x="404" y="288"/>
                    <a:pt x="404" y="288"/>
                    <a:pt x="404" y="288"/>
                  </a:cubicBezTo>
                  <a:cubicBezTo>
                    <a:pt x="403" y="288"/>
                    <a:pt x="403" y="288"/>
                    <a:pt x="403" y="288"/>
                  </a:cubicBezTo>
                  <a:cubicBezTo>
                    <a:pt x="402" y="287"/>
                    <a:pt x="402" y="287"/>
                    <a:pt x="402" y="287"/>
                  </a:cubicBezTo>
                  <a:cubicBezTo>
                    <a:pt x="403" y="286"/>
                    <a:pt x="403" y="286"/>
                    <a:pt x="403" y="286"/>
                  </a:cubicBezTo>
                  <a:cubicBezTo>
                    <a:pt x="404" y="285"/>
                    <a:pt x="404" y="285"/>
                    <a:pt x="404" y="285"/>
                  </a:cubicBezTo>
                  <a:cubicBezTo>
                    <a:pt x="402" y="285"/>
                    <a:pt x="402" y="285"/>
                    <a:pt x="402" y="285"/>
                  </a:cubicBezTo>
                  <a:cubicBezTo>
                    <a:pt x="395" y="288"/>
                    <a:pt x="395" y="288"/>
                    <a:pt x="395" y="288"/>
                  </a:cubicBezTo>
                  <a:cubicBezTo>
                    <a:pt x="390" y="293"/>
                    <a:pt x="390" y="293"/>
                    <a:pt x="390" y="293"/>
                  </a:cubicBezTo>
                  <a:cubicBezTo>
                    <a:pt x="389" y="292"/>
                    <a:pt x="389" y="292"/>
                    <a:pt x="389" y="292"/>
                  </a:cubicBezTo>
                  <a:cubicBezTo>
                    <a:pt x="391" y="290"/>
                    <a:pt x="391" y="290"/>
                    <a:pt x="391" y="290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7" y="286"/>
                    <a:pt x="397" y="286"/>
                    <a:pt x="397" y="286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3" y="293"/>
                    <a:pt x="383" y="293"/>
                    <a:pt x="383" y="29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80" y="295"/>
                    <a:pt x="380" y="295"/>
                    <a:pt x="380" y="295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3" y="288"/>
                    <a:pt x="383" y="288"/>
                    <a:pt x="383" y="288"/>
                  </a:cubicBezTo>
                  <a:cubicBezTo>
                    <a:pt x="382" y="289"/>
                    <a:pt x="382" y="289"/>
                    <a:pt x="382" y="289"/>
                  </a:cubicBezTo>
                  <a:cubicBezTo>
                    <a:pt x="378" y="292"/>
                    <a:pt x="378" y="292"/>
                    <a:pt x="378" y="292"/>
                  </a:cubicBezTo>
                  <a:cubicBezTo>
                    <a:pt x="373" y="300"/>
                    <a:pt x="373" y="300"/>
                    <a:pt x="373" y="300"/>
                  </a:cubicBezTo>
                  <a:cubicBezTo>
                    <a:pt x="370" y="309"/>
                    <a:pt x="370" y="309"/>
                    <a:pt x="370" y="309"/>
                  </a:cubicBezTo>
                  <a:cubicBezTo>
                    <a:pt x="369" y="315"/>
                    <a:pt x="369" y="315"/>
                    <a:pt x="369" y="315"/>
                  </a:cubicBezTo>
                  <a:cubicBezTo>
                    <a:pt x="369" y="319"/>
                    <a:pt x="369" y="324"/>
                    <a:pt x="371" y="327"/>
                  </a:cubicBezTo>
                  <a:cubicBezTo>
                    <a:pt x="376" y="338"/>
                    <a:pt x="376" y="338"/>
                    <a:pt x="376" y="338"/>
                  </a:cubicBezTo>
                  <a:cubicBezTo>
                    <a:pt x="380" y="345"/>
                    <a:pt x="380" y="345"/>
                    <a:pt x="380" y="345"/>
                  </a:cubicBezTo>
                  <a:cubicBezTo>
                    <a:pt x="384" y="350"/>
                    <a:pt x="384" y="350"/>
                    <a:pt x="384" y="350"/>
                  </a:cubicBezTo>
                  <a:cubicBezTo>
                    <a:pt x="386" y="351"/>
                    <a:pt x="386" y="351"/>
                    <a:pt x="386" y="351"/>
                  </a:cubicBezTo>
                  <a:cubicBezTo>
                    <a:pt x="392" y="357"/>
                    <a:pt x="392" y="357"/>
                    <a:pt x="392" y="357"/>
                  </a:cubicBezTo>
                  <a:cubicBezTo>
                    <a:pt x="399" y="361"/>
                    <a:pt x="399" y="361"/>
                    <a:pt x="399" y="361"/>
                  </a:cubicBezTo>
                  <a:cubicBezTo>
                    <a:pt x="407" y="364"/>
                    <a:pt x="407" y="364"/>
                    <a:pt x="407" y="364"/>
                  </a:cubicBezTo>
                  <a:cubicBezTo>
                    <a:pt x="415" y="367"/>
                    <a:pt x="415" y="367"/>
                    <a:pt x="415" y="367"/>
                  </a:cubicBezTo>
                  <a:cubicBezTo>
                    <a:pt x="418" y="368"/>
                    <a:pt x="418" y="368"/>
                    <a:pt x="418" y="368"/>
                  </a:cubicBezTo>
                  <a:cubicBezTo>
                    <a:pt x="424" y="369"/>
                    <a:pt x="424" y="369"/>
                    <a:pt x="424" y="369"/>
                  </a:cubicBezTo>
                  <a:cubicBezTo>
                    <a:pt x="433" y="370"/>
                    <a:pt x="433" y="370"/>
                    <a:pt x="433" y="370"/>
                  </a:cubicBezTo>
                  <a:cubicBezTo>
                    <a:pt x="443" y="371"/>
                    <a:pt x="443" y="371"/>
                    <a:pt x="443" y="371"/>
                  </a:cubicBezTo>
                  <a:cubicBezTo>
                    <a:pt x="449" y="371"/>
                    <a:pt x="449" y="371"/>
                    <a:pt x="449" y="371"/>
                  </a:cubicBezTo>
                  <a:cubicBezTo>
                    <a:pt x="455" y="371"/>
                    <a:pt x="455" y="371"/>
                    <a:pt x="455" y="371"/>
                  </a:cubicBezTo>
                  <a:cubicBezTo>
                    <a:pt x="461" y="370"/>
                    <a:pt x="461" y="370"/>
                    <a:pt x="461" y="370"/>
                  </a:cubicBezTo>
                  <a:cubicBezTo>
                    <a:pt x="468" y="369"/>
                    <a:pt x="468" y="369"/>
                    <a:pt x="468" y="369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7" y="361"/>
                    <a:pt x="497" y="361"/>
                    <a:pt x="497" y="361"/>
                  </a:cubicBezTo>
                  <a:cubicBezTo>
                    <a:pt x="502" y="358"/>
                    <a:pt x="502" y="358"/>
                    <a:pt x="502" y="358"/>
                  </a:cubicBezTo>
                  <a:cubicBezTo>
                    <a:pt x="507" y="357"/>
                    <a:pt x="507" y="357"/>
                    <a:pt x="507" y="357"/>
                  </a:cubicBezTo>
                  <a:cubicBezTo>
                    <a:pt x="515" y="353"/>
                    <a:pt x="515" y="353"/>
                    <a:pt x="515" y="353"/>
                  </a:cubicBezTo>
                  <a:cubicBezTo>
                    <a:pt x="517" y="352"/>
                    <a:pt x="517" y="352"/>
                    <a:pt x="517" y="352"/>
                  </a:cubicBezTo>
                  <a:cubicBezTo>
                    <a:pt x="519" y="351"/>
                    <a:pt x="519" y="351"/>
                    <a:pt x="519" y="351"/>
                  </a:cubicBezTo>
                  <a:cubicBezTo>
                    <a:pt x="523" y="347"/>
                    <a:pt x="523" y="347"/>
                    <a:pt x="523" y="347"/>
                  </a:cubicBezTo>
                  <a:cubicBezTo>
                    <a:pt x="527" y="345"/>
                    <a:pt x="527" y="345"/>
                    <a:pt x="527" y="345"/>
                  </a:cubicBezTo>
                  <a:cubicBezTo>
                    <a:pt x="534" y="339"/>
                    <a:pt x="534" y="339"/>
                    <a:pt x="534" y="339"/>
                  </a:cubicBezTo>
                  <a:cubicBezTo>
                    <a:pt x="537" y="337"/>
                    <a:pt x="537" y="337"/>
                    <a:pt x="537" y="337"/>
                  </a:cubicBezTo>
                  <a:cubicBezTo>
                    <a:pt x="543" y="331"/>
                    <a:pt x="543" y="331"/>
                    <a:pt x="543" y="331"/>
                  </a:cubicBezTo>
                  <a:cubicBezTo>
                    <a:pt x="550" y="323"/>
                    <a:pt x="550" y="323"/>
                    <a:pt x="550" y="323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61" y="308"/>
                    <a:pt x="561" y="308"/>
                    <a:pt x="561" y="308"/>
                  </a:cubicBezTo>
                  <a:cubicBezTo>
                    <a:pt x="564" y="304"/>
                    <a:pt x="564" y="304"/>
                    <a:pt x="564" y="304"/>
                  </a:cubicBezTo>
                  <a:cubicBezTo>
                    <a:pt x="565" y="301"/>
                    <a:pt x="565" y="301"/>
                    <a:pt x="565" y="301"/>
                  </a:cubicBezTo>
                  <a:cubicBezTo>
                    <a:pt x="567" y="297"/>
                    <a:pt x="567" y="297"/>
                    <a:pt x="567" y="297"/>
                  </a:cubicBezTo>
                  <a:cubicBezTo>
                    <a:pt x="570" y="290"/>
                    <a:pt x="570" y="290"/>
                    <a:pt x="570" y="290"/>
                  </a:cubicBezTo>
                  <a:cubicBezTo>
                    <a:pt x="572" y="286"/>
                    <a:pt x="572" y="286"/>
                    <a:pt x="572" y="286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62"/>
                    <a:pt x="578" y="262"/>
                    <a:pt x="578" y="262"/>
                  </a:cubicBezTo>
                  <a:cubicBezTo>
                    <a:pt x="577" y="258"/>
                    <a:pt x="577" y="258"/>
                    <a:pt x="577" y="258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0"/>
                    <a:pt x="578" y="250"/>
                    <a:pt x="578" y="250"/>
                  </a:cubicBezTo>
                  <a:cubicBezTo>
                    <a:pt x="577" y="246"/>
                    <a:pt x="577" y="246"/>
                    <a:pt x="577" y="246"/>
                  </a:cubicBezTo>
                  <a:cubicBezTo>
                    <a:pt x="576" y="240"/>
                    <a:pt x="575" y="235"/>
                    <a:pt x="574" y="230"/>
                  </a:cubicBezTo>
                  <a:cubicBezTo>
                    <a:pt x="572" y="222"/>
                    <a:pt x="572" y="222"/>
                    <a:pt x="572" y="222"/>
                  </a:cubicBezTo>
                  <a:cubicBezTo>
                    <a:pt x="570" y="220"/>
                    <a:pt x="570" y="220"/>
                    <a:pt x="570" y="220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5" y="210"/>
                    <a:pt x="565" y="210"/>
                    <a:pt x="565" y="210"/>
                  </a:cubicBezTo>
                  <a:cubicBezTo>
                    <a:pt x="563" y="205"/>
                    <a:pt x="559" y="203"/>
                    <a:pt x="556" y="199"/>
                  </a:cubicBezTo>
                  <a:cubicBezTo>
                    <a:pt x="554" y="195"/>
                    <a:pt x="550" y="195"/>
                    <a:pt x="547" y="191"/>
                  </a:cubicBezTo>
                  <a:cubicBezTo>
                    <a:pt x="539" y="186"/>
                    <a:pt x="539" y="186"/>
                    <a:pt x="539" y="186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24" y="178"/>
                    <a:pt x="524" y="178"/>
                    <a:pt x="524" y="178"/>
                  </a:cubicBezTo>
                  <a:cubicBezTo>
                    <a:pt x="517" y="176"/>
                    <a:pt x="517" y="176"/>
                    <a:pt x="517" y="176"/>
                  </a:cubicBezTo>
                  <a:cubicBezTo>
                    <a:pt x="513" y="175"/>
                    <a:pt x="513" y="175"/>
                    <a:pt x="513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498" y="173"/>
                    <a:pt x="498" y="173"/>
                    <a:pt x="498" y="173"/>
                  </a:cubicBezTo>
                  <a:moveTo>
                    <a:pt x="301" y="283"/>
                  </a:moveTo>
                  <a:cubicBezTo>
                    <a:pt x="301" y="282"/>
                    <a:pt x="301" y="282"/>
                    <a:pt x="301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298" y="285"/>
                    <a:pt x="298" y="285"/>
                    <a:pt x="298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1" y="283"/>
                    <a:pt x="301" y="283"/>
                    <a:pt x="301" y="283"/>
                  </a:cubicBezTo>
                  <a:moveTo>
                    <a:pt x="317" y="355"/>
                  </a:moveTo>
                  <a:cubicBezTo>
                    <a:pt x="317" y="355"/>
                    <a:pt x="317" y="355"/>
                    <a:pt x="317" y="355"/>
                  </a:cubicBezTo>
                  <a:cubicBezTo>
                    <a:pt x="312" y="355"/>
                    <a:pt x="312" y="355"/>
                    <a:pt x="312" y="355"/>
                  </a:cubicBezTo>
                  <a:cubicBezTo>
                    <a:pt x="309" y="355"/>
                    <a:pt x="309" y="355"/>
                    <a:pt x="309" y="355"/>
                  </a:cubicBezTo>
                  <a:cubicBezTo>
                    <a:pt x="304" y="360"/>
                    <a:pt x="304" y="360"/>
                    <a:pt x="304" y="360"/>
                  </a:cubicBezTo>
                  <a:cubicBezTo>
                    <a:pt x="297" y="364"/>
                    <a:pt x="297" y="364"/>
                    <a:pt x="297" y="364"/>
                  </a:cubicBezTo>
                  <a:cubicBezTo>
                    <a:pt x="292" y="368"/>
                    <a:pt x="292" y="368"/>
                    <a:pt x="292" y="368"/>
                  </a:cubicBezTo>
                  <a:cubicBezTo>
                    <a:pt x="285" y="374"/>
                    <a:pt x="285" y="374"/>
                    <a:pt x="285" y="374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77" y="381"/>
                    <a:pt x="277" y="381"/>
                    <a:pt x="277" y="381"/>
                  </a:cubicBezTo>
                  <a:cubicBezTo>
                    <a:pt x="270" y="387"/>
                    <a:pt x="270" y="387"/>
                    <a:pt x="270" y="387"/>
                  </a:cubicBezTo>
                  <a:cubicBezTo>
                    <a:pt x="267" y="389"/>
                    <a:pt x="267" y="389"/>
                    <a:pt x="267" y="389"/>
                  </a:cubicBezTo>
                  <a:cubicBezTo>
                    <a:pt x="259" y="399"/>
                    <a:pt x="259" y="399"/>
                    <a:pt x="259" y="399"/>
                  </a:cubicBezTo>
                  <a:cubicBezTo>
                    <a:pt x="254" y="404"/>
                    <a:pt x="254" y="404"/>
                    <a:pt x="254" y="404"/>
                  </a:cubicBezTo>
                  <a:cubicBezTo>
                    <a:pt x="249" y="409"/>
                    <a:pt x="249" y="409"/>
                    <a:pt x="249" y="409"/>
                  </a:cubicBezTo>
                  <a:cubicBezTo>
                    <a:pt x="245" y="412"/>
                    <a:pt x="244" y="416"/>
                    <a:pt x="240" y="419"/>
                  </a:cubicBezTo>
                  <a:cubicBezTo>
                    <a:pt x="233" y="427"/>
                    <a:pt x="233" y="427"/>
                    <a:pt x="233" y="427"/>
                  </a:cubicBezTo>
                  <a:cubicBezTo>
                    <a:pt x="227" y="435"/>
                    <a:pt x="227" y="435"/>
                    <a:pt x="227" y="435"/>
                  </a:cubicBezTo>
                  <a:cubicBezTo>
                    <a:pt x="225" y="439"/>
                    <a:pt x="225" y="439"/>
                    <a:pt x="225" y="439"/>
                  </a:cubicBezTo>
                  <a:cubicBezTo>
                    <a:pt x="221" y="443"/>
                    <a:pt x="221" y="443"/>
                    <a:pt x="221" y="443"/>
                  </a:cubicBezTo>
                  <a:cubicBezTo>
                    <a:pt x="219" y="447"/>
                    <a:pt x="216" y="451"/>
                    <a:pt x="214" y="454"/>
                  </a:cubicBezTo>
                  <a:cubicBezTo>
                    <a:pt x="210" y="462"/>
                    <a:pt x="210" y="462"/>
                    <a:pt x="210" y="462"/>
                  </a:cubicBezTo>
                  <a:cubicBezTo>
                    <a:pt x="209" y="465"/>
                    <a:pt x="209" y="465"/>
                    <a:pt x="209" y="465"/>
                  </a:cubicBezTo>
                  <a:cubicBezTo>
                    <a:pt x="208" y="466"/>
                    <a:pt x="208" y="466"/>
                    <a:pt x="208" y="466"/>
                  </a:cubicBezTo>
                  <a:cubicBezTo>
                    <a:pt x="206" y="471"/>
                    <a:pt x="206" y="471"/>
                    <a:pt x="206" y="471"/>
                  </a:cubicBezTo>
                  <a:cubicBezTo>
                    <a:pt x="203" y="476"/>
                    <a:pt x="203" y="476"/>
                    <a:pt x="203" y="476"/>
                  </a:cubicBezTo>
                  <a:cubicBezTo>
                    <a:pt x="202" y="482"/>
                    <a:pt x="202" y="482"/>
                    <a:pt x="202" y="482"/>
                  </a:cubicBezTo>
                  <a:cubicBezTo>
                    <a:pt x="199" y="492"/>
                    <a:pt x="199" y="492"/>
                    <a:pt x="199" y="492"/>
                  </a:cubicBezTo>
                  <a:cubicBezTo>
                    <a:pt x="198" y="496"/>
                    <a:pt x="198" y="496"/>
                    <a:pt x="198" y="496"/>
                  </a:cubicBezTo>
                  <a:cubicBezTo>
                    <a:pt x="196" y="504"/>
                    <a:pt x="196" y="504"/>
                    <a:pt x="196" y="504"/>
                  </a:cubicBezTo>
                  <a:cubicBezTo>
                    <a:pt x="196" y="514"/>
                    <a:pt x="196" y="514"/>
                    <a:pt x="196" y="514"/>
                  </a:cubicBezTo>
                  <a:cubicBezTo>
                    <a:pt x="197" y="515"/>
                    <a:pt x="197" y="515"/>
                    <a:pt x="197" y="515"/>
                  </a:cubicBezTo>
                  <a:cubicBezTo>
                    <a:pt x="196" y="520"/>
                    <a:pt x="196" y="520"/>
                    <a:pt x="196" y="520"/>
                  </a:cubicBezTo>
                  <a:cubicBezTo>
                    <a:pt x="197" y="524"/>
                    <a:pt x="197" y="524"/>
                    <a:pt x="197" y="524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7"/>
                    <a:pt x="201" y="541"/>
                    <a:pt x="203" y="545"/>
                  </a:cubicBezTo>
                  <a:cubicBezTo>
                    <a:pt x="207" y="549"/>
                    <a:pt x="207" y="549"/>
                    <a:pt x="207" y="549"/>
                  </a:cubicBezTo>
                  <a:cubicBezTo>
                    <a:pt x="212" y="558"/>
                    <a:pt x="212" y="558"/>
                    <a:pt x="212" y="558"/>
                  </a:cubicBezTo>
                  <a:cubicBezTo>
                    <a:pt x="217" y="563"/>
                    <a:pt x="217" y="563"/>
                    <a:pt x="217" y="563"/>
                  </a:cubicBezTo>
                  <a:cubicBezTo>
                    <a:pt x="225" y="568"/>
                    <a:pt x="225" y="568"/>
                    <a:pt x="225" y="568"/>
                  </a:cubicBezTo>
                  <a:cubicBezTo>
                    <a:pt x="230" y="571"/>
                    <a:pt x="230" y="571"/>
                    <a:pt x="230" y="571"/>
                  </a:cubicBezTo>
                  <a:cubicBezTo>
                    <a:pt x="237" y="575"/>
                    <a:pt x="237" y="575"/>
                    <a:pt x="237" y="575"/>
                  </a:cubicBezTo>
                  <a:cubicBezTo>
                    <a:pt x="242" y="576"/>
                    <a:pt x="247" y="580"/>
                    <a:pt x="252" y="580"/>
                  </a:cubicBezTo>
                  <a:cubicBezTo>
                    <a:pt x="262" y="583"/>
                    <a:pt x="262" y="583"/>
                    <a:pt x="262" y="583"/>
                  </a:cubicBezTo>
                  <a:cubicBezTo>
                    <a:pt x="264" y="584"/>
                    <a:pt x="264" y="584"/>
                    <a:pt x="264" y="584"/>
                  </a:cubicBezTo>
                  <a:cubicBezTo>
                    <a:pt x="268" y="584"/>
                    <a:pt x="272" y="585"/>
                    <a:pt x="275" y="586"/>
                  </a:cubicBezTo>
                  <a:cubicBezTo>
                    <a:pt x="279" y="585"/>
                    <a:pt x="279" y="585"/>
                    <a:pt x="279" y="585"/>
                  </a:cubicBezTo>
                  <a:cubicBezTo>
                    <a:pt x="287" y="586"/>
                    <a:pt x="287" y="586"/>
                    <a:pt x="287" y="586"/>
                  </a:cubicBezTo>
                  <a:cubicBezTo>
                    <a:pt x="292" y="586"/>
                    <a:pt x="292" y="586"/>
                    <a:pt x="292" y="586"/>
                  </a:cubicBezTo>
                  <a:cubicBezTo>
                    <a:pt x="299" y="585"/>
                    <a:pt x="299" y="585"/>
                    <a:pt x="299" y="585"/>
                  </a:cubicBezTo>
                  <a:cubicBezTo>
                    <a:pt x="302" y="585"/>
                    <a:pt x="302" y="585"/>
                    <a:pt x="302" y="585"/>
                  </a:cubicBezTo>
                  <a:cubicBezTo>
                    <a:pt x="304" y="586"/>
                    <a:pt x="304" y="586"/>
                    <a:pt x="304" y="586"/>
                  </a:cubicBezTo>
                  <a:cubicBezTo>
                    <a:pt x="314" y="585"/>
                    <a:pt x="314" y="585"/>
                    <a:pt x="314" y="585"/>
                  </a:cubicBezTo>
                  <a:cubicBezTo>
                    <a:pt x="318" y="585"/>
                    <a:pt x="318" y="585"/>
                    <a:pt x="318" y="585"/>
                  </a:cubicBezTo>
                  <a:cubicBezTo>
                    <a:pt x="323" y="584"/>
                    <a:pt x="323" y="584"/>
                    <a:pt x="323" y="584"/>
                  </a:cubicBezTo>
                  <a:cubicBezTo>
                    <a:pt x="331" y="582"/>
                    <a:pt x="331" y="582"/>
                    <a:pt x="331" y="582"/>
                  </a:cubicBezTo>
                  <a:cubicBezTo>
                    <a:pt x="341" y="581"/>
                    <a:pt x="341" y="581"/>
                    <a:pt x="341" y="581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52" y="577"/>
                    <a:pt x="352" y="577"/>
                    <a:pt x="352" y="577"/>
                  </a:cubicBezTo>
                  <a:cubicBezTo>
                    <a:pt x="360" y="575"/>
                    <a:pt x="360" y="575"/>
                    <a:pt x="360" y="575"/>
                  </a:cubicBezTo>
                  <a:cubicBezTo>
                    <a:pt x="366" y="573"/>
                    <a:pt x="366" y="573"/>
                    <a:pt x="366" y="573"/>
                  </a:cubicBezTo>
                  <a:cubicBezTo>
                    <a:pt x="368" y="572"/>
                    <a:pt x="368" y="572"/>
                    <a:pt x="368" y="572"/>
                  </a:cubicBezTo>
                  <a:cubicBezTo>
                    <a:pt x="370" y="571"/>
                    <a:pt x="370" y="571"/>
                    <a:pt x="370" y="571"/>
                  </a:cubicBezTo>
                  <a:cubicBezTo>
                    <a:pt x="378" y="568"/>
                    <a:pt x="378" y="568"/>
                    <a:pt x="378" y="568"/>
                  </a:cubicBezTo>
                  <a:cubicBezTo>
                    <a:pt x="379" y="567"/>
                    <a:pt x="379" y="567"/>
                    <a:pt x="379" y="567"/>
                  </a:cubicBezTo>
                  <a:cubicBezTo>
                    <a:pt x="383" y="566"/>
                    <a:pt x="383" y="566"/>
                    <a:pt x="383" y="566"/>
                  </a:cubicBezTo>
                  <a:cubicBezTo>
                    <a:pt x="387" y="563"/>
                    <a:pt x="391" y="562"/>
                    <a:pt x="395" y="559"/>
                  </a:cubicBezTo>
                  <a:cubicBezTo>
                    <a:pt x="397" y="558"/>
                    <a:pt x="397" y="558"/>
                    <a:pt x="397" y="558"/>
                  </a:cubicBezTo>
                  <a:cubicBezTo>
                    <a:pt x="403" y="554"/>
                    <a:pt x="403" y="554"/>
                    <a:pt x="403" y="554"/>
                  </a:cubicBezTo>
                  <a:cubicBezTo>
                    <a:pt x="404" y="554"/>
                    <a:pt x="404" y="554"/>
                    <a:pt x="404" y="554"/>
                  </a:cubicBezTo>
                  <a:cubicBezTo>
                    <a:pt x="407" y="552"/>
                    <a:pt x="407" y="552"/>
                    <a:pt x="407" y="552"/>
                  </a:cubicBezTo>
                  <a:cubicBezTo>
                    <a:pt x="409" y="549"/>
                    <a:pt x="409" y="549"/>
                    <a:pt x="409" y="549"/>
                  </a:cubicBezTo>
                  <a:cubicBezTo>
                    <a:pt x="406" y="548"/>
                    <a:pt x="406" y="548"/>
                    <a:pt x="406" y="548"/>
                  </a:cubicBezTo>
                  <a:cubicBezTo>
                    <a:pt x="401" y="551"/>
                    <a:pt x="401" y="551"/>
                    <a:pt x="401" y="551"/>
                  </a:cubicBezTo>
                  <a:cubicBezTo>
                    <a:pt x="399" y="550"/>
                    <a:pt x="399" y="550"/>
                    <a:pt x="399" y="550"/>
                  </a:cubicBezTo>
                  <a:cubicBezTo>
                    <a:pt x="404" y="546"/>
                    <a:pt x="404" y="546"/>
                    <a:pt x="404" y="546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9" y="542"/>
                    <a:pt x="409" y="542"/>
                    <a:pt x="409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3" y="542"/>
                    <a:pt x="403" y="542"/>
                    <a:pt x="403" y="542"/>
                  </a:cubicBezTo>
                  <a:cubicBezTo>
                    <a:pt x="401" y="541"/>
                    <a:pt x="401" y="541"/>
                    <a:pt x="401" y="541"/>
                  </a:cubicBezTo>
                  <a:cubicBezTo>
                    <a:pt x="404" y="540"/>
                    <a:pt x="404" y="540"/>
                    <a:pt x="404" y="540"/>
                  </a:cubicBezTo>
                  <a:cubicBezTo>
                    <a:pt x="409" y="536"/>
                    <a:pt x="409" y="536"/>
                    <a:pt x="409" y="536"/>
                  </a:cubicBezTo>
                  <a:cubicBezTo>
                    <a:pt x="407" y="535"/>
                    <a:pt x="407" y="535"/>
                    <a:pt x="407" y="535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398" y="539"/>
                    <a:pt x="398" y="539"/>
                    <a:pt x="398" y="539"/>
                  </a:cubicBezTo>
                  <a:cubicBezTo>
                    <a:pt x="395" y="538"/>
                    <a:pt x="395" y="538"/>
                    <a:pt x="395" y="538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7" y="535"/>
                    <a:pt x="397" y="535"/>
                    <a:pt x="397" y="535"/>
                  </a:cubicBezTo>
                  <a:cubicBezTo>
                    <a:pt x="391" y="537"/>
                    <a:pt x="391" y="537"/>
                    <a:pt x="391" y="537"/>
                  </a:cubicBezTo>
                  <a:cubicBezTo>
                    <a:pt x="385" y="540"/>
                    <a:pt x="385" y="540"/>
                    <a:pt x="385" y="540"/>
                  </a:cubicBezTo>
                  <a:cubicBezTo>
                    <a:pt x="382" y="542"/>
                    <a:pt x="382" y="542"/>
                    <a:pt x="382" y="542"/>
                  </a:cubicBezTo>
                  <a:cubicBezTo>
                    <a:pt x="382" y="541"/>
                    <a:pt x="382" y="541"/>
                    <a:pt x="382" y="541"/>
                  </a:cubicBezTo>
                  <a:cubicBezTo>
                    <a:pt x="382" y="540"/>
                    <a:pt x="382" y="540"/>
                    <a:pt x="382" y="540"/>
                  </a:cubicBezTo>
                  <a:cubicBezTo>
                    <a:pt x="387" y="538"/>
                    <a:pt x="387" y="538"/>
                    <a:pt x="387" y="538"/>
                  </a:cubicBezTo>
                  <a:cubicBezTo>
                    <a:pt x="390" y="536"/>
                    <a:pt x="390" y="536"/>
                    <a:pt x="390" y="536"/>
                  </a:cubicBezTo>
                  <a:cubicBezTo>
                    <a:pt x="390" y="534"/>
                    <a:pt x="390" y="534"/>
                    <a:pt x="390" y="534"/>
                  </a:cubicBezTo>
                  <a:cubicBezTo>
                    <a:pt x="384" y="537"/>
                    <a:pt x="384" y="537"/>
                    <a:pt x="384" y="537"/>
                  </a:cubicBezTo>
                  <a:cubicBezTo>
                    <a:pt x="382" y="536"/>
                    <a:pt x="382" y="536"/>
                    <a:pt x="382" y="536"/>
                  </a:cubicBezTo>
                  <a:cubicBezTo>
                    <a:pt x="378" y="538"/>
                    <a:pt x="378" y="538"/>
                    <a:pt x="378" y="538"/>
                  </a:cubicBezTo>
                  <a:cubicBezTo>
                    <a:pt x="371" y="541"/>
                    <a:pt x="371" y="541"/>
                    <a:pt x="371" y="541"/>
                  </a:cubicBezTo>
                  <a:cubicBezTo>
                    <a:pt x="367" y="543"/>
                    <a:pt x="367" y="543"/>
                    <a:pt x="367" y="543"/>
                  </a:cubicBezTo>
                  <a:cubicBezTo>
                    <a:pt x="363" y="545"/>
                    <a:pt x="363" y="545"/>
                    <a:pt x="363" y="545"/>
                  </a:cubicBezTo>
                  <a:cubicBezTo>
                    <a:pt x="355" y="548"/>
                    <a:pt x="355" y="548"/>
                    <a:pt x="355" y="548"/>
                  </a:cubicBezTo>
                  <a:cubicBezTo>
                    <a:pt x="347" y="550"/>
                    <a:pt x="347" y="550"/>
                    <a:pt x="347" y="550"/>
                  </a:cubicBezTo>
                  <a:cubicBezTo>
                    <a:pt x="337" y="552"/>
                    <a:pt x="337" y="552"/>
                    <a:pt x="337" y="552"/>
                  </a:cubicBezTo>
                  <a:cubicBezTo>
                    <a:pt x="332" y="553"/>
                    <a:pt x="332" y="553"/>
                    <a:pt x="332" y="553"/>
                  </a:cubicBezTo>
                  <a:cubicBezTo>
                    <a:pt x="329" y="554"/>
                    <a:pt x="329" y="554"/>
                    <a:pt x="329" y="554"/>
                  </a:cubicBezTo>
                  <a:cubicBezTo>
                    <a:pt x="323" y="556"/>
                    <a:pt x="323" y="556"/>
                    <a:pt x="323" y="556"/>
                  </a:cubicBezTo>
                  <a:cubicBezTo>
                    <a:pt x="321" y="556"/>
                    <a:pt x="321" y="556"/>
                    <a:pt x="321" y="556"/>
                  </a:cubicBezTo>
                  <a:cubicBezTo>
                    <a:pt x="319" y="557"/>
                    <a:pt x="319" y="557"/>
                    <a:pt x="319" y="557"/>
                  </a:cubicBezTo>
                  <a:cubicBezTo>
                    <a:pt x="310" y="559"/>
                    <a:pt x="310" y="559"/>
                    <a:pt x="310" y="559"/>
                  </a:cubicBezTo>
                  <a:cubicBezTo>
                    <a:pt x="304" y="559"/>
                    <a:pt x="304" y="559"/>
                    <a:pt x="304" y="559"/>
                  </a:cubicBezTo>
                  <a:cubicBezTo>
                    <a:pt x="297" y="561"/>
                    <a:pt x="297" y="561"/>
                    <a:pt x="297" y="561"/>
                  </a:cubicBezTo>
                  <a:cubicBezTo>
                    <a:pt x="290" y="561"/>
                    <a:pt x="290" y="561"/>
                    <a:pt x="290" y="561"/>
                  </a:cubicBezTo>
                  <a:cubicBezTo>
                    <a:pt x="284" y="562"/>
                    <a:pt x="284" y="562"/>
                    <a:pt x="284" y="562"/>
                  </a:cubicBezTo>
                  <a:cubicBezTo>
                    <a:pt x="281" y="562"/>
                    <a:pt x="281" y="562"/>
                    <a:pt x="281" y="562"/>
                  </a:cubicBezTo>
                  <a:cubicBezTo>
                    <a:pt x="272" y="563"/>
                    <a:pt x="272" y="563"/>
                    <a:pt x="272" y="563"/>
                  </a:cubicBezTo>
                  <a:cubicBezTo>
                    <a:pt x="266" y="563"/>
                    <a:pt x="266" y="563"/>
                    <a:pt x="266" y="563"/>
                  </a:cubicBezTo>
                  <a:cubicBezTo>
                    <a:pt x="262" y="564"/>
                    <a:pt x="262" y="564"/>
                    <a:pt x="262" y="564"/>
                  </a:cubicBezTo>
                  <a:cubicBezTo>
                    <a:pt x="258" y="563"/>
                    <a:pt x="258" y="563"/>
                    <a:pt x="258" y="563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50" y="563"/>
                    <a:pt x="250" y="563"/>
                    <a:pt x="250" y="563"/>
                  </a:cubicBezTo>
                  <a:cubicBezTo>
                    <a:pt x="240" y="560"/>
                    <a:pt x="240" y="560"/>
                    <a:pt x="240" y="560"/>
                  </a:cubicBezTo>
                  <a:cubicBezTo>
                    <a:pt x="234" y="557"/>
                    <a:pt x="234" y="557"/>
                    <a:pt x="234" y="557"/>
                  </a:cubicBezTo>
                  <a:cubicBezTo>
                    <a:pt x="231" y="556"/>
                    <a:pt x="231" y="556"/>
                    <a:pt x="231" y="556"/>
                  </a:cubicBezTo>
                  <a:cubicBezTo>
                    <a:pt x="224" y="552"/>
                    <a:pt x="224" y="552"/>
                    <a:pt x="224" y="552"/>
                  </a:cubicBezTo>
                  <a:cubicBezTo>
                    <a:pt x="223" y="550"/>
                    <a:pt x="223" y="550"/>
                    <a:pt x="223" y="550"/>
                  </a:cubicBezTo>
                  <a:cubicBezTo>
                    <a:pt x="220" y="547"/>
                    <a:pt x="220" y="547"/>
                    <a:pt x="220" y="547"/>
                  </a:cubicBezTo>
                  <a:cubicBezTo>
                    <a:pt x="219" y="544"/>
                    <a:pt x="219" y="544"/>
                    <a:pt x="219" y="544"/>
                  </a:cubicBezTo>
                  <a:cubicBezTo>
                    <a:pt x="217" y="542"/>
                    <a:pt x="217" y="542"/>
                    <a:pt x="217" y="542"/>
                  </a:cubicBezTo>
                  <a:cubicBezTo>
                    <a:pt x="216" y="536"/>
                    <a:pt x="216" y="536"/>
                    <a:pt x="216" y="536"/>
                  </a:cubicBezTo>
                  <a:cubicBezTo>
                    <a:pt x="215" y="529"/>
                    <a:pt x="215" y="529"/>
                    <a:pt x="215" y="529"/>
                  </a:cubicBezTo>
                  <a:cubicBezTo>
                    <a:pt x="215" y="520"/>
                    <a:pt x="215" y="520"/>
                    <a:pt x="215" y="520"/>
                  </a:cubicBezTo>
                  <a:cubicBezTo>
                    <a:pt x="215" y="517"/>
                    <a:pt x="215" y="517"/>
                    <a:pt x="215" y="517"/>
                  </a:cubicBezTo>
                  <a:cubicBezTo>
                    <a:pt x="216" y="513"/>
                    <a:pt x="216" y="513"/>
                    <a:pt x="216" y="513"/>
                  </a:cubicBezTo>
                  <a:cubicBezTo>
                    <a:pt x="217" y="510"/>
                    <a:pt x="217" y="510"/>
                    <a:pt x="217" y="510"/>
                  </a:cubicBezTo>
                  <a:cubicBezTo>
                    <a:pt x="219" y="504"/>
                    <a:pt x="219" y="504"/>
                    <a:pt x="219" y="504"/>
                  </a:cubicBezTo>
                  <a:cubicBezTo>
                    <a:pt x="220" y="500"/>
                    <a:pt x="220" y="500"/>
                    <a:pt x="220" y="500"/>
                  </a:cubicBezTo>
                  <a:cubicBezTo>
                    <a:pt x="221" y="498"/>
                    <a:pt x="221" y="498"/>
                    <a:pt x="221" y="498"/>
                  </a:cubicBezTo>
                  <a:cubicBezTo>
                    <a:pt x="223" y="494"/>
                    <a:pt x="223" y="494"/>
                    <a:pt x="223" y="494"/>
                  </a:cubicBezTo>
                  <a:cubicBezTo>
                    <a:pt x="226" y="487"/>
                    <a:pt x="226" y="487"/>
                    <a:pt x="226" y="487"/>
                  </a:cubicBezTo>
                  <a:cubicBezTo>
                    <a:pt x="231" y="478"/>
                    <a:pt x="231" y="478"/>
                    <a:pt x="231" y="478"/>
                  </a:cubicBezTo>
                  <a:cubicBezTo>
                    <a:pt x="236" y="471"/>
                    <a:pt x="236" y="471"/>
                    <a:pt x="236" y="471"/>
                  </a:cubicBezTo>
                  <a:cubicBezTo>
                    <a:pt x="239" y="465"/>
                    <a:pt x="239" y="465"/>
                    <a:pt x="239" y="465"/>
                  </a:cubicBezTo>
                  <a:cubicBezTo>
                    <a:pt x="242" y="462"/>
                    <a:pt x="242" y="462"/>
                    <a:pt x="242" y="462"/>
                  </a:cubicBezTo>
                  <a:cubicBezTo>
                    <a:pt x="245" y="458"/>
                    <a:pt x="245" y="458"/>
                    <a:pt x="245" y="458"/>
                  </a:cubicBezTo>
                  <a:cubicBezTo>
                    <a:pt x="247" y="456"/>
                    <a:pt x="247" y="456"/>
                    <a:pt x="247" y="456"/>
                  </a:cubicBezTo>
                  <a:cubicBezTo>
                    <a:pt x="248" y="454"/>
                    <a:pt x="248" y="454"/>
                    <a:pt x="248" y="454"/>
                  </a:cubicBezTo>
                  <a:cubicBezTo>
                    <a:pt x="256" y="445"/>
                    <a:pt x="256" y="445"/>
                    <a:pt x="256" y="445"/>
                  </a:cubicBezTo>
                  <a:cubicBezTo>
                    <a:pt x="261" y="439"/>
                    <a:pt x="261" y="439"/>
                    <a:pt x="261" y="439"/>
                  </a:cubicBezTo>
                  <a:cubicBezTo>
                    <a:pt x="263" y="437"/>
                    <a:pt x="263" y="437"/>
                    <a:pt x="263" y="437"/>
                  </a:cubicBezTo>
                  <a:cubicBezTo>
                    <a:pt x="266" y="434"/>
                    <a:pt x="266" y="434"/>
                    <a:pt x="266" y="434"/>
                  </a:cubicBezTo>
                  <a:cubicBezTo>
                    <a:pt x="268" y="432"/>
                    <a:pt x="268" y="432"/>
                    <a:pt x="268" y="432"/>
                  </a:cubicBezTo>
                  <a:cubicBezTo>
                    <a:pt x="269" y="431"/>
                    <a:pt x="269" y="431"/>
                    <a:pt x="269" y="431"/>
                  </a:cubicBezTo>
                  <a:cubicBezTo>
                    <a:pt x="273" y="427"/>
                    <a:pt x="276" y="423"/>
                    <a:pt x="280" y="420"/>
                  </a:cubicBezTo>
                  <a:cubicBezTo>
                    <a:pt x="284" y="416"/>
                    <a:pt x="284" y="416"/>
                    <a:pt x="284" y="416"/>
                  </a:cubicBezTo>
                  <a:cubicBezTo>
                    <a:pt x="286" y="414"/>
                    <a:pt x="286" y="414"/>
                    <a:pt x="286" y="414"/>
                  </a:cubicBezTo>
                  <a:cubicBezTo>
                    <a:pt x="289" y="411"/>
                    <a:pt x="289" y="411"/>
                    <a:pt x="289" y="411"/>
                  </a:cubicBezTo>
                  <a:cubicBezTo>
                    <a:pt x="294" y="407"/>
                    <a:pt x="300" y="402"/>
                    <a:pt x="305" y="398"/>
                  </a:cubicBezTo>
                  <a:cubicBezTo>
                    <a:pt x="307" y="395"/>
                    <a:pt x="307" y="395"/>
                    <a:pt x="307" y="395"/>
                  </a:cubicBezTo>
                  <a:cubicBezTo>
                    <a:pt x="311" y="392"/>
                    <a:pt x="314" y="388"/>
                    <a:pt x="318" y="386"/>
                  </a:cubicBezTo>
                  <a:cubicBezTo>
                    <a:pt x="325" y="380"/>
                    <a:pt x="325" y="380"/>
                    <a:pt x="325" y="380"/>
                  </a:cubicBezTo>
                  <a:cubicBezTo>
                    <a:pt x="328" y="379"/>
                    <a:pt x="328" y="379"/>
                    <a:pt x="328" y="379"/>
                  </a:cubicBezTo>
                  <a:cubicBezTo>
                    <a:pt x="334" y="373"/>
                    <a:pt x="334" y="373"/>
                    <a:pt x="334" y="373"/>
                  </a:cubicBezTo>
                  <a:cubicBezTo>
                    <a:pt x="334" y="369"/>
                    <a:pt x="334" y="369"/>
                    <a:pt x="334" y="369"/>
                  </a:cubicBezTo>
                  <a:cubicBezTo>
                    <a:pt x="332" y="367"/>
                    <a:pt x="332" y="367"/>
                    <a:pt x="332" y="367"/>
                  </a:cubicBezTo>
                  <a:cubicBezTo>
                    <a:pt x="331" y="362"/>
                    <a:pt x="331" y="362"/>
                    <a:pt x="331" y="362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2" y="358"/>
                    <a:pt x="322" y="358"/>
                    <a:pt x="322" y="358"/>
                  </a:cubicBezTo>
                  <a:cubicBezTo>
                    <a:pt x="317" y="355"/>
                    <a:pt x="317" y="355"/>
                    <a:pt x="317" y="355"/>
                  </a:cubicBezTo>
                  <a:moveTo>
                    <a:pt x="182" y="383"/>
                  </a:moveTo>
                  <a:cubicBezTo>
                    <a:pt x="182" y="382"/>
                    <a:pt x="182" y="382"/>
                    <a:pt x="182" y="382"/>
                  </a:cubicBezTo>
                  <a:cubicBezTo>
                    <a:pt x="182" y="383"/>
                    <a:pt x="182" y="383"/>
                    <a:pt x="182" y="38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5" name="Freeform 7"/>
            <p:cNvSpPr>
              <a:spLocks noSelect="1"/>
            </p:cNvSpPr>
            <p:nvPr/>
          </p:nvSpPr>
          <p:spPr bwMode="auto">
            <a:xfrm>
              <a:off x="2555" y="4029"/>
              <a:ext cx="577" cy="105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349" y="156"/>
                </a:cxn>
                <a:cxn ang="0">
                  <a:pos x="649" y="455"/>
                </a:cxn>
                <a:cxn ang="0">
                  <a:pos x="357" y="740"/>
                </a:cxn>
                <a:cxn ang="0">
                  <a:pos x="0" y="0"/>
                </a:cxn>
                <a:cxn ang="0">
                  <a:pos x="294" y="558"/>
                </a:cxn>
                <a:cxn ang="0">
                  <a:pos x="431" y="448"/>
                </a:cxn>
                <a:cxn ang="0">
                  <a:pos x="301" y="338"/>
                </a:cxn>
                <a:cxn ang="0">
                  <a:pos x="219" y="550"/>
                </a:cxn>
                <a:cxn ang="0">
                  <a:pos x="759" y="248"/>
                </a:cxn>
                <a:cxn ang="0">
                  <a:pos x="1271" y="252"/>
                </a:cxn>
                <a:cxn ang="0">
                  <a:pos x="1266" y="657"/>
                </a:cxn>
                <a:cxn ang="0">
                  <a:pos x="757" y="653"/>
                </a:cxn>
                <a:cxn ang="0">
                  <a:pos x="897" y="452"/>
                </a:cxn>
                <a:cxn ang="0">
                  <a:pos x="1012" y="564"/>
                </a:cxn>
                <a:cxn ang="0">
                  <a:pos x="1128" y="452"/>
                </a:cxn>
                <a:cxn ang="0">
                  <a:pos x="1012" y="341"/>
                </a:cxn>
                <a:cxn ang="0">
                  <a:pos x="897" y="452"/>
                </a:cxn>
                <a:cxn ang="0">
                  <a:pos x="1592" y="740"/>
                </a:cxn>
                <a:cxn ang="0">
                  <a:pos x="1374" y="0"/>
                </a:cxn>
                <a:cxn ang="0">
                  <a:pos x="1762" y="483"/>
                </a:cxn>
                <a:cxn ang="0">
                  <a:pos x="1633" y="616"/>
                </a:cxn>
                <a:cxn ang="0">
                  <a:pos x="1762" y="749"/>
                </a:cxn>
                <a:cxn ang="0">
                  <a:pos x="1890" y="616"/>
                </a:cxn>
                <a:cxn ang="0">
                  <a:pos x="1762" y="483"/>
                </a:cxn>
                <a:cxn ang="0">
                  <a:pos x="2256" y="564"/>
                </a:cxn>
                <a:cxn ang="0">
                  <a:pos x="2119" y="453"/>
                </a:cxn>
                <a:cxn ang="0">
                  <a:pos x="2250" y="341"/>
                </a:cxn>
                <a:cxn ang="0">
                  <a:pos x="2389" y="186"/>
                </a:cxn>
                <a:cxn ang="0">
                  <a:pos x="1975" y="252"/>
                </a:cxn>
                <a:cxn ang="0">
                  <a:pos x="1989" y="667"/>
                </a:cxn>
                <a:cxn ang="0">
                  <a:pos x="2393" y="714"/>
                </a:cxn>
                <a:cxn ang="0">
                  <a:pos x="2432" y="452"/>
                </a:cxn>
                <a:cxn ang="0">
                  <a:pos x="2766" y="156"/>
                </a:cxn>
                <a:cxn ang="0">
                  <a:pos x="3100" y="452"/>
                </a:cxn>
                <a:cxn ang="0">
                  <a:pos x="2768" y="749"/>
                </a:cxn>
                <a:cxn ang="0">
                  <a:pos x="2432" y="452"/>
                </a:cxn>
                <a:cxn ang="0">
                  <a:pos x="2683" y="532"/>
                </a:cxn>
                <a:cxn ang="0">
                  <a:pos x="2849" y="532"/>
                </a:cxn>
                <a:cxn ang="0">
                  <a:pos x="2849" y="372"/>
                </a:cxn>
                <a:cxn ang="0">
                  <a:pos x="2683" y="372"/>
                </a:cxn>
                <a:cxn ang="0">
                  <a:pos x="3137" y="740"/>
                </a:cxn>
                <a:cxn ang="0">
                  <a:pos x="3356" y="401"/>
                </a:cxn>
                <a:cxn ang="0">
                  <a:pos x="3492" y="362"/>
                </a:cxn>
                <a:cxn ang="0">
                  <a:pos x="3508" y="740"/>
                </a:cxn>
                <a:cxn ang="0">
                  <a:pos x="3727" y="401"/>
                </a:cxn>
                <a:cxn ang="0">
                  <a:pos x="3864" y="361"/>
                </a:cxn>
                <a:cxn ang="0">
                  <a:pos x="3880" y="740"/>
                </a:cxn>
                <a:cxn ang="0">
                  <a:pos x="4098" y="372"/>
                </a:cxn>
                <a:cxn ang="0">
                  <a:pos x="3917" y="156"/>
                </a:cxn>
                <a:cxn ang="0">
                  <a:pos x="3537" y="156"/>
                </a:cxn>
                <a:cxn ang="0">
                  <a:pos x="3356" y="166"/>
                </a:cxn>
                <a:cxn ang="0">
                  <a:pos x="3137" y="740"/>
                </a:cxn>
              </a:cxnLst>
              <a:rect l="0" t="0" r="r" b="b"/>
              <a:pathLst>
                <a:path w="4098" h="750">
                  <a:moveTo>
                    <a:pt x="0" y="0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219" y="180"/>
                    <a:pt x="219" y="180"/>
                    <a:pt x="219" y="180"/>
                  </a:cubicBezTo>
                  <a:cubicBezTo>
                    <a:pt x="261" y="164"/>
                    <a:pt x="304" y="156"/>
                    <a:pt x="349" y="156"/>
                  </a:cubicBezTo>
                  <a:cubicBezTo>
                    <a:pt x="438" y="156"/>
                    <a:pt x="509" y="184"/>
                    <a:pt x="564" y="240"/>
                  </a:cubicBezTo>
                  <a:cubicBezTo>
                    <a:pt x="620" y="295"/>
                    <a:pt x="649" y="366"/>
                    <a:pt x="649" y="455"/>
                  </a:cubicBezTo>
                  <a:cubicBezTo>
                    <a:pt x="649" y="524"/>
                    <a:pt x="626" y="587"/>
                    <a:pt x="580" y="645"/>
                  </a:cubicBezTo>
                  <a:cubicBezTo>
                    <a:pt x="533" y="707"/>
                    <a:pt x="459" y="738"/>
                    <a:pt x="357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0"/>
                  </a:lnTo>
                  <a:close/>
                  <a:moveTo>
                    <a:pt x="219" y="550"/>
                  </a:moveTo>
                  <a:cubicBezTo>
                    <a:pt x="248" y="555"/>
                    <a:pt x="273" y="558"/>
                    <a:pt x="294" y="558"/>
                  </a:cubicBezTo>
                  <a:cubicBezTo>
                    <a:pt x="336" y="558"/>
                    <a:pt x="369" y="548"/>
                    <a:pt x="393" y="527"/>
                  </a:cubicBezTo>
                  <a:cubicBezTo>
                    <a:pt x="417" y="508"/>
                    <a:pt x="430" y="482"/>
                    <a:pt x="431" y="448"/>
                  </a:cubicBezTo>
                  <a:cubicBezTo>
                    <a:pt x="431" y="415"/>
                    <a:pt x="419" y="388"/>
                    <a:pt x="396" y="368"/>
                  </a:cubicBezTo>
                  <a:cubicBezTo>
                    <a:pt x="372" y="348"/>
                    <a:pt x="340" y="338"/>
                    <a:pt x="301" y="338"/>
                  </a:cubicBezTo>
                  <a:cubicBezTo>
                    <a:pt x="276" y="338"/>
                    <a:pt x="248" y="342"/>
                    <a:pt x="219" y="351"/>
                  </a:cubicBezTo>
                  <a:lnTo>
                    <a:pt x="219" y="550"/>
                  </a:lnTo>
                  <a:close/>
                  <a:moveTo>
                    <a:pt x="678" y="452"/>
                  </a:moveTo>
                  <a:cubicBezTo>
                    <a:pt x="678" y="375"/>
                    <a:pt x="704" y="307"/>
                    <a:pt x="759" y="248"/>
                  </a:cubicBezTo>
                  <a:cubicBezTo>
                    <a:pt x="812" y="188"/>
                    <a:pt x="896" y="157"/>
                    <a:pt x="1012" y="156"/>
                  </a:cubicBezTo>
                  <a:cubicBezTo>
                    <a:pt x="1133" y="158"/>
                    <a:pt x="1219" y="190"/>
                    <a:pt x="1271" y="252"/>
                  </a:cubicBezTo>
                  <a:cubicBezTo>
                    <a:pt x="1322" y="312"/>
                    <a:pt x="1347" y="378"/>
                    <a:pt x="1346" y="452"/>
                  </a:cubicBezTo>
                  <a:cubicBezTo>
                    <a:pt x="1346" y="532"/>
                    <a:pt x="1319" y="600"/>
                    <a:pt x="1266" y="657"/>
                  </a:cubicBezTo>
                  <a:cubicBezTo>
                    <a:pt x="1211" y="717"/>
                    <a:pt x="1127" y="748"/>
                    <a:pt x="1014" y="749"/>
                  </a:cubicBezTo>
                  <a:cubicBezTo>
                    <a:pt x="896" y="747"/>
                    <a:pt x="810" y="715"/>
                    <a:pt x="757" y="653"/>
                  </a:cubicBezTo>
                  <a:cubicBezTo>
                    <a:pt x="704" y="592"/>
                    <a:pt x="678" y="526"/>
                    <a:pt x="678" y="452"/>
                  </a:cubicBezTo>
                  <a:moveTo>
                    <a:pt x="897" y="452"/>
                  </a:moveTo>
                  <a:cubicBezTo>
                    <a:pt x="897" y="485"/>
                    <a:pt x="908" y="512"/>
                    <a:pt x="929" y="532"/>
                  </a:cubicBezTo>
                  <a:cubicBezTo>
                    <a:pt x="950" y="553"/>
                    <a:pt x="978" y="564"/>
                    <a:pt x="1012" y="564"/>
                  </a:cubicBezTo>
                  <a:cubicBezTo>
                    <a:pt x="1047" y="564"/>
                    <a:pt x="1075" y="553"/>
                    <a:pt x="1096" y="532"/>
                  </a:cubicBezTo>
                  <a:cubicBezTo>
                    <a:pt x="1117" y="512"/>
                    <a:pt x="1128" y="485"/>
                    <a:pt x="1128" y="452"/>
                  </a:cubicBezTo>
                  <a:cubicBezTo>
                    <a:pt x="1128" y="419"/>
                    <a:pt x="1117" y="392"/>
                    <a:pt x="1096" y="372"/>
                  </a:cubicBezTo>
                  <a:cubicBezTo>
                    <a:pt x="1075" y="351"/>
                    <a:pt x="1047" y="341"/>
                    <a:pt x="1012" y="341"/>
                  </a:cubicBezTo>
                  <a:cubicBezTo>
                    <a:pt x="978" y="341"/>
                    <a:pt x="950" y="351"/>
                    <a:pt x="929" y="372"/>
                  </a:cubicBezTo>
                  <a:cubicBezTo>
                    <a:pt x="908" y="392"/>
                    <a:pt x="897" y="419"/>
                    <a:pt x="897" y="452"/>
                  </a:cubicBezTo>
                  <a:moveTo>
                    <a:pt x="1374" y="740"/>
                  </a:moveTo>
                  <a:cubicBezTo>
                    <a:pt x="1592" y="740"/>
                    <a:pt x="1592" y="740"/>
                    <a:pt x="1592" y="740"/>
                  </a:cubicBezTo>
                  <a:cubicBezTo>
                    <a:pt x="1592" y="0"/>
                    <a:pt x="1592" y="0"/>
                    <a:pt x="1592" y="0"/>
                  </a:cubicBezTo>
                  <a:cubicBezTo>
                    <a:pt x="1374" y="0"/>
                    <a:pt x="1374" y="0"/>
                    <a:pt x="1374" y="0"/>
                  </a:cubicBezTo>
                  <a:lnTo>
                    <a:pt x="1374" y="740"/>
                  </a:lnTo>
                  <a:close/>
                  <a:moveTo>
                    <a:pt x="1762" y="483"/>
                  </a:moveTo>
                  <a:cubicBezTo>
                    <a:pt x="1725" y="484"/>
                    <a:pt x="1695" y="496"/>
                    <a:pt x="1672" y="521"/>
                  </a:cubicBezTo>
                  <a:cubicBezTo>
                    <a:pt x="1646" y="546"/>
                    <a:pt x="1633" y="577"/>
                    <a:pt x="1633" y="616"/>
                  </a:cubicBezTo>
                  <a:cubicBezTo>
                    <a:pt x="1633" y="653"/>
                    <a:pt x="1646" y="684"/>
                    <a:pt x="1672" y="709"/>
                  </a:cubicBezTo>
                  <a:cubicBezTo>
                    <a:pt x="1695" y="735"/>
                    <a:pt x="1725" y="748"/>
                    <a:pt x="1762" y="749"/>
                  </a:cubicBezTo>
                  <a:cubicBezTo>
                    <a:pt x="1799" y="748"/>
                    <a:pt x="1829" y="735"/>
                    <a:pt x="1853" y="709"/>
                  </a:cubicBezTo>
                  <a:cubicBezTo>
                    <a:pt x="1877" y="684"/>
                    <a:pt x="1890" y="653"/>
                    <a:pt x="1890" y="616"/>
                  </a:cubicBezTo>
                  <a:cubicBezTo>
                    <a:pt x="1890" y="577"/>
                    <a:pt x="1877" y="546"/>
                    <a:pt x="1853" y="521"/>
                  </a:cubicBezTo>
                  <a:cubicBezTo>
                    <a:pt x="1829" y="496"/>
                    <a:pt x="1799" y="484"/>
                    <a:pt x="1762" y="483"/>
                  </a:cubicBezTo>
                  <a:moveTo>
                    <a:pt x="2393" y="528"/>
                  </a:moveTo>
                  <a:cubicBezTo>
                    <a:pt x="2338" y="553"/>
                    <a:pt x="2293" y="564"/>
                    <a:pt x="2256" y="564"/>
                  </a:cubicBezTo>
                  <a:cubicBezTo>
                    <a:pt x="2215" y="564"/>
                    <a:pt x="2183" y="553"/>
                    <a:pt x="2158" y="532"/>
                  </a:cubicBezTo>
                  <a:cubicBezTo>
                    <a:pt x="2132" y="513"/>
                    <a:pt x="2119" y="487"/>
                    <a:pt x="2119" y="453"/>
                  </a:cubicBezTo>
                  <a:cubicBezTo>
                    <a:pt x="2119" y="419"/>
                    <a:pt x="2131" y="392"/>
                    <a:pt x="2156" y="372"/>
                  </a:cubicBezTo>
                  <a:cubicBezTo>
                    <a:pt x="2179" y="351"/>
                    <a:pt x="2210" y="341"/>
                    <a:pt x="2250" y="341"/>
                  </a:cubicBezTo>
                  <a:cubicBezTo>
                    <a:pt x="2295" y="341"/>
                    <a:pt x="2342" y="353"/>
                    <a:pt x="2389" y="377"/>
                  </a:cubicBezTo>
                  <a:cubicBezTo>
                    <a:pt x="2389" y="186"/>
                    <a:pt x="2389" y="186"/>
                    <a:pt x="2389" y="186"/>
                  </a:cubicBezTo>
                  <a:cubicBezTo>
                    <a:pt x="2330" y="166"/>
                    <a:pt x="2271" y="156"/>
                    <a:pt x="2210" y="156"/>
                  </a:cubicBezTo>
                  <a:cubicBezTo>
                    <a:pt x="2103" y="158"/>
                    <a:pt x="2025" y="190"/>
                    <a:pt x="1975" y="252"/>
                  </a:cubicBezTo>
                  <a:cubicBezTo>
                    <a:pt x="1926" y="313"/>
                    <a:pt x="1901" y="381"/>
                    <a:pt x="1901" y="456"/>
                  </a:cubicBezTo>
                  <a:cubicBezTo>
                    <a:pt x="1901" y="543"/>
                    <a:pt x="1931" y="613"/>
                    <a:pt x="1989" y="667"/>
                  </a:cubicBezTo>
                  <a:cubicBezTo>
                    <a:pt x="2047" y="721"/>
                    <a:pt x="2122" y="748"/>
                    <a:pt x="2216" y="749"/>
                  </a:cubicBezTo>
                  <a:cubicBezTo>
                    <a:pt x="2269" y="750"/>
                    <a:pt x="2328" y="738"/>
                    <a:pt x="2393" y="714"/>
                  </a:cubicBezTo>
                  <a:lnTo>
                    <a:pt x="2393" y="528"/>
                  </a:lnTo>
                  <a:close/>
                  <a:moveTo>
                    <a:pt x="2432" y="452"/>
                  </a:moveTo>
                  <a:cubicBezTo>
                    <a:pt x="2431" y="375"/>
                    <a:pt x="2458" y="307"/>
                    <a:pt x="2512" y="248"/>
                  </a:cubicBezTo>
                  <a:cubicBezTo>
                    <a:pt x="2565" y="188"/>
                    <a:pt x="2650" y="157"/>
                    <a:pt x="2766" y="156"/>
                  </a:cubicBezTo>
                  <a:cubicBezTo>
                    <a:pt x="2886" y="158"/>
                    <a:pt x="2972" y="190"/>
                    <a:pt x="3024" y="252"/>
                  </a:cubicBezTo>
                  <a:cubicBezTo>
                    <a:pt x="3075" y="312"/>
                    <a:pt x="3100" y="378"/>
                    <a:pt x="3100" y="452"/>
                  </a:cubicBezTo>
                  <a:cubicBezTo>
                    <a:pt x="3100" y="532"/>
                    <a:pt x="3073" y="600"/>
                    <a:pt x="3019" y="657"/>
                  </a:cubicBezTo>
                  <a:cubicBezTo>
                    <a:pt x="2965" y="717"/>
                    <a:pt x="2881" y="748"/>
                    <a:pt x="2768" y="749"/>
                  </a:cubicBezTo>
                  <a:cubicBezTo>
                    <a:pt x="2649" y="747"/>
                    <a:pt x="2563" y="715"/>
                    <a:pt x="2510" y="653"/>
                  </a:cubicBezTo>
                  <a:cubicBezTo>
                    <a:pt x="2457" y="592"/>
                    <a:pt x="2431" y="526"/>
                    <a:pt x="2432" y="452"/>
                  </a:cubicBezTo>
                  <a:moveTo>
                    <a:pt x="2650" y="452"/>
                  </a:moveTo>
                  <a:cubicBezTo>
                    <a:pt x="2650" y="485"/>
                    <a:pt x="2661" y="512"/>
                    <a:pt x="2683" y="532"/>
                  </a:cubicBezTo>
                  <a:cubicBezTo>
                    <a:pt x="2703" y="553"/>
                    <a:pt x="2731" y="564"/>
                    <a:pt x="2766" y="564"/>
                  </a:cubicBezTo>
                  <a:cubicBezTo>
                    <a:pt x="2801" y="564"/>
                    <a:pt x="2829" y="553"/>
                    <a:pt x="2849" y="532"/>
                  </a:cubicBezTo>
                  <a:cubicBezTo>
                    <a:pt x="2870" y="512"/>
                    <a:pt x="2881" y="485"/>
                    <a:pt x="2881" y="452"/>
                  </a:cubicBezTo>
                  <a:cubicBezTo>
                    <a:pt x="2881" y="419"/>
                    <a:pt x="2870" y="392"/>
                    <a:pt x="2849" y="372"/>
                  </a:cubicBezTo>
                  <a:cubicBezTo>
                    <a:pt x="2829" y="351"/>
                    <a:pt x="2801" y="341"/>
                    <a:pt x="2766" y="341"/>
                  </a:cubicBezTo>
                  <a:cubicBezTo>
                    <a:pt x="2731" y="341"/>
                    <a:pt x="2703" y="351"/>
                    <a:pt x="2683" y="372"/>
                  </a:cubicBezTo>
                  <a:cubicBezTo>
                    <a:pt x="2661" y="392"/>
                    <a:pt x="2650" y="419"/>
                    <a:pt x="2650" y="452"/>
                  </a:cubicBezTo>
                  <a:moveTo>
                    <a:pt x="3137" y="740"/>
                  </a:moveTo>
                  <a:cubicBezTo>
                    <a:pt x="3356" y="740"/>
                    <a:pt x="3356" y="740"/>
                    <a:pt x="3356" y="740"/>
                  </a:cubicBezTo>
                  <a:cubicBezTo>
                    <a:pt x="3356" y="401"/>
                    <a:pt x="3356" y="401"/>
                    <a:pt x="3356" y="401"/>
                  </a:cubicBezTo>
                  <a:cubicBezTo>
                    <a:pt x="3382" y="363"/>
                    <a:pt x="3411" y="343"/>
                    <a:pt x="3443" y="342"/>
                  </a:cubicBezTo>
                  <a:cubicBezTo>
                    <a:pt x="3464" y="343"/>
                    <a:pt x="3480" y="350"/>
                    <a:pt x="3492" y="362"/>
                  </a:cubicBezTo>
                  <a:cubicBezTo>
                    <a:pt x="3503" y="375"/>
                    <a:pt x="3508" y="393"/>
                    <a:pt x="3508" y="415"/>
                  </a:cubicBezTo>
                  <a:cubicBezTo>
                    <a:pt x="3508" y="740"/>
                    <a:pt x="3508" y="740"/>
                    <a:pt x="3508" y="740"/>
                  </a:cubicBezTo>
                  <a:cubicBezTo>
                    <a:pt x="3727" y="740"/>
                    <a:pt x="3727" y="740"/>
                    <a:pt x="3727" y="740"/>
                  </a:cubicBezTo>
                  <a:cubicBezTo>
                    <a:pt x="3727" y="401"/>
                    <a:pt x="3727" y="401"/>
                    <a:pt x="3727" y="401"/>
                  </a:cubicBezTo>
                  <a:cubicBezTo>
                    <a:pt x="3752" y="363"/>
                    <a:pt x="3782" y="343"/>
                    <a:pt x="3817" y="342"/>
                  </a:cubicBezTo>
                  <a:cubicBezTo>
                    <a:pt x="3837" y="342"/>
                    <a:pt x="3852" y="348"/>
                    <a:pt x="3864" y="361"/>
                  </a:cubicBezTo>
                  <a:cubicBezTo>
                    <a:pt x="3874" y="373"/>
                    <a:pt x="3880" y="390"/>
                    <a:pt x="3880" y="411"/>
                  </a:cubicBezTo>
                  <a:cubicBezTo>
                    <a:pt x="3880" y="740"/>
                    <a:pt x="3880" y="740"/>
                    <a:pt x="3880" y="740"/>
                  </a:cubicBezTo>
                  <a:cubicBezTo>
                    <a:pt x="4098" y="740"/>
                    <a:pt x="4098" y="740"/>
                    <a:pt x="4098" y="740"/>
                  </a:cubicBezTo>
                  <a:cubicBezTo>
                    <a:pt x="4098" y="372"/>
                    <a:pt x="4098" y="372"/>
                    <a:pt x="4098" y="372"/>
                  </a:cubicBezTo>
                  <a:cubicBezTo>
                    <a:pt x="4098" y="313"/>
                    <a:pt x="4084" y="262"/>
                    <a:pt x="4055" y="220"/>
                  </a:cubicBezTo>
                  <a:cubicBezTo>
                    <a:pt x="4027" y="178"/>
                    <a:pt x="3981" y="156"/>
                    <a:pt x="3917" y="156"/>
                  </a:cubicBezTo>
                  <a:cubicBezTo>
                    <a:pt x="3839" y="156"/>
                    <a:pt x="3770" y="190"/>
                    <a:pt x="3711" y="258"/>
                  </a:cubicBezTo>
                  <a:cubicBezTo>
                    <a:pt x="3672" y="189"/>
                    <a:pt x="3614" y="155"/>
                    <a:pt x="3537" y="156"/>
                  </a:cubicBezTo>
                  <a:cubicBezTo>
                    <a:pt x="3468" y="156"/>
                    <a:pt x="3407" y="184"/>
                    <a:pt x="3356" y="242"/>
                  </a:cubicBezTo>
                  <a:cubicBezTo>
                    <a:pt x="3356" y="166"/>
                    <a:pt x="3356" y="166"/>
                    <a:pt x="3356" y="166"/>
                  </a:cubicBezTo>
                  <a:cubicBezTo>
                    <a:pt x="3137" y="166"/>
                    <a:pt x="3137" y="166"/>
                    <a:pt x="3137" y="166"/>
                  </a:cubicBezTo>
                  <a:lnTo>
                    <a:pt x="3137" y="7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6" name="Freeform 8"/>
            <p:cNvSpPr>
              <a:spLocks noSelect="1"/>
            </p:cNvSpPr>
            <p:nvPr/>
          </p:nvSpPr>
          <p:spPr bwMode="auto">
            <a:xfrm>
              <a:off x="2275" y="4176"/>
              <a:ext cx="1142" cy="59"/>
            </a:xfrm>
            <a:custGeom>
              <a:avLst/>
              <a:gdLst/>
              <a:ahLst/>
              <a:cxnLst>
                <a:cxn ang="0">
                  <a:pos x="155" y="123"/>
                </a:cxn>
                <a:cxn ang="0">
                  <a:pos x="316" y="374"/>
                </a:cxn>
                <a:cxn ang="0">
                  <a:pos x="82" y="270"/>
                </a:cxn>
                <a:cxn ang="0">
                  <a:pos x="381" y="209"/>
                </a:cxn>
                <a:cxn ang="0">
                  <a:pos x="512" y="161"/>
                </a:cxn>
                <a:cxn ang="0">
                  <a:pos x="1251" y="211"/>
                </a:cxn>
                <a:cxn ang="0">
                  <a:pos x="1076" y="170"/>
                </a:cxn>
                <a:cxn ang="0">
                  <a:pos x="862" y="127"/>
                </a:cxn>
                <a:cxn ang="0">
                  <a:pos x="1378" y="414"/>
                </a:cxn>
                <a:cxn ang="0">
                  <a:pos x="1527" y="374"/>
                </a:cxn>
                <a:cxn ang="0">
                  <a:pos x="1709" y="127"/>
                </a:cxn>
                <a:cxn ang="0">
                  <a:pos x="1734" y="374"/>
                </a:cxn>
                <a:cxn ang="0">
                  <a:pos x="1825" y="368"/>
                </a:cxn>
                <a:cxn ang="0">
                  <a:pos x="1711" y="180"/>
                </a:cxn>
                <a:cxn ang="0">
                  <a:pos x="2220" y="374"/>
                </a:cxn>
                <a:cxn ang="0">
                  <a:pos x="2213" y="167"/>
                </a:cxn>
                <a:cxn ang="0">
                  <a:pos x="2023" y="374"/>
                </a:cxn>
                <a:cxn ang="0">
                  <a:pos x="2544" y="423"/>
                </a:cxn>
                <a:cxn ang="0">
                  <a:pos x="2592" y="209"/>
                </a:cxn>
                <a:cxn ang="0">
                  <a:pos x="2832" y="349"/>
                </a:cxn>
                <a:cxn ang="0">
                  <a:pos x="3248" y="127"/>
                </a:cxn>
                <a:cxn ang="0">
                  <a:pos x="3305" y="167"/>
                </a:cxn>
                <a:cxn ang="0">
                  <a:pos x="3248" y="127"/>
                </a:cxn>
                <a:cxn ang="0">
                  <a:pos x="3452" y="299"/>
                </a:cxn>
                <a:cxn ang="0">
                  <a:pos x="3499" y="171"/>
                </a:cxn>
                <a:cxn ang="0">
                  <a:pos x="3695" y="358"/>
                </a:cxn>
                <a:cxn ang="0">
                  <a:pos x="3585" y="372"/>
                </a:cxn>
                <a:cxn ang="0">
                  <a:pos x="3812" y="374"/>
                </a:cxn>
                <a:cxn ang="0">
                  <a:pos x="3998" y="168"/>
                </a:cxn>
                <a:cxn ang="0">
                  <a:pos x="4104" y="349"/>
                </a:cxn>
                <a:cxn ang="0">
                  <a:pos x="4596" y="128"/>
                </a:cxn>
                <a:cxn ang="0">
                  <a:pos x="4476" y="355"/>
                </a:cxn>
                <a:cxn ang="0">
                  <a:pos x="4774" y="200"/>
                </a:cxn>
                <a:cxn ang="0">
                  <a:pos x="4869" y="186"/>
                </a:cxn>
                <a:cxn ang="0">
                  <a:pos x="5100" y="374"/>
                </a:cxn>
                <a:cxn ang="0">
                  <a:pos x="5175" y="414"/>
                </a:cxn>
                <a:cxn ang="0">
                  <a:pos x="5209" y="195"/>
                </a:cxn>
                <a:cxn ang="0">
                  <a:pos x="5210" y="123"/>
                </a:cxn>
                <a:cxn ang="0">
                  <a:pos x="5283" y="383"/>
                </a:cxn>
                <a:cxn ang="0">
                  <a:pos x="5645" y="405"/>
                </a:cxn>
                <a:cxn ang="0">
                  <a:pos x="5724" y="152"/>
                </a:cxn>
                <a:cxn ang="0">
                  <a:pos x="5758" y="118"/>
                </a:cxn>
                <a:cxn ang="0">
                  <a:pos x="5714" y="308"/>
                </a:cxn>
                <a:cxn ang="0">
                  <a:pos x="6088" y="7"/>
                </a:cxn>
                <a:cxn ang="0">
                  <a:pos x="6346" y="374"/>
                </a:cxn>
                <a:cxn ang="0">
                  <a:pos x="6166" y="374"/>
                </a:cxn>
                <a:cxn ang="0">
                  <a:pos x="6407" y="384"/>
                </a:cxn>
                <a:cxn ang="0">
                  <a:pos x="6555" y="184"/>
                </a:cxn>
                <a:cxn ang="0">
                  <a:pos x="6736" y="192"/>
                </a:cxn>
                <a:cxn ang="0">
                  <a:pos x="6829" y="188"/>
                </a:cxn>
                <a:cxn ang="0">
                  <a:pos x="7034" y="374"/>
                </a:cxn>
                <a:cxn ang="0">
                  <a:pos x="7080" y="374"/>
                </a:cxn>
                <a:cxn ang="0">
                  <a:pos x="7033" y="133"/>
                </a:cxn>
                <a:cxn ang="0">
                  <a:pos x="7504" y="423"/>
                </a:cxn>
                <a:cxn ang="0">
                  <a:pos x="7426" y="230"/>
                </a:cxn>
                <a:cxn ang="0">
                  <a:pos x="7315" y="239"/>
                </a:cxn>
                <a:cxn ang="0">
                  <a:pos x="7542" y="355"/>
                </a:cxn>
                <a:cxn ang="0">
                  <a:pos x="7440" y="262"/>
                </a:cxn>
                <a:cxn ang="0">
                  <a:pos x="7611" y="299"/>
                </a:cxn>
                <a:cxn ang="0">
                  <a:pos x="7658" y="171"/>
                </a:cxn>
                <a:cxn ang="0">
                  <a:pos x="7854" y="358"/>
                </a:cxn>
                <a:cxn ang="0">
                  <a:pos x="7744" y="372"/>
                </a:cxn>
                <a:cxn ang="0">
                  <a:pos x="7968" y="48"/>
                </a:cxn>
              </a:cxnLst>
              <a:rect l="0" t="0" r="r" b="b"/>
              <a:pathLst>
                <a:path w="8119" h="423">
                  <a:moveTo>
                    <a:pt x="219" y="364"/>
                  </a:moveTo>
                  <a:cubicBezTo>
                    <a:pt x="218" y="364"/>
                    <a:pt x="218" y="364"/>
                    <a:pt x="218" y="364"/>
                  </a:cubicBezTo>
                  <a:cubicBezTo>
                    <a:pt x="206" y="385"/>
                    <a:pt x="192" y="400"/>
                    <a:pt x="176" y="409"/>
                  </a:cubicBezTo>
                  <a:cubicBezTo>
                    <a:pt x="160" y="419"/>
                    <a:pt x="142" y="423"/>
                    <a:pt x="121" y="423"/>
                  </a:cubicBezTo>
                  <a:cubicBezTo>
                    <a:pt x="100" y="423"/>
                    <a:pt x="82" y="419"/>
                    <a:pt x="67" y="410"/>
                  </a:cubicBezTo>
                  <a:cubicBezTo>
                    <a:pt x="51" y="401"/>
                    <a:pt x="39" y="390"/>
                    <a:pt x="29" y="375"/>
                  </a:cubicBezTo>
                  <a:cubicBezTo>
                    <a:pt x="19" y="361"/>
                    <a:pt x="12" y="344"/>
                    <a:pt x="7" y="326"/>
                  </a:cubicBezTo>
                  <a:cubicBezTo>
                    <a:pt x="2" y="308"/>
                    <a:pt x="0" y="289"/>
                    <a:pt x="0" y="270"/>
                  </a:cubicBezTo>
                  <a:cubicBezTo>
                    <a:pt x="0" y="252"/>
                    <a:pt x="3" y="233"/>
                    <a:pt x="8" y="215"/>
                  </a:cubicBezTo>
                  <a:cubicBezTo>
                    <a:pt x="14" y="197"/>
                    <a:pt x="22" y="180"/>
                    <a:pt x="32" y="166"/>
                  </a:cubicBezTo>
                  <a:cubicBezTo>
                    <a:pt x="43" y="151"/>
                    <a:pt x="55" y="140"/>
                    <a:pt x="70" y="131"/>
                  </a:cubicBezTo>
                  <a:cubicBezTo>
                    <a:pt x="85" y="122"/>
                    <a:pt x="102" y="118"/>
                    <a:pt x="121" y="118"/>
                  </a:cubicBezTo>
                  <a:cubicBezTo>
                    <a:pt x="134" y="118"/>
                    <a:pt x="145" y="119"/>
                    <a:pt x="155" y="123"/>
                  </a:cubicBezTo>
                  <a:cubicBezTo>
                    <a:pt x="165" y="126"/>
                    <a:pt x="175" y="130"/>
                    <a:pt x="183" y="135"/>
                  </a:cubicBezTo>
                  <a:cubicBezTo>
                    <a:pt x="191" y="141"/>
                    <a:pt x="197" y="147"/>
                    <a:pt x="203" y="153"/>
                  </a:cubicBezTo>
                  <a:cubicBezTo>
                    <a:pt x="209" y="159"/>
                    <a:pt x="214" y="165"/>
                    <a:pt x="218" y="170"/>
                  </a:cubicBezTo>
                  <a:cubicBezTo>
                    <a:pt x="219" y="170"/>
                    <a:pt x="219" y="170"/>
                    <a:pt x="219" y="170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19" y="65"/>
                    <a:pt x="217" y="58"/>
                    <a:pt x="214" y="54"/>
                  </a:cubicBezTo>
                  <a:cubicBezTo>
                    <a:pt x="210" y="50"/>
                    <a:pt x="203" y="48"/>
                    <a:pt x="19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1" y="347"/>
                    <a:pt x="291" y="347"/>
                    <a:pt x="291" y="347"/>
                  </a:cubicBezTo>
                  <a:cubicBezTo>
                    <a:pt x="291" y="356"/>
                    <a:pt x="293" y="363"/>
                    <a:pt x="297" y="367"/>
                  </a:cubicBezTo>
                  <a:cubicBezTo>
                    <a:pt x="300" y="371"/>
                    <a:pt x="307" y="374"/>
                    <a:pt x="316" y="374"/>
                  </a:cubicBezTo>
                  <a:cubicBezTo>
                    <a:pt x="348" y="374"/>
                    <a:pt x="348" y="374"/>
                    <a:pt x="348" y="374"/>
                  </a:cubicBezTo>
                  <a:cubicBezTo>
                    <a:pt x="348" y="414"/>
                    <a:pt x="348" y="414"/>
                    <a:pt x="348" y="414"/>
                  </a:cubicBezTo>
                  <a:cubicBezTo>
                    <a:pt x="219" y="414"/>
                    <a:pt x="219" y="414"/>
                    <a:pt x="219" y="414"/>
                  </a:cubicBezTo>
                  <a:lnTo>
                    <a:pt x="219" y="364"/>
                  </a:lnTo>
                  <a:close/>
                  <a:moveTo>
                    <a:pt x="82" y="270"/>
                  </a:moveTo>
                  <a:cubicBezTo>
                    <a:pt x="82" y="340"/>
                    <a:pt x="103" y="375"/>
                    <a:pt x="145" y="375"/>
                  </a:cubicBezTo>
                  <a:cubicBezTo>
                    <a:pt x="156" y="375"/>
                    <a:pt x="165" y="373"/>
                    <a:pt x="174" y="369"/>
                  </a:cubicBezTo>
                  <a:cubicBezTo>
                    <a:pt x="183" y="365"/>
                    <a:pt x="191" y="358"/>
                    <a:pt x="198" y="349"/>
                  </a:cubicBezTo>
                  <a:cubicBezTo>
                    <a:pt x="204" y="340"/>
                    <a:pt x="209" y="329"/>
                    <a:pt x="213" y="315"/>
                  </a:cubicBezTo>
                  <a:cubicBezTo>
                    <a:pt x="217" y="301"/>
                    <a:pt x="219" y="285"/>
                    <a:pt x="219" y="267"/>
                  </a:cubicBezTo>
                  <a:cubicBezTo>
                    <a:pt x="219" y="233"/>
                    <a:pt x="212" y="208"/>
                    <a:pt x="198" y="191"/>
                  </a:cubicBezTo>
                  <a:cubicBezTo>
                    <a:pt x="184" y="174"/>
                    <a:pt x="166" y="166"/>
                    <a:pt x="145" y="166"/>
                  </a:cubicBezTo>
                  <a:cubicBezTo>
                    <a:pt x="103" y="166"/>
                    <a:pt x="82" y="201"/>
                    <a:pt x="82" y="270"/>
                  </a:cubicBezTo>
                  <a:moveTo>
                    <a:pt x="453" y="278"/>
                  </a:moveTo>
                  <a:cubicBezTo>
                    <a:pt x="452" y="290"/>
                    <a:pt x="453" y="302"/>
                    <a:pt x="455" y="314"/>
                  </a:cubicBezTo>
                  <a:cubicBezTo>
                    <a:pt x="457" y="326"/>
                    <a:pt x="460" y="336"/>
                    <a:pt x="466" y="346"/>
                  </a:cubicBezTo>
                  <a:cubicBezTo>
                    <a:pt x="471" y="355"/>
                    <a:pt x="478" y="363"/>
                    <a:pt x="487" y="369"/>
                  </a:cubicBezTo>
                  <a:cubicBezTo>
                    <a:pt x="497" y="375"/>
                    <a:pt x="508" y="378"/>
                    <a:pt x="523" y="378"/>
                  </a:cubicBezTo>
                  <a:cubicBezTo>
                    <a:pt x="545" y="378"/>
                    <a:pt x="562" y="372"/>
                    <a:pt x="573" y="361"/>
                  </a:cubicBezTo>
                  <a:cubicBezTo>
                    <a:pt x="585" y="350"/>
                    <a:pt x="593" y="334"/>
                    <a:pt x="597" y="313"/>
                  </a:cubicBezTo>
                  <a:cubicBezTo>
                    <a:pt x="648" y="313"/>
                    <a:pt x="648" y="313"/>
                    <a:pt x="648" y="313"/>
                  </a:cubicBezTo>
                  <a:cubicBezTo>
                    <a:pt x="644" y="348"/>
                    <a:pt x="631" y="375"/>
                    <a:pt x="610" y="394"/>
                  </a:cubicBezTo>
                  <a:cubicBezTo>
                    <a:pt x="588" y="414"/>
                    <a:pt x="557" y="423"/>
                    <a:pt x="516" y="423"/>
                  </a:cubicBezTo>
                  <a:cubicBezTo>
                    <a:pt x="468" y="423"/>
                    <a:pt x="432" y="410"/>
                    <a:pt x="407" y="384"/>
                  </a:cubicBezTo>
                  <a:cubicBezTo>
                    <a:pt x="383" y="358"/>
                    <a:pt x="371" y="320"/>
                    <a:pt x="371" y="270"/>
                  </a:cubicBezTo>
                  <a:cubicBezTo>
                    <a:pt x="371" y="248"/>
                    <a:pt x="374" y="227"/>
                    <a:pt x="381" y="209"/>
                  </a:cubicBezTo>
                  <a:cubicBezTo>
                    <a:pt x="388" y="190"/>
                    <a:pt x="398" y="174"/>
                    <a:pt x="410" y="161"/>
                  </a:cubicBezTo>
                  <a:cubicBezTo>
                    <a:pt x="423" y="147"/>
                    <a:pt x="438" y="137"/>
                    <a:pt x="455" y="129"/>
                  </a:cubicBezTo>
                  <a:cubicBezTo>
                    <a:pt x="472" y="121"/>
                    <a:pt x="492" y="118"/>
                    <a:pt x="513" y="118"/>
                  </a:cubicBezTo>
                  <a:cubicBezTo>
                    <a:pt x="538" y="118"/>
                    <a:pt x="559" y="123"/>
                    <a:pt x="577" y="133"/>
                  </a:cubicBezTo>
                  <a:cubicBezTo>
                    <a:pt x="595" y="143"/>
                    <a:pt x="610" y="156"/>
                    <a:pt x="621" y="172"/>
                  </a:cubicBezTo>
                  <a:cubicBezTo>
                    <a:pt x="633" y="187"/>
                    <a:pt x="640" y="204"/>
                    <a:pt x="645" y="223"/>
                  </a:cubicBezTo>
                  <a:cubicBezTo>
                    <a:pt x="649" y="242"/>
                    <a:pt x="651" y="260"/>
                    <a:pt x="649" y="278"/>
                  </a:cubicBezTo>
                  <a:lnTo>
                    <a:pt x="453" y="278"/>
                  </a:lnTo>
                  <a:close/>
                  <a:moveTo>
                    <a:pt x="567" y="237"/>
                  </a:moveTo>
                  <a:cubicBezTo>
                    <a:pt x="567" y="228"/>
                    <a:pt x="566" y="218"/>
                    <a:pt x="564" y="209"/>
                  </a:cubicBezTo>
                  <a:cubicBezTo>
                    <a:pt x="563" y="200"/>
                    <a:pt x="560" y="191"/>
                    <a:pt x="556" y="184"/>
                  </a:cubicBezTo>
                  <a:cubicBezTo>
                    <a:pt x="552" y="177"/>
                    <a:pt x="546" y="171"/>
                    <a:pt x="539" y="167"/>
                  </a:cubicBezTo>
                  <a:cubicBezTo>
                    <a:pt x="532" y="163"/>
                    <a:pt x="523" y="161"/>
                    <a:pt x="512" y="161"/>
                  </a:cubicBezTo>
                  <a:cubicBezTo>
                    <a:pt x="501" y="161"/>
                    <a:pt x="492" y="163"/>
                    <a:pt x="485" y="167"/>
                  </a:cubicBezTo>
                  <a:cubicBezTo>
                    <a:pt x="478" y="171"/>
                    <a:pt x="472" y="177"/>
                    <a:pt x="467" y="184"/>
                  </a:cubicBezTo>
                  <a:cubicBezTo>
                    <a:pt x="463" y="191"/>
                    <a:pt x="459" y="200"/>
                    <a:pt x="457" y="209"/>
                  </a:cubicBezTo>
                  <a:cubicBezTo>
                    <a:pt x="455" y="218"/>
                    <a:pt x="453" y="228"/>
                    <a:pt x="453" y="237"/>
                  </a:cubicBezTo>
                  <a:lnTo>
                    <a:pt x="567" y="237"/>
                  </a:lnTo>
                  <a:close/>
                  <a:moveTo>
                    <a:pt x="1351" y="127"/>
                  </a:moveTo>
                  <a:cubicBezTo>
                    <a:pt x="1223" y="127"/>
                    <a:pt x="1223" y="127"/>
                    <a:pt x="1223" y="127"/>
                  </a:cubicBezTo>
                  <a:cubicBezTo>
                    <a:pt x="1223" y="167"/>
                    <a:pt x="1223" y="167"/>
                    <a:pt x="1223" y="167"/>
                  </a:cubicBezTo>
                  <a:cubicBezTo>
                    <a:pt x="1243" y="167"/>
                    <a:pt x="1243" y="167"/>
                    <a:pt x="1243" y="167"/>
                  </a:cubicBezTo>
                  <a:cubicBezTo>
                    <a:pt x="1248" y="167"/>
                    <a:pt x="1251" y="169"/>
                    <a:pt x="1254" y="172"/>
                  </a:cubicBezTo>
                  <a:cubicBezTo>
                    <a:pt x="1258" y="181"/>
                    <a:pt x="1258" y="181"/>
                    <a:pt x="1258" y="181"/>
                  </a:cubicBezTo>
                  <a:cubicBezTo>
                    <a:pt x="1258" y="183"/>
                    <a:pt x="1258" y="187"/>
                    <a:pt x="1256" y="192"/>
                  </a:cubicBezTo>
                  <a:cubicBezTo>
                    <a:pt x="1255" y="198"/>
                    <a:pt x="1253" y="204"/>
                    <a:pt x="1251" y="211"/>
                  </a:cubicBezTo>
                  <a:cubicBezTo>
                    <a:pt x="1206" y="348"/>
                    <a:pt x="1206" y="348"/>
                    <a:pt x="1206" y="348"/>
                  </a:cubicBezTo>
                  <a:cubicBezTo>
                    <a:pt x="1205" y="348"/>
                    <a:pt x="1205" y="348"/>
                    <a:pt x="1205" y="348"/>
                  </a:cubicBezTo>
                  <a:cubicBezTo>
                    <a:pt x="1166" y="214"/>
                    <a:pt x="1166" y="214"/>
                    <a:pt x="1166" y="214"/>
                  </a:cubicBezTo>
                  <a:cubicBezTo>
                    <a:pt x="1165" y="209"/>
                    <a:pt x="1163" y="204"/>
                    <a:pt x="1161" y="198"/>
                  </a:cubicBezTo>
                  <a:cubicBezTo>
                    <a:pt x="1158" y="192"/>
                    <a:pt x="1157" y="186"/>
                    <a:pt x="1157" y="182"/>
                  </a:cubicBezTo>
                  <a:cubicBezTo>
                    <a:pt x="1157" y="176"/>
                    <a:pt x="1159" y="173"/>
                    <a:pt x="1163" y="170"/>
                  </a:cubicBezTo>
                  <a:cubicBezTo>
                    <a:pt x="1166" y="168"/>
                    <a:pt x="1171" y="167"/>
                    <a:pt x="1175" y="167"/>
                  </a:cubicBezTo>
                  <a:cubicBezTo>
                    <a:pt x="1195" y="167"/>
                    <a:pt x="1195" y="167"/>
                    <a:pt x="1195" y="167"/>
                  </a:cubicBezTo>
                  <a:cubicBezTo>
                    <a:pt x="1195" y="127"/>
                    <a:pt x="1195" y="127"/>
                    <a:pt x="1195" y="127"/>
                  </a:cubicBezTo>
                  <a:cubicBezTo>
                    <a:pt x="1044" y="127"/>
                    <a:pt x="1044" y="127"/>
                    <a:pt x="1044" y="127"/>
                  </a:cubicBezTo>
                  <a:cubicBezTo>
                    <a:pt x="1044" y="167"/>
                    <a:pt x="1044" y="167"/>
                    <a:pt x="1044" y="167"/>
                  </a:cubicBezTo>
                  <a:cubicBezTo>
                    <a:pt x="1058" y="167"/>
                    <a:pt x="1058" y="167"/>
                    <a:pt x="1058" y="167"/>
                  </a:cubicBezTo>
                  <a:cubicBezTo>
                    <a:pt x="1065" y="167"/>
                    <a:pt x="1071" y="168"/>
                    <a:pt x="1076" y="170"/>
                  </a:cubicBezTo>
                  <a:cubicBezTo>
                    <a:pt x="1081" y="173"/>
                    <a:pt x="1083" y="175"/>
                    <a:pt x="1083" y="178"/>
                  </a:cubicBezTo>
                  <a:cubicBezTo>
                    <a:pt x="1083" y="183"/>
                    <a:pt x="1082" y="188"/>
                    <a:pt x="1081" y="193"/>
                  </a:cubicBezTo>
                  <a:cubicBezTo>
                    <a:pt x="1079" y="197"/>
                    <a:pt x="1078" y="203"/>
                    <a:pt x="1076" y="210"/>
                  </a:cubicBezTo>
                  <a:cubicBezTo>
                    <a:pt x="1030" y="348"/>
                    <a:pt x="1030" y="348"/>
                    <a:pt x="1030" y="348"/>
                  </a:cubicBezTo>
                  <a:cubicBezTo>
                    <a:pt x="1028" y="348"/>
                    <a:pt x="1028" y="348"/>
                    <a:pt x="1028" y="348"/>
                  </a:cubicBezTo>
                  <a:cubicBezTo>
                    <a:pt x="990" y="212"/>
                    <a:pt x="990" y="212"/>
                    <a:pt x="990" y="212"/>
                  </a:cubicBezTo>
                  <a:cubicBezTo>
                    <a:pt x="988" y="204"/>
                    <a:pt x="986" y="198"/>
                    <a:pt x="984" y="193"/>
                  </a:cubicBezTo>
                  <a:cubicBezTo>
                    <a:pt x="982" y="188"/>
                    <a:pt x="981" y="184"/>
                    <a:pt x="981" y="182"/>
                  </a:cubicBezTo>
                  <a:cubicBezTo>
                    <a:pt x="981" y="178"/>
                    <a:pt x="982" y="174"/>
                    <a:pt x="985" y="171"/>
                  </a:cubicBezTo>
                  <a:cubicBezTo>
                    <a:pt x="988" y="169"/>
                    <a:pt x="993" y="167"/>
                    <a:pt x="1000" y="167"/>
                  </a:cubicBezTo>
                  <a:cubicBezTo>
                    <a:pt x="1016" y="167"/>
                    <a:pt x="1016" y="167"/>
                    <a:pt x="1016" y="167"/>
                  </a:cubicBezTo>
                  <a:cubicBezTo>
                    <a:pt x="1016" y="127"/>
                    <a:pt x="1016" y="127"/>
                    <a:pt x="1016" y="127"/>
                  </a:cubicBezTo>
                  <a:cubicBezTo>
                    <a:pt x="862" y="127"/>
                    <a:pt x="862" y="127"/>
                    <a:pt x="862" y="127"/>
                  </a:cubicBezTo>
                  <a:cubicBezTo>
                    <a:pt x="862" y="167"/>
                    <a:pt x="862" y="167"/>
                    <a:pt x="862" y="167"/>
                  </a:cubicBezTo>
                  <a:cubicBezTo>
                    <a:pt x="886" y="167"/>
                    <a:pt x="900" y="174"/>
                    <a:pt x="904" y="186"/>
                  </a:cubicBezTo>
                  <a:cubicBezTo>
                    <a:pt x="980" y="414"/>
                    <a:pt x="980" y="414"/>
                    <a:pt x="980" y="414"/>
                  </a:cubicBezTo>
                  <a:cubicBezTo>
                    <a:pt x="1057" y="414"/>
                    <a:pt x="1057" y="414"/>
                    <a:pt x="1057" y="414"/>
                  </a:cubicBezTo>
                  <a:cubicBezTo>
                    <a:pt x="1106" y="261"/>
                    <a:pt x="1106" y="261"/>
                    <a:pt x="1106" y="261"/>
                  </a:cubicBezTo>
                  <a:cubicBezTo>
                    <a:pt x="1108" y="261"/>
                    <a:pt x="1108" y="261"/>
                    <a:pt x="1108" y="261"/>
                  </a:cubicBezTo>
                  <a:cubicBezTo>
                    <a:pt x="1155" y="414"/>
                    <a:pt x="1155" y="414"/>
                    <a:pt x="1155" y="414"/>
                  </a:cubicBezTo>
                  <a:cubicBezTo>
                    <a:pt x="1233" y="414"/>
                    <a:pt x="1233" y="414"/>
                    <a:pt x="1233" y="414"/>
                  </a:cubicBezTo>
                  <a:cubicBezTo>
                    <a:pt x="1309" y="193"/>
                    <a:pt x="1309" y="193"/>
                    <a:pt x="1309" y="193"/>
                  </a:cubicBezTo>
                  <a:cubicBezTo>
                    <a:pt x="1312" y="183"/>
                    <a:pt x="1317" y="176"/>
                    <a:pt x="1324" y="173"/>
                  </a:cubicBezTo>
                  <a:cubicBezTo>
                    <a:pt x="1330" y="169"/>
                    <a:pt x="1339" y="167"/>
                    <a:pt x="1351" y="167"/>
                  </a:cubicBezTo>
                  <a:lnTo>
                    <a:pt x="1351" y="127"/>
                  </a:lnTo>
                  <a:close/>
                  <a:moveTo>
                    <a:pt x="1378" y="414"/>
                  </a:moveTo>
                  <a:cubicBezTo>
                    <a:pt x="1378" y="374"/>
                    <a:pt x="1378" y="374"/>
                    <a:pt x="1378" y="374"/>
                  </a:cubicBezTo>
                  <a:cubicBezTo>
                    <a:pt x="1406" y="374"/>
                    <a:pt x="1406" y="374"/>
                    <a:pt x="1406" y="374"/>
                  </a:cubicBezTo>
                  <a:cubicBezTo>
                    <a:pt x="1414" y="374"/>
                    <a:pt x="1421" y="372"/>
                    <a:pt x="1424" y="368"/>
                  </a:cubicBezTo>
                  <a:cubicBezTo>
                    <a:pt x="1428" y="364"/>
                    <a:pt x="1430" y="358"/>
                    <a:pt x="1430" y="349"/>
                  </a:cubicBezTo>
                  <a:cubicBezTo>
                    <a:pt x="1430" y="192"/>
                    <a:pt x="1430" y="192"/>
                    <a:pt x="1430" y="192"/>
                  </a:cubicBezTo>
                  <a:cubicBezTo>
                    <a:pt x="1430" y="183"/>
                    <a:pt x="1428" y="177"/>
                    <a:pt x="1424" y="173"/>
                  </a:cubicBezTo>
                  <a:cubicBezTo>
                    <a:pt x="1421" y="169"/>
                    <a:pt x="1414" y="167"/>
                    <a:pt x="1406" y="167"/>
                  </a:cubicBezTo>
                  <a:cubicBezTo>
                    <a:pt x="1378" y="167"/>
                    <a:pt x="1378" y="167"/>
                    <a:pt x="1378" y="167"/>
                  </a:cubicBezTo>
                  <a:cubicBezTo>
                    <a:pt x="1378" y="127"/>
                    <a:pt x="1378" y="127"/>
                    <a:pt x="1378" y="127"/>
                  </a:cubicBezTo>
                  <a:cubicBezTo>
                    <a:pt x="1503" y="127"/>
                    <a:pt x="1503" y="127"/>
                    <a:pt x="1503" y="127"/>
                  </a:cubicBezTo>
                  <a:cubicBezTo>
                    <a:pt x="1503" y="349"/>
                    <a:pt x="1503" y="349"/>
                    <a:pt x="1503" y="349"/>
                  </a:cubicBezTo>
                  <a:cubicBezTo>
                    <a:pt x="1503" y="358"/>
                    <a:pt x="1505" y="364"/>
                    <a:pt x="1509" y="368"/>
                  </a:cubicBezTo>
                  <a:cubicBezTo>
                    <a:pt x="1512" y="372"/>
                    <a:pt x="1519" y="374"/>
                    <a:pt x="1527" y="374"/>
                  </a:cubicBezTo>
                  <a:cubicBezTo>
                    <a:pt x="1557" y="374"/>
                    <a:pt x="1557" y="374"/>
                    <a:pt x="1557" y="374"/>
                  </a:cubicBezTo>
                  <a:cubicBezTo>
                    <a:pt x="1557" y="414"/>
                    <a:pt x="1557" y="414"/>
                    <a:pt x="1557" y="414"/>
                  </a:cubicBezTo>
                  <a:lnTo>
                    <a:pt x="1378" y="414"/>
                  </a:lnTo>
                  <a:close/>
                  <a:moveTo>
                    <a:pt x="1414" y="44"/>
                  </a:moveTo>
                  <a:cubicBezTo>
                    <a:pt x="1414" y="32"/>
                    <a:pt x="1419" y="21"/>
                    <a:pt x="1428" y="13"/>
                  </a:cubicBezTo>
                  <a:cubicBezTo>
                    <a:pt x="1436" y="4"/>
                    <a:pt x="1447" y="0"/>
                    <a:pt x="1459" y="0"/>
                  </a:cubicBezTo>
                  <a:cubicBezTo>
                    <a:pt x="1470" y="0"/>
                    <a:pt x="1481" y="4"/>
                    <a:pt x="1490" y="13"/>
                  </a:cubicBezTo>
                  <a:cubicBezTo>
                    <a:pt x="1498" y="21"/>
                    <a:pt x="1503" y="32"/>
                    <a:pt x="1503" y="44"/>
                  </a:cubicBezTo>
                  <a:cubicBezTo>
                    <a:pt x="1503" y="56"/>
                    <a:pt x="1498" y="67"/>
                    <a:pt x="1490" y="75"/>
                  </a:cubicBezTo>
                  <a:cubicBezTo>
                    <a:pt x="1481" y="84"/>
                    <a:pt x="1470" y="88"/>
                    <a:pt x="1459" y="88"/>
                  </a:cubicBezTo>
                  <a:cubicBezTo>
                    <a:pt x="1447" y="88"/>
                    <a:pt x="1436" y="84"/>
                    <a:pt x="1428" y="75"/>
                  </a:cubicBezTo>
                  <a:cubicBezTo>
                    <a:pt x="1419" y="67"/>
                    <a:pt x="1414" y="56"/>
                    <a:pt x="1414" y="44"/>
                  </a:cubicBezTo>
                  <a:moveTo>
                    <a:pt x="1709" y="127"/>
                  </a:moveTo>
                  <a:cubicBezTo>
                    <a:pt x="1578" y="127"/>
                    <a:pt x="1578" y="127"/>
                    <a:pt x="1578" y="127"/>
                  </a:cubicBezTo>
                  <a:cubicBezTo>
                    <a:pt x="1578" y="167"/>
                    <a:pt x="1578" y="167"/>
                    <a:pt x="1578" y="167"/>
                  </a:cubicBezTo>
                  <a:cubicBezTo>
                    <a:pt x="1598" y="167"/>
                    <a:pt x="1598" y="167"/>
                    <a:pt x="1598" y="167"/>
                  </a:cubicBezTo>
                  <a:cubicBezTo>
                    <a:pt x="1614" y="167"/>
                    <a:pt x="1624" y="170"/>
                    <a:pt x="1629" y="174"/>
                  </a:cubicBezTo>
                  <a:cubicBezTo>
                    <a:pt x="1635" y="179"/>
                    <a:pt x="1637" y="187"/>
                    <a:pt x="1637" y="200"/>
                  </a:cubicBezTo>
                  <a:cubicBezTo>
                    <a:pt x="1637" y="349"/>
                    <a:pt x="1637" y="349"/>
                    <a:pt x="1637" y="349"/>
                  </a:cubicBezTo>
                  <a:cubicBezTo>
                    <a:pt x="1637" y="358"/>
                    <a:pt x="1635" y="364"/>
                    <a:pt x="1631" y="368"/>
                  </a:cubicBezTo>
                  <a:cubicBezTo>
                    <a:pt x="1627" y="372"/>
                    <a:pt x="1621" y="374"/>
                    <a:pt x="1613" y="374"/>
                  </a:cubicBezTo>
                  <a:cubicBezTo>
                    <a:pt x="1578" y="374"/>
                    <a:pt x="1578" y="374"/>
                    <a:pt x="1578" y="374"/>
                  </a:cubicBezTo>
                  <a:cubicBezTo>
                    <a:pt x="1578" y="414"/>
                    <a:pt x="1578" y="414"/>
                    <a:pt x="1578" y="414"/>
                  </a:cubicBezTo>
                  <a:cubicBezTo>
                    <a:pt x="1758" y="414"/>
                    <a:pt x="1758" y="414"/>
                    <a:pt x="1758" y="414"/>
                  </a:cubicBezTo>
                  <a:cubicBezTo>
                    <a:pt x="1758" y="374"/>
                    <a:pt x="1758" y="374"/>
                    <a:pt x="1758" y="374"/>
                  </a:cubicBezTo>
                  <a:cubicBezTo>
                    <a:pt x="1734" y="374"/>
                    <a:pt x="1734" y="374"/>
                    <a:pt x="1734" y="374"/>
                  </a:cubicBezTo>
                  <a:cubicBezTo>
                    <a:pt x="1725" y="374"/>
                    <a:pt x="1719" y="372"/>
                    <a:pt x="1715" y="368"/>
                  </a:cubicBezTo>
                  <a:cubicBezTo>
                    <a:pt x="1711" y="364"/>
                    <a:pt x="1709" y="358"/>
                    <a:pt x="1709" y="349"/>
                  </a:cubicBezTo>
                  <a:cubicBezTo>
                    <a:pt x="1709" y="236"/>
                    <a:pt x="1709" y="236"/>
                    <a:pt x="1709" y="236"/>
                  </a:cubicBezTo>
                  <a:cubicBezTo>
                    <a:pt x="1709" y="226"/>
                    <a:pt x="1712" y="217"/>
                    <a:pt x="1716" y="208"/>
                  </a:cubicBezTo>
                  <a:cubicBezTo>
                    <a:pt x="1720" y="200"/>
                    <a:pt x="1726" y="192"/>
                    <a:pt x="1733" y="186"/>
                  </a:cubicBezTo>
                  <a:cubicBezTo>
                    <a:pt x="1739" y="180"/>
                    <a:pt x="1747" y="175"/>
                    <a:pt x="1755" y="171"/>
                  </a:cubicBezTo>
                  <a:cubicBezTo>
                    <a:pt x="1763" y="167"/>
                    <a:pt x="1771" y="166"/>
                    <a:pt x="1778" y="166"/>
                  </a:cubicBezTo>
                  <a:cubicBezTo>
                    <a:pt x="1786" y="166"/>
                    <a:pt x="1793" y="166"/>
                    <a:pt x="1799" y="168"/>
                  </a:cubicBezTo>
                  <a:cubicBezTo>
                    <a:pt x="1806" y="169"/>
                    <a:pt x="1811" y="172"/>
                    <a:pt x="1816" y="176"/>
                  </a:cubicBezTo>
                  <a:cubicBezTo>
                    <a:pt x="1821" y="180"/>
                    <a:pt x="1825" y="186"/>
                    <a:pt x="1828" y="193"/>
                  </a:cubicBezTo>
                  <a:cubicBezTo>
                    <a:pt x="1831" y="200"/>
                    <a:pt x="1832" y="210"/>
                    <a:pt x="1832" y="221"/>
                  </a:cubicBezTo>
                  <a:cubicBezTo>
                    <a:pt x="1832" y="349"/>
                    <a:pt x="1832" y="349"/>
                    <a:pt x="1832" y="349"/>
                  </a:cubicBezTo>
                  <a:cubicBezTo>
                    <a:pt x="1832" y="358"/>
                    <a:pt x="1830" y="364"/>
                    <a:pt x="1825" y="368"/>
                  </a:cubicBezTo>
                  <a:cubicBezTo>
                    <a:pt x="1821" y="372"/>
                    <a:pt x="1812" y="374"/>
                    <a:pt x="1799" y="374"/>
                  </a:cubicBezTo>
                  <a:cubicBezTo>
                    <a:pt x="1784" y="374"/>
                    <a:pt x="1784" y="374"/>
                    <a:pt x="1784" y="374"/>
                  </a:cubicBezTo>
                  <a:cubicBezTo>
                    <a:pt x="1784" y="414"/>
                    <a:pt x="1784" y="414"/>
                    <a:pt x="1784" y="414"/>
                  </a:cubicBezTo>
                  <a:cubicBezTo>
                    <a:pt x="1964" y="414"/>
                    <a:pt x="1964" y="414"/>
                    <a:pt x="1964" y="414"/>
                  </a:cubicBezTo>
                  <a:cubicBezTo>
                    <a:pt x="1964" y="374"/>
                    <a:pt x="1964" y="374"/>
                    <a:pt x="1964" y="374"/>
                  </a:cubicBezTo>
                  <a:cubicBezTo>
                    <a:pt x="1941" y="374"/>
                    <a:pt x="1941" y="374"/>
                    <a:pt x="1941" y="374"/>
                  </a:cubicBezTo>
                  <a:cubicBezTo>
                    <a:pt x="1927" y="374"/>
                    <a:pt x="1917" y="372"/>
                    <a:pt x="1912" y="368"/>
                  </a:cubicBezTo>
                  <a:cubicBezTo>
                    <a:pt x="1907" y="364"/>
                    <a:pt x="1905" y="358"/>
                    <a:pt x="1905" y="349"/>
                  </a:cubicBezTo>
                  <a:cubicBezTo>
                    <a:pt x="1905" y="216"/>
                    <a:pt x="1905" y="216"/>
                    <a:pt x="1905" y="216"/>
                  </a:cubicBezTo>
                  <a:cubicBezTo>
                    <a:pt x="1905" y="183"/>
                    <a:pt x="1897" y="159"/>
                    <a:pt x="1881" y="142"/>
                  </a:cubicBezTo>
                  <a:cubicBezTo>
                    <a:pt x="1866" y="126"/>
                    <a:pt x="1844" y="118"/>
                    <a:pt x="1817" y="118"/>
                  </a:cubicBezTo>
                  <a:cubicBezTo>
                    <a:pt x="1793" y="118"/>
                    <a:pt x="1773" y="123"/>
                    <a:pt x="1756" y="135"/>
                  </a:cubicBezTo>
                  <a:cubicBezTo>
                    <a:pt x="1738" y="146"/>
                    <a:pt x="1723" y="161"/>
                    <a:pt x="1711" y="180"/>
                  </a:cubicBezTo>
                  <a:cubicBezTo>
                    <a:pt x="1709" y="180"/>
                    <a:pt x="1709" y="180"/>
                    <a:pt x="1709" y="180"/>
                  </a:cubicBezTo>
                  <a:lnTo>
                    <a:pt x="1709" y="127"/>
                  </a:lnTo>
                  <a:close/>
                  <a:moveTo>
                    <a:pt x="2164" y="414"/>
                  </a:moveTo>
                  <a:cubicBezTo>
                    <a:pt x="2164" y="374"/>
                    <a:pt x="2164" y="374"/>
                    <a:pt x="2164" y="374"/>
                  </a:cubicBezTo>
                  <a:cubicBezTo>
                    <a:pt x="2145" y="374"/>
                    <a:pt x="2145" y="374"/>
                    <a:pt x="2145" y="374"/>
                  </a:cubicBezTo>
                  <a:cubicBezTo>
                    <a:pt x="2136" y="374"/>
                    <a:pt x="2130" y="372"/>
                    <a:pt x="2126" y="368"/>
                  </a:cubicBezTo>
                  <a:cubicBezTo>
                    <a:pt x="2122" y="364"/>
                    <a:pt x="2120" y="358"/>
                    <a:pt x="2120" y="349"/>
                  </a:cubicBezTo>
                  <a:cubicBezTo>
                    <a:pt x="2120" y="327"/>
                    <a:pt x="2120" y="327"/>
                    <a:pt x="2120" y="327"/>
                  </a:cubicBezTo>
                  <a:cubicBezTo>
                    <a:pt x="2176" y="283"/>
                    <a:pt x="2176" y="283"/>
                    <a:pt x="2176" y="283"/>
                  </a:cubicBezTo>
                  <a:cubicBezTo>
                    <a:pt x="2224" y="350"/>
                    <a:pt x="2224" y="350"/>
                    <a:pt x="2224" y="350"/>
                  </a:cubicBezTo>
                  <a:cubicBezTo>
                    <a:pt x="2229" y="358"/>
                    <a:pt x="2229" y="358"/>
                    <a:pt x="2229" y="358"/>
                  </a:cubicBezTo>
                  <a:cubicBezTo>
                    <a:pt x="2230" y="364"/>
                    <a:pt x="2230" y="364"/>
                    <a:pt x="2230" y="364"/>
                  </a:cubicBezTo>
                  <a:cubicBezTo>
                    <a:pt x="2230" y="370"/>
                    <a:pt x="2227" y="374"/>
                    <a:pt x="2220" y="374"/>
                  </a:cubicBezTo>
                  <a:cubicBezTo>
                    <a:pt x="2193" y="374"/>
                    <a:pt x="2193" y="374"/>
                    <a:pt x="2193" y="374"/>
                  </a:cubicBezTo>
                  <a:cubicBezTo>
                    <a:pt x="2193" y="414"/>
                    <a:pt x="2193" y="414"/>
                    <a:pt x="2193" y="414"/>
                  </a:cubicBezTo>
                  <a:cubicBezTo>
                    <a:pt x="2375" y="414"/>
                    <a:pt x="2375" y="414"/>
                    <a:pt x="2375" y="414"/>
                  </a:cubicBezTo>
                  <a:cubicBezTo>
                    <a:pt x="2375" y="374"/>
                    <a:pt x="2375" y="374"/>
                    <a:pt x="2375" y="374"/>
                  </a:cubicBezTo>
                  <a:cubicBezTo>
                    <a:pt x="2362" y="374"/>
                    <a:pt x="2350" y="372"/>
                    <a:pt x="2339" y="369"/>
                  </a:cubicBezTo>
                  <a:cubicBezTo>
                    <a:pt x="2328" y="365"/>
                    <a:pt x="2319" y="359"/>
                    <a:pt x="2312" y="350"/>
                  </a:cubicBezTo>
                  <a:cubicBezTo>
                    <a:pt x="2230" y="239"/>
                    <a:pt x="2230" y="239"/>
                    <a:pt x="2230" y="239"/>
                  </a:cubicBezTo>
                  <a:cubicBezTo>
                    <a:pt x="2297" y="186"/>
                    <a:pt x="2297" y="186"/>
                    <a:pt x="2297" y="186"/>
                  </a:cubicBezTo>
                  <a:cubicBezTo>
                    <a:pt x="2313" y="174"/>
                    <a:pt x="2331" y="167"/>
                    <a:pt x="2353" y="167"/>
                  </a:cubicBezTo>
                  <a:cubicBezTo>
                    <a:pt x="2353" y="127"/>
                    <a:pt x="2353" y="127"/>
                    <a:pt x="2353" y="127"/>
                  </a:cubicBezTo>
                  <a:cubicBezTo>
                    <a:pt x="2172" y="127"/>
                    <a:pt x="2172" y="127"/>
                    <a:pt x="2172" y="127"/>
                  </a:cubicBezTo>
                  <a:cubicBezTo>
                    <a:pt x="2172" y="167"/>
                    <a:pt x="2172" y="167"/>
                    <a:pt x="2172" y="167"/>
                  </a:cubicBezTo>
                  <a:cubicBezTo>
                    <a:pt x="2213" y="167"/>
                    <a:pt x="2213" y="167"/>
                    <a:pt x="2213" y="167"/>
                  </a:cubicBezTo>
                  <a:cubicBezTo>
                    <a:pt x="2222" y="169"/>
                    <a:pt x="2222" y="169"/>
                    <a:pt x="2222" y="169"/>
                  </a:cubicBezTo>
                  <a:cubicBezTo>
                    <a:pt x="2226" y="175"/>
                    <a:pt x="2226" y="175"/>
                    <a:pt x="2226" y="175"/>
                  </a:cubicBezTo>
                  <a:cubicBezTo>
                    <a:pt x="2226" y="180"/>
                    <a:pt x="2223" y="184"/>
                    <a:pt x="2218" y="189"/>
                  </a:cubicBezTo>
                  <a:cubicBezTo>
                    <a:pt x="2120" y="268"/>
                    <a:pt x="2120" y="268"/>
                    <a:pt x="2120" y="268"/>
                  </a:cubicBezTo>
                  <a:cubicBezTo>
                    <a:pt x="2120" y="7"/>
                    <a:pt x="2120" y="7"/>
                    <a:pt x="2120" y="7"/>
                  </a:cubicBezTo>
                  <a:cubicBezTo>
                    <a:pt x="1990" y="7"/>
                    <a:pt x="1990" y="7"/>
                    <a:pt x="1990" y="7"/>
                  </a:cubicBezTo>
                  <a:cubicBezTo>
                    <a:pt x="1990" y="48"/>
                    <a:pt x="1990" y="48"/>
                    <a:pt x="1990" y="48"/>
                  </a:cubicBezTo>
                  <a:cubicBezTo>
                    <a:pt x="2023" y="48"/>
                    <a:pt x="2023" y="48"/>
                    <a:pt x="2023" y="48"/>
                  </a:cubicBezTo>
                  <a:cubicBezTo>
                    <a:pt x="2032" y="48"/>
                    <a:pt x="2038" y="50"/>
                    <a:pt x="2042" y="53"/>
                  </a:cubicBezTo>
                  <a:cubicBezTo>
                    <a:pt x="2046" y="57"/>
                    <a:pt x="2048" y="63"/>
                    <a:pt x="2048" y="72"/>
                  </a:cubicBezTo>
                  <a:cubicBezTo>
                    <a:pt x="2048" y="349"/>
                    <a:pt x="2048" y="349"/>
                    <a:pt x="2048" y="349"/>
                  </a:cubicBezTo>
                  <a:cubicBezTo>
                    <a:pt x="2048" y="358"/>
                    <a:pt x="2046" y="364"/>
                    <a:pt x="2042" y="368"/>
                  </a:cubicBezTo>
                  <a:cubicBezTo>
                    <a:pt x="2038" y="372"/>
                    <a:pt x="2032" y="374"/>
                    <a:pt x="2023" y="374"/>
                  </a:cubicBezTo>
                  <a:cubicBezTo>
                    <a:pt x="1990" y="374"/>
                    <a:pt x="1990" y="374"/>
                    <a:pt x="1990" y="374"/>
                  </a:cubicBezTo>
                  <a:cubicBezTo>
                    <a:pt x="1990" y="414"/>
                    <a:pt x="1990" y="414"/>
                    <a:pt x="1990" y="414"/>
                  </a:cubicBezTo>
                  <a:lnTo>
                    <a:pt x="2164" y="414"/>
                  </a:lnTo>
                  <a:close/>
                  <a:moveTo>
                    <a:pt x="2481" y="278"/>
                  </a:moveTo>
                  <a:cubicBezTo>
                    <a:pt x="2480" y="290"/>
                    <a:pt x="2481" y="302"/>
                    <a:pt x="2483" y="314"/>
                  </a:cubicBezTo>
                  <a:cubicBezTo>
                    <a:pt x="2485" y="326"/>
                    <a:pt x="2488" y="336"/>
                    <a:pt x="2494" y="346"/>
                  </a:cubicBezTo>
                  <a:cubicBezTo>
                    <a:pt x="2499" y="355"/>
                    <a:pt x="2506" y="363"/>
                    <a:pt x="2515" y="369"/>
                  </a:cubicBezTo>
                  <a:cubicBezTo>
                    <a:pt x="2525" y="375"/>
                    <a:pt x="2536" y="378"/>
                    <a:pt x="2551" y="378"/>
                  </a:cubicBezTo>
                  <a:cubicBezTo>
                    <a:pt x="2573" y="378"/>
                    <a:pt x="2590" y="372"/>
                    <a:pt x="2601" y="361"/>
                  </a:cubicBezTo>
                  <a:cubicBezTo>
                    <a:pt x="2613" y="350"/>
                    <a:pt x="2621" y="334"/>
                    <a:pt x="2625" y="313"/>
                  </a:cubicBezTo>
                  <a:cubicBezTo>
                    <a:pt x="2676" y="313"/>
                    <a:pt x="2676" y="313"/>
                    <a:pt x="2676" y="313"/>
                  </a:cubicBezTo>
                  <a:cubicBezTo>
                    <a:pt x="2672" y="348"/>
                    <a:pt x="2659" y="375"/>
                    <a:pt x="2638" y="394"/>
                  </a:cubicBezTo>
                  <a:cubicBezTo>
                    <a:pt x="2616" y="414"/>
                    <a:pt x="2585" y="423"/>
                    <a:pt x="2544" y="423"/>
                  </a:cubicBezTo>
                  <a:cubicBezTo>
                    <a:pt x="2496" y="423"/>
                    <a:pt x="2460" y="410"/>
                    <a:pt x="2435" y="384"/>
                  </a:cubicBezTo>
                  <a:cubicBezTo>
                    <a:pt x="2411" y="358"/>
                    <a:pt x="2399" y="320"/>
                    <a:pt x="2399" y="270"/>
                  </a:cubicBezTo>
                  <a:cubicBezTo>
                    <a:pt x="2399" y="248"/>
                    <a:pt x="2402" y="227"/>
                    <a:pt x="2409" y="209"/>
                  </a:cubicBezTo>
                  <a:cubicBezTo>
                    <a:pt x="2416" y="190"/>
                    <a:pt x="2426" y="174"/>
                    <a:pt x="2438" y="161"/>
                  </a:cubicBezTo>
                  <a:cubicBezTo>
                    <a:pt x="2451" y="147"/>
                    <a:pt x="2466" y="137"/>
                    <a:pt x="2483" y="129"/>
                  </a:cubicBezTo>
                  <a:cubicBezTo>
                    <a:pt x="2500" y="121"/>
                    <a:pt x="2520" y="118"/>
                    <a:pt x="2541" y="118"/>
                  </a:cubicBezTo>
                  <a:cubicBezTo>
                    <a:pt x="2566" y="118"/>
                    <a:pt x="2587" y="123"/>
                    <a:pt x="2605" y="133"/>
                  </a:cubicBezTo>
                  <a:cubicBezTo>
                    <a:pt x="2623" y="143"/>
                    <a:pt x="2638" y="156"/>
                    <a:pt x="2649" y="172"/>
                  </a:cubicBezTo>
                  <a:cubicBezTo>
                    <a:pt x="2660" y="187"/>
                    <a:pt x="2668" y="204"/>
                    <a:pt x="2673" y="223"/>
                  </a:cubicBezTo>
                  <a:cubicBezTo>
                    <a:pt x="2677" y="242"/>
                    <a:pt x="2679" y="260"/>
                    <a:pt x="2677" y="278"/>
                  </a:cubicBezTo>
                  <a:lnTo>
                    <a:pt x="2481" y="278"/>
                  </a:lnTo>
                  <a:close/>
                  <a:moveTo>
                    <a:pt x="2595" y="237"/>
                  </a:moveTo>
                  <a:cubicBezTo>
                    <a:pt x="2595" y="228"/>
                    <a:pt x="2594" y="218"/>
                    <a:pt x="2592" y="209"/>
                  </a:cubicBezTo>
                  <a:cubicBezTo>
                    <a:pt x="2591" y="200"/>
                    <a:pt x="2588" y="191"/>
                    <a:pt x="2584" y="184"/>
                  </a:cubicBezTo>
                  <a:cubicBezTo>
                    <a:pt x="2580" y="177"/>
                    <a:pt x="2574" y="171"/>
                    <a:pt x="2567" y="167"/>
                  </a:cubicBezTo>
                  <a:cubicBezTo>
                    <a:pt x="2560" y="163"/>
                    <a:pt x="2551" y="161"/>
                    <a:pt x="2540" y="161"/>
                  </a:cubicBezTo>
                  <a:cubicBezTo>
                    <a:pt x="2529" y="161"/>
                    <a:pt x="2520" y="163"/>
                    <a:pt x="2513" y="167"/>
                  </a:cubicBezTo>
                  <a:cubicBezTo>
                    <a:pt x="2506" y="171"/>
                    <a:pt x="2500" y="177"/>
                    <a:pt x="2495" y="184"/>
                  </a:cubicBezTo>
                  <a:cubicBezTo>
                    <a:pt x="2491" y="191"/>
                    <a:pt x="2487" y="200"/>
                    <a:pt x="2485" y="209"/>
                  </a:cubicBezTo>
                  <a:cubicBezTo>
                    <a:pt x="2483" y="218"/>
                    <a:pt x="2481" y="228"/>
                    <a:pt x="2481" y="237"/>
                  </a:cubicBezTo>
                  <a:lnTo>
                    <a:pt x="2595" y="237"/>
                  </a:lnTo>
                  <a:close/>
                  <a:moveTo>
                    <a:pt x="2886" y="414"/>
                  </a:moveTo>
                  <a:cubicBezTo>
                    <a:pt x="2886" y="374"/>
                    <a:pt x="2886" y="374"/>
                    <a:pt x="2886" y="374"/>
                  </a:cubicBezTo>
                  <a:cubicBezTo>
                    <a:pt x="2857" y="374"/>
                    <a:pt x="2857" y="374"/>
                    <a:pt x="2857" y="374"/>
                  </a:cubicBezTo>
                  <a:cubicBezTo>
                    <a:pt x="2848" y="374"/>
                    <a:pt x="2842" y="372"/>
                    <a:pt x="2838" y="368"/>
                  </a:cubicBezTo>
                  <a:cubicBezTo>
                    <a:pt x="2834" y="364"/>
                    <a:pt x="2832" y="358"/>
                    <a:pt x="2832" y="349"/>
                  </a:cubicBezTo>
                  <a:cubicBezTo>
                    <a:pt x="2832" y="7"/>
                    <a:pt x="2832" y="7"/>
                    <a:pt x="2832" y="7"/>
                  </a:cubicBezTo>
                  <a:cubicBezTo>
                    <a:pt x="2705" y="7"/>
                    <a:pt x="2705" y="7"/>
                    <a:pt x="2705" y="7"/>
                  </a:cubicBezTo>
                  <a:cubicBezTo>
                    <a:pt x="2705" y="48"/>
                    <a:pt x="2705" y="48"/>
                    <a:pt x="2705" y="48"/>
                  </a:cubicBezTo>
                  <a:cubicBezTo>
                    <a:pt x="2735" y="48"/>
                    <a:pt x="2735" y="48"/>
                    <a:pt x="2735" y="48"/>
                  </a:cubicBezTo>
                  <a:cubicBezTo>
                    <a:pt x="2744" y="48"/>
                    <a:pt x="2750" y="50"/>
                    <a:pt x="2754" y="53"/>
                  </a:cubicBezTo>
                  <a:cubicBezTo>
                    <a:pt x="2758" y="57"/>
                    <a:pt x="2760" y="63"/>
                    <a:pt x="2760" y="72"/>
                  </a:cubicBezTo>
                  <a:cubicBezTo>
                    <a:pt x="2760" y="349"/>
                    <a:pt x="2760" y="349"/>
                    <a:pt x="2760" y="349"/>
                  </a:cubicBezTo>
                  <a:cubicBezTo>
                    <a:pt x="2760" y="358"/>
                    <a:pt x="2758" y="364"/>
                    <a:pt x="2754" y="368"/>
                  </a:cubicBezTo>
                  <a:cubicBezTo>
                    <a:pt x="2750" y="372"/>
                    <a:pt x="2744" y="374"/>
                    <a:pt x="2735" y="374"/>
                  </a:cubicBezTo>
                  <a:cubicBezTo>
                    <a:pt x="2705" y="374"/>
                    <a:pt x="2705" y="374"/>
                    <a:pt x="2705" y="374"/>
                  </a:cubicBezTo>
                  <a:cubicBezTo>
                    <a:pt x="2705" y="414"/>
                    <a:pt x="2705" y="414"/>
                    <a:pt x="2705" y="414"/>
                  </a:cubicBezTo>
                  <a:lnTo>
                    <a:pt x="2886" y="414"/>
                  </a:lnTo>
                  <a:close/>
                  <a:moveTo>
                    <a:pt x="3248" y="127"/>
                  </a:moveTo>
                  <a:cubicBezTo>
                    <a:pt x="3093" y="127"/>
                    <a:pt x="3093" y="127"/>
                    <a:pt x="3093" y="127"/>
                  </a:cubicBezTo>
                  <a:cubicBezTo>
                    <a:pt x="3093" y="167"/>
                    <a:pt x="3093" y="167"/>
                    <a:pt x="3093" y="167"/>
                  </a:cubicBezTo>
                  <a:cubicBezTo>
                    <a:pt x="3108" y="167"/>
                    <a:pt x="3118" y="169"/>
                    <a:pt x="3123" y="172"/>
                  </a:cubicBezTo>
                  <a:cubicBezTo>
                    <a:pt x="3128" y="175"/>
                    <a:pt x="3131" y="179"/>
                    <a:pt x="3133" y="186"/>
                  </a:cubicBezTo>
                  <a:cubicBezTo>
                    <a:pt x="3213" y="414"/>
                    <a:pt x="3213" y="414"/>
                    <a:pt x="3213" y="414"/>
                  </a:cubicBezTo>
                  <a:cubicBezTo>
                    <a:pt x="3293" y="414"/>
                    <a:pt x="3293" y="414"/>
                    <a:pt x="3293" y="414"/>
                  </a:cubicBezTo>
                  <a:cubicBezTo>
                    <a:pt x="3371" y="194"/>
                    <a:pt x="3371" y="194"/>
                    <a:pt x="3371" y="194"/>
                  </a:cubicBezTo>
                  <a:cubicBezTo>
                    <a:pt x="3374" y="186"/>
                    <a:pt x="3378" y="180"/>
                    <a:pt x="3384" y="175"/>
                  </a:cubicBezTo>
                  <a:cubicBezTo>
                    <a:pt x="3390" y="171"/>
                    <a:pt x="3400" y="168"/>
                    <a:pt x="3414" y="167"/>
                  </a:cubicBezTo>
                  <a:cubicBezTo>
                    <a:pt x="3414" y="127"/>
                    <a:pt x="3414" y="127"/>
                    <a:pt x="3414" y="127"/>
                  </a:cubicBezTo>
                  <a:cubicBezTo>
                    <a:pt x="3278" y="127"/>
                    <a:pt x="3278" y="127"/>
                    <a:pt x="3278" y="127"/>
                  </a:cubicBezTo>
                  <a:cubicBezTo>
                    <a:pt x="3278" y="167"/>
                    <a:pt x="3278" y="167"/>
                    <a:pt x="3278" y="167"/>
                  </a:cubicBezTo>
                  <a:cubicBezTo>
                    <a:pt x="3305" y="167"/>
                    <a:pt x="3305" y="167"/>
                    <a:pt x="3305" y="167"/>
                  </a:cubicBezTo>
                  <a:cubicBezTo>
                    <a:pt x="3310" y="167"/>
                    <a:pt x="3313" y="169"/>
                    <a:pt x="3316" y="171"/>
                  </a:cubicBezTo>
                  <a:cubicBezTo>
                    <a:pt x="3318" y="174"/>
                    <a:pt x="3320" y="178"/>
                    <a:pt x="3320" y="182"/>
                  </a:cubicBezTo>
                  <a:cubicBezTo>
                    <a:pt x="3320" y="184"/>
                    <a:pt x="3319" y="188"/>
                    <a:pt x="3318" y="193"/>
                  </a:cubicBezTo>
                  <a:cubicBezTo>
                    <a:pt x="3317" y="198"/>
                    <a:pt x="3315" y="205"/>
                    <a:pt x="3312" y="212"/>
                  </a:cubicBezTo>
                  <a:cubicBezTo>
                    <a:pt x="3265" y="348"/>
                    <a:pt x="3265" y="348"/>
                    <a:pt x="3265" y="348"/>
                  </a:cubicBezTo>
                  <a:cubicBezTo>
                    <a:pt x="3264" y="348"/>
                    <a:pt x="3264" y="348"/>
                    <a:pt x="3264" y="348"/>
                  </a:cubicBezTo>
                  <a:cubicBezTo>
                    <a:pt x="3220" y="212"/>
                    <a:pt x="3220" y="212"/>
                    <a:pt x="3220" y="212"/>
                  </a:cubicBezTo>
                  <a:cubicBezTo>
                    <a:pt x="3218" y="205"/>
                    <a:pt x="3216" y="198"/>
                    <a:pt x="3215" y="193"/>
                  </a:cubicBezTo>
                  <a:cubicBezTo>
                    <a:pt x="3214" y="188"/>
                    <a:pt x="3213" y="184"/>
                    <a:pt x="3213" y="182"/>
                  </a:cubicBezTo>
                  <a:cubicBezTo>
                    <a:pt x="3213" y="178"/>
                    <a:pt x="3214" y="174"/>
                    <a:pt x="3217" y="171"/>
                  </a:cubicBezTo>
                  <a:cubicBezTo>
                    <a:pt x="3219" y="169"/>
                    <a:pt x="3223" y="167"/>
                    <a:pt x="3227" y="167"/>
                  </a:cubicBezTo>
                  <a:cubicBezTo>
                    <a:pt x="3248" y="167"/>
                    <a:pt x="3248" y="167"/>
                    <a:pt x="3248" y="167"/>
                  </a:cubicBezTo>
                  <a:lnTo>
                    <a:pt x="3248" y="127"/>
                  </a:lnTo>
                  <a:close/>
                  <a:moveTo>
                    <a:pt x="3765" y="308"/>
                  </a:moveTo>
                  <a:cubicBezTo>
                    <a:pt x="3765" y="326"/>
                    <a:pt x="3765" y="326"/>
                    <a:pt x="3765" y="326"/>
                  </a:cubicBezTo>
                  <a:cubicBezTo>
                    <a:pt x="3765" y="361"/>
                    <a:pt x="3758" y="386"/>
                    <a:pt x="3745" y="401"/>
                  </a:cubicBezTo>
                  <a:cubicBezTo>
                    <a:pt x="3731" y="416"/>
                    <a:pt x="3712" y="423"/>
                    <a:pt x="3686" y="423"/>
                  </a:cubicBezTo>
                  <a:cubicBezTo>
                    <a:pt x="3670" y="423"/>
                    <a:pt x="3657" y="420"/>
                    <a:pt x="3645" y="413"/>
                  </a:cubicBezTo>
                  <a:cubicBezTo>
                    <a:pt x="3633" y="406"/>
                    <a:pt x="3626" y="395"/>
                    <a:pt x="3624" y="378"/>
                  </a:cubicBezTo>
                  <a:cubicBezTo>
                    <a:pt x="3612" y="395"/>
                    <a:pt x="3598" y="407"/>
                    <a:pt x="3580" y="414"/>
                  </a:cubicBezTo>
                  <a:cubicBezTo>
                    <a:pt x="3562" y="420"/>
                    <a:pt x="3543" y="423"/>
                    <a:pt x="3523" y="423"/>
                  </a:cubicBezTo>
                  <a:cubicBezTo>
                    <a:pt x="3511" y="423"/>
                    <a:pt x="3500" y="422"/>
                    <a:pt x="3490" y="419"/>
                  </a:cubicBezTo>
                  <a:cubicBezTo>
                    <a:pt x="3479" y="416"/>
                    <a:pt x="3470" y="412"/>
                    <a:pt x="3463" y="405"/>
                  </a:cubicBezTo>
                  <a:cubicBezTo>
                    <a:pt x="3455" y="399"/>
                    <a:pt x="3449" y="391"/>
                    <a:pt x="3444" y="381"/>
                  </a:cubicBezTo>
                  <a:cubicBezTo>
                    <a:pt x="3440" y="371"/>
                    <a:pt x="3438" y="359"/>
                    <a:pt x="3438" y="345"/>
                  </a:cubicBezTo>
                  <a:cubicBezTo>
                    <a:pt x="3438" y="326"/>
                    <a:pt x="3443" y="310"/>
                    <a:pt x="3452" y="299"/>
                  </a:cubicBezTo>
                  <a:cubicBezTo>
                    <a:pt x="3461" y="288"/>
                    <a:pt x="3472" y="280"/>
                    <a:pt x="3486" y="274"/>
                  </a:cubicBezTo>
                  <a:cubicBezTo>
                    <a:pt x="3499" y="267"/>
                    <a:pt x="3514" y="263"/>
                    <a:pt x="3530" y="259"/>
                  </a:cubicBezTo>
                  <a:cubicBezTo>
                    <a:pt x="3546" y="256"/>
                    <a:pt x="3561" y="252"/>
                    <a:pt x="3575" y="248"/>
                  </a:cubicBezTo>
                  <a:cubicBezTo>
                    <a:pt x="3588" y="243"/>
                    <a:pt x="3600" y="237"/>
                    <a:pt x="3609" y="230"/>
                  </a:cubicBezTo>
                  <a:cubicBezTo>
                    <a:pt x="3618" y="223"/>
                    <a:pt x="3622" y="212"/>
                    <a:pt x="3622" y="197"/>
                  </a:cubicBezTo>
                  <a:cubicBezTo>
                    <a:pt x="3622" y="188"/>
                    <a:pt x="3620" y="180"/>
                    <a:pt x="3616" y="174"/>
                  </a:cubicBezTo>
                  <a:cubicBezTo>
                    <a:pt x="3612" y="167"/>
                    <a:pt x="3607" y="163"/>
                    <a:pt x="3601" y="159"/>
                  </a:cubicBezTo>
                  <a:cubicBezTo>
                    <a:pt x="3595" y="156"/>
                    <a:pt x="3588" y="154"/>
                    <a:pt x="3580" y="153"/>
                  </a:cubicBezTo>
                  <a:cubicBezTo>
                    <a:pt x="3573" y="151"/>
                    <a:pt x="3565" y="151"/>
                    <a:pt x="3556" y="151"/>
                  </a:cubicBezTo>
                  <a:cubicBezTo>
                    <a:pt x="3552" y="151"/>
                    <a:pt x="3547" y="151"/>
                    <a:pt x="3542" y="152"/>
                  </a:cubicBezTo>
                  <a:cubicBezTo>
                    <a:pt x="3536" y="153"/>
                    <a:pt x="3531" y="154"/>
                    <a:pt x="3526" y="155"/>
                  </a:cubicBezTo>
                  <a:cubicBezTo>
                    <a:pt x="3520" y="157"/>
                    <a:pt x="3515" y="159"/>
                    <a:pt x="3511" y="162"/>
                  </a:cubicBezTo>
                  <a:cubicBezTo>
                    <a:pt x="3506" y="164"/>
                    <a:pt x="3502" y="167"/>
                    <a:pt x="3499" y="171"/>
                  </a:cubicBezTo>
                  <a:cubicBezTo>
                    <a:pt x="3511" y="169"/>
                    <a:pt x="3520" y="171"/>
                    <a:pt x="3528" y="176"/>
                  </a:cubicBezTo>
                  <a:cubicBezTo>
                    <a:pt x="3536" y="181"/>
                    <a:pt x="3540" y="190"/>
                    <a:pt x="3540" y="203"/>
                  </a:cubicBezTo>
                  <a:cubicBezTo>
                    <a:pt x="3540" y="217"/>
                    <a:pt x="3536" y="226"/>
                    <a:pt x="3527" y="232"/>
                  </a:cubicBezTo>
                  <a:cubicBezTo>
                    <a:pt x="3519" y="237"/>
                    <a:pt x="3509" y="239"/>
                    <a:pt x="3497" y="239"/>
                  </a:cubicBezTo>
                  <a:cubicBezTo>
                    <a:pt x="3484" y="239"/>
                    <a:pt x="3473" y="235"/>
                    <a:pt x="3465" y="226"/>
                  </a:cubicBezTo>
                  <a:cubicBezTo>
                    <a:pt x="3457" y="217"/>
                    <a:pt x="3453" y="206"/>
                    <a:pt x="3453" y="194"/>
                  </a:cubicBezTo>
                  <a:cubicBezTo>
                    <a:pt x="3453" y="178"/>
                    <a:pt x="3457" y="165"/>
                    <a:pt x="3465" y="155"/>
                  </a:cubicBezTo>
                  <a:cubicBezTo>
                    <a:pt x="3474" y="145"/>
                    <a:pt x="3484" y="138"/>
                    <a:pt x="3496" y="132"/>
                  </a:cubicBezTo>
                  <a:cubicBezTo>
                    <a:pt x="3509" y="127"/>
                    <a:pt x="3522" y="123"/>
                    <a:pt x="3536" y="121"/>
                  </a:cubicBezTo>
                  <a:cubicBezTo>
                    <a:pt x="3551" y="119"/>
                    <a:pt x="3564" y="118"/>
                    <a:pt x="3576" y="118"/>
                  </a:cubicBezTo>
                  <a:cubicBezTo>
                    <a:pt x="3617" y="118"/>
                    <a:pt x="3647" y="126"/>
                    <a:pt x="3666" y="143"/>
                  </a:cubicBezTo>
                  <a:cubicBezTo>
                    <a:pt x="3685" y="160"/>
                    <a:pt x="3695" y="181"/>
                    <a:pt x="3695" y="207"/>
                  </a:cubicBezTo>
                  <a:cubicBezTo>
                    <a:pt x="3695" y="358"/>
                    <a:pt x="3695" y="358"/>
                    <a:pt x="3695" y="358"/>
                  </a:cubicBezTo>
                  <a:cubicBezTo>
                    <a:pt x="3695" y="371"/>
                    <a:pt x="3699" y="378"/>
                    <a:pt x="3709" y="378"/>
                  </a:cubicBezTo>
                  <a:cubicBezTo>
                    <a:pt x="3716" y="376"/>
                    <a:pt x="3716" y="376"/>
                    <a:pt x="3716" y="376"/>
                  </a:cubicBezTo>
                  <a:cubicBezTo>
                    <a:pt x="3721" y="369"/>
                    <a:pt x="3721" y="369"/>
                    <a:pt x="3721" y="369"/>
                  </a:cubicBezTo>
                  <a:cubicBezTo>
                    <a:pt x="3723" y="365"/>
                    <a:pt x="3724" y="361"/>
                    <a:pt x="3725" y="355"/>
                  </a:cubicBezTo>
                  <a:cubicBezTo>
                    <a:pt x="3725" y="348"/>
                    <a:pt x="3726" y="341"/>
                    <a:pt x="3726" y="331"/>
                  </a:cubicBezTo>
                  <a:cubicBezTo>
                    <a:pt x="3726" y="308"/>
                    <a:pt x="3726" y="308"/>
                    <a:pt x="3726" y="308"/>
                  </a:cubicBezTo>
                  <a:lnTo>
                    <a:pt x="3765" y="308"/>
                  </a:lnTo>
                  <a:close/>
                  <a:moveTo>
                    <a:pt x="3622" y="262"/>
                  </a:moveTo>
                  <a:cubicBezTo>
                    <a:pt x="3557" y="292"/>
                    <a:pt x="3557" y="292"/>
                    <a:pt x="3557" y="292"/>
                  </a:cubicBezTo>
                  <a:cubicBezTo>
                    <a:pt x="3548" y="296"/>
                    <a:pt x="3540" y="301"/>
                    <a:pt x="3532" y="308"/>
                  </a:cubicBezTo>
                  <a:cubicBezTo>
                    <a:pt x="3524" y="314"/>
                    <a:pt x="3520" y="325"/>
                    <a:pt x="3520" y="339"/>
                  </a:cubicBezTo>
                  <a:cubicBezTo>
                    <a:pt x="3520" y="365"/>
                    <a:pt x="3533" y="378"/>
                    <a:pt x="3557" y="378"/>
                  </a:cubicBezTo>
                  <a:cubicBezTo>
                    <a:pt x="3567" y="378"/>
                    <a:pt x="3576" y="376"/>
                    <a:pt x="3585" y="372"/>
                  </a:cubicBezTo>
                  <a:cubicBezTo>
                    <a:pt x="3593" y="368"/>
                    <a:pt x="3600" y="362"/>
                    <a:pt x="3605" y="355"/>
                  </a:cubicBezTo>
                  <a:cubicBezTo>
                    <a:pt x="3611" y="348"/>
                    <a:pt x="3615" y="340"/>
                    <a:pt x="3618" y="331"/>
                  </a:cubicBezTo>
                  <a:cubicBezTo>
                    <a:pt x="3621" y="322"/>
                    <a:pt x="3622" y="312"/>
                    <a:pt x="3622" y="303"/>
                  </a:cubicBezTo>
                  <a:lnTo>
                    <a:pt x="3622" y="262"/>
                  </a:lnTo>
                  <a:close/>
                  <a:moveTo>
                    <a:pt x="3909" y="127"/>
                  </a:moveTo>
                  <a:cubicBezTo>
                    <a:pt x="3777" y="127"/>
                    <a:pt x="3777" y="127"/>
                    <a:pt x="3777" y="127"/>
                  </a:cubicBezTo>
                  <a:cubicBezTo>
                    <a:pt x="3777" y="167"/>
                    <a:pt x="3777" y="167"/>
                    <a:pt x="3777" y="167"/>
                  </a:cubicBezTo>
                  <a:cubicBezTo>
                    <a:pt x="3797" y="167"/>
                    <a:pt x="3797" y="167"/>
                    <a:pt x="3797" y="167"/>
                  </a:cubicBezTo>
                  <a:cubicBezTo>
                    <a:pt x="3813" y="167"/>
                    <a:pt x="3823" y="170"/>
                    <a:pt x="3829" y="174"/>
                  </a:cubicBezTo>
                  <a:cubicBezTo>
                    <a:pt x="3834" y="179"/>
                    <a:pt x="3836" y="187"/>
                    <a:pt x="3836" y="200"/>
                  </a:cubicBezTo>
                  <a:cubicBezTo>
                    <a:pt x="3836" y="349"/>
                    <a:pt x="3836" y="349"/>
                    <a:pt x="3836" y="349"/>
                  </a:cubicBezTo>
                  <a:cubicBezTo>
                    <a:pt x="3836" y="358"/>
                    <a:pt x="3834" y="364"/>
                    <a:pt x="3830" y="368"/>
                  </a:cubicBezTo>
                  <a:cubicBezTo>
                    <a:pt x="3827" y="372"/>
                    <a:pt x="3820" y="374"/>
                    <a:pt x="3812" y="374"/>
                  </a:cubicBezTo>
                  <a:cubicBezTo>
                    <a:pt x="3777" y="374"/>
                    <a:pt x="3777" y="374"/>
                    <a:pt x="3777" y="374"/>
                  </a:cubicBezTo>
                  <a:cubicBezTo>
                    <a:pt x="3777" y="414"/>
                    <a:pt x="3777" y="414"/>
                    <a:pt x="3777" y="414"/>
                  </a:cubicBezTo>
                  <a:cubicBezTo>
                    <a:pt x="3957" y="414"/>
                    <a:pt x="3957" y="414"/>
                    <a:pt x="3957" y="414"/>
                  </a:cubicBezTo>
                  <a:cubicBezTo>
                    <a:pt x="3957" y="374"/>
                    <a:pt x="3957" y="374"/>
                    <a:pt x="3957" y="374"/>
                  </a:cubicBezTo>
                  <a:cubicBezTo>
                    <a:pt x="3933" y="374"/>
                    <a:pt x="3933" y="374"/>
                    <a:pt x="3933" y="374"/>
                  </a:cubicBezTo>
                  <a:cubicBezTo>
                    <a:pt x="3925" y="374"/>
                    <a:pt x="3918" y="372"/>
                    <a:pt x="3914" y="368"/>
                  </a:cubicBezTo>
                  <a:cubicBezTo>
                    <a:pt x="3911" y="364"/>
                    <a:pt x="3909" y="358"/>
                    <a:pt x="3909" y="349"/>
                  </a:cubicBezTo>
                  <a:cubicBezTo>
                    <a:pt x="3909" y="236"/>
                    <a:pt x="3909" y="236"/>
                    <a:pt x="3909" y="236"/>
                  </a:cubicBezTo>
                  <a:cubicBezTo>
                    <a:pt x="3909" y="226"/>
                    <a:pt x="3911" y="217"/>
                    <a:pt x="3915" y="208"/>
                  </a:cubicBezTo>
                  <a:cubicBezTo>
                    <a:pt x="3919" y="200"/>
                    <a:pt x="3925" y="192"/>
                    <a:pt x="3932" y="186"/>
                  </a:cubicBezTo>
                  <a:cubicBezTo>
                    <a:pt x="3938" y="180"/>
                    <a:pt x="3946" y="175"/>
                    <a:pt x="3954" y="171"/>
                  </a:cubicBezTo>
                  <a:cubicBezTo>
                    <a:pt x="3962" y="167"/>
                    <a:pt x="3970" y="166"/>
                    <a:pt x="3977" y="166"/>
                  </a:cubicBezTo>
                  <a:cubicBezTo>
                    <a:pt x="3985" y="166"/>
                    <a:pt x="3992" y="166"/>
                    <a:pt x="3998" y="168"/>
                  </a:cubicBezTo>
                  <a:cubicBezTo>
                    <a:pt x="4005" y="169"/>
                    <a:pt x="4011" y="172"/>
                    <a:pt x="4015" y="176"/>
                  </a:cubicBezTo>
                  <a:cubicBezTo>
                    <a:pt x="4020" y="180"/>
                    <a:pt x="4024" y="186"/>
                    <a:pt x="4027" y="193"/>
                  </a:cubicBezTo>
                  <a:cubicBezTo>
                    <a:pt x="4030" y="200"/>
                    <a:pt x="4031" y="210"/>
                    <a:pt x="4031" y="221"/>
                  </a:cubicBezTo>
                  <a:cubicBezTo>
                    <a:pt x="4031" y="349"/>
                    <a:pt x="4031" y="349"/>
                    <a:pt x="4031" y="349"/>
                  </a:cubicBezTo>
                  <a:cubicBezTo>
                    <a:pt x="4031" y="358"/>
                    <a:pt x="4029" y="364"/>
                    <a:pt x="4025" y="368"/>
                  </a:cubicBezTo>
                  <a:cubicBezTo>
                    <a:pt x="4020" y="372"/>
                    <a:pt x="4011" y="374"/>
                    <a:pt x="3998" y="374"/>
                  </a:cubicBezTo>
                  <a:cubicBezTo>
                    <a:pt x="3984" y="374"/>
                    <a:pt x="3984" y="374"/>
                    <a:pt x="3984" y="374"/>
                  </a:cubicBezTo>
                  <a:cubicBezTo>
                    <a:pt x="3984" y="414"/>
                    <a:pt x="3984" y="414"/>
                    <a:pt x="3984" y="414"/>
                  </a:cubicBezTo>
                  <a:cubicBezTo>
                    <a:pt x="4163" y="414"/>
                    <a:pt x="4163" y="414"/>
                    <a:pt x="4163" y="414"/>
                  </a:cubicBezTo>
                  <a:cubicBezTo>
                    <a:pt x="4163" y="374"/>
                    <a:pt x="4163" y="374"/>
                    <a:pt x="4163" y="374"/>
                  </a:cubicBezTo>
                  <a:cubicBezTo>
                    <a:pt x="4141" y="374"/>
                    <a:pt x="4141" y="374"/>
                    <a:pt x="4141" y="374"/>
                  </a:cubicBezTo>
                  <a:cubicBezTo>
                    <a:pt x="4126" y="374"/>
                    <a:pt x="4116" y="372"/>
                    <a:pt x="4111" y="368"/>
                  </a:cubicBezTo>
                  <a:cubicBezTo>
                    <a:pt x="4106" y="364"/>
                    <a:pt x="4104" y="358"/>
                    <a:pt x="4104" y="349"/>
                  </a:cubicBezTo>
                  <a:cubicBezTo>
                    <a:pt x="4104" y="216"/>
                    <a:pt x="4104" y="216"/>
                    <a:pt x="4104" y="216"/>
                  </a:cubicBezTo>
                  <a:cubicBezTo>
                    <a:pt x="4104" y="183"/>
                    <a:pt x="4096" y="159"/>
                    <a:pt x="4080" y="142"/>
                  </a:cubicBezTo>
                  <a:cubicBezTo>
                    <a:pt x="4065" y="126"/>
                    <a:pt x="4044" y="118"/>
                    <a:pt x="4017" y="118"/>
                  </a:cubicBezTo>
                  <a:cubicBezTo>
                    <a:pt x="3993" y="118"/>
                    <a:pt x="3972" y="123"/>
                    <a:pt x="3955" y="135"/>
                  </a:cubicBezTo>
                  <a:cubicBezTo>
                    <a:pt x="3938" y="146"/>
                    <a:pt x="3923" y="161"/>
                    <a:pt x="3910" y="180"/>
                  </a:cubicBezTo>
                  <a:cubicBezTo>
                    <a:pt x="3909" y="180"/>
                    <a:pt x="3909" y="180"/>
                    <a:pt x="3909" y="180"/>
                  </a:cubicBezTo>
                  <a:lnTo>
                    <a:pt x="3909" y="127"/>
                  </a:lnTo>
                  <a:close/>
                  <a:moveTo>
                    <a:pt x="4374" y="270"/>
                  </a:moveTo>
                  <a:cubicBezTo>
                    <a:pt x="4374" y="246"/>
                    <a:pt x="4378" y="224"/>
                    <a:pt x="4386" y="205"/>
                  </a:cubicBezTo>
                  <a:cubicBezTo>
                    <a:pt x="4394" y="187"/>
                    <a:pt x="4405" y="171"/>
                    <a:pt x="4419" y="158"/>
                  </a:cubicBezTo>
                  <a:cubicBezTo>
                    <a:pt x="4432" y="144"/>
                    <a:pt x="4449" y="135"/>
                    <a:pt x="4469" y="128"/>
                  </a:cubicBezTo>
                  <a:cubicBezTo>
                    <a:pt x="4488" y="121"/>
                    <a:pt x="4509" y="118"/>
                    <a:pt x="4532" y="118"/>
                  </a:cubicBezTo>
                  <a:cubicBezTo>
                    <a:pt x="4555" y="118"/>
                    <a:pt x="4576" y="121"/>
                    <a:pt x="4596" y="128"/>
                  </a:cubicBezTo>
                  <a:cubicBezTo>
                    <a:pt x="4615" y="135"/>
                    <a:pt x="4632" y="144"/>
                    <a:pt x="4646" y="158"/>
                  </a:cubicBezTo>
                  <a:cubicBezTo>
                    <a:pt x="4660" y="171"/>
                    <a:pt x="4670" y="187"/>
                    <a:pt x="4678" y="205"/>
                  </a:cubicBezTo>
                  <a:cubicBezTo>
                    <a:pt x="4686" y="224"/>
                    <a:pt x="4690" y="246"/>
                    <a:pt x="4690" y="270"/>
                  </a:cubicBezTo>
                  <a:cubicBezTo>
                    <a:pt x="4690" y="295"/>
                    <a:pt x="4686" y="317"/>
                    <a:pt x="4678" y="335"/>
                  </a:cubicBezTo>
                  <a:cubicBezTo>
                    <a:pt x="4670" y="354"/>
                    <a:pt x="4660" y="370"/>
                    <a:pt x="4646" y="383"/>
                  </a:cubicBezTo>
                  <a:cubicBezTo>
                    <a:pt x="4632" y="396"/>
                    <a:pt x="4615" y="406"/>
                    <a:pt x="4596" y="413"/>
                  </a:cubicBezTo>
                  <a:cubicBezTo>
                    <a:pt x="4576" y="420"/>
                    <a:pt x="4555" y="423"/>
                    <a:pt x="4532" y="423"/>
                  </a:cubicBezTo>
                  <a:cubicBezTo>
                    <a:pt x="4509" y="423"/>
                    <a:pt x="4488" y="420"/>
                    <a:pt x="4469" y="413"/>
                  </a:cubicBezTo>
                  <a:cubicBezTo>
                    <a:pt x="4449" y="406"/>
                    <a:pt x="4432" y="396"/>
                    <a:pt x="4419" y="383"/>
                  </a:cubicBezTo>
                  <a:cubicBezTo>
                    <a:pt x="4405" y="370"/>
                    <a:pt x="4394" y="354"/>
                    <a:pt x="4386" y="335"/>
                  </a:cubicBezTo>
                  <a:cubicBezTo>
                    <a:pt x="4378" y="317"/>
                    <a:pt x="4374" y="295"/>
                    <a:pt x="4374" y="270"/>
                  </a:cubicBezTo>
                  <a:moveTo>
                    <a:pt x="4457" y="270"/>
                  </a:moveTo>
                  <a:cubicBezTo>
                    <a:pt x="4457" y="308"/>
                    <a:pt x="4463" y="336"/>
                    <a:pt x="4476" y="355"/>
                  </a:cubicBezTo>
                  <a:cubicBezTo>
                    <a:pt x="4488" y="373"/>
                    <a:pt x="4507" y="383"/>
                    <a:pt x="4532" y="383"/>
                  </a:cubicBezTo>
                  <a:cubicBezTo>
                    <a:pt x="4557" y="383"/>
                    <a:pt x="4576" y="373"/>
                    <a:pt x="4589" y="355"/>
                  </a:cubicBezTo>
                  <a:cubicBezTo>
                    <a:pt x="4601" y="336"/>
                    <a:pt x="4608" y="308"/>
                    <a:pt x="4608" y="270"/>
                  </a:cubicBezTo>
                  <a:cubicBezTo>
                    <a:pt x="4608" y="233"/>
                    <a:pt x="4601" y="205"/>
                    <a:pt x="4589" y="186"/>
                  </a:cubicBezTo>
                  <a:cubicBezTo>
                    <a:pt x="4576" y="168"/>
                    <a:pt x="4557" y="158"/>
                    <a:pt x="4532" y="158"/>
                  </a:cubicBezTo>
                  <a:cubicBezTo>
                    <a:pt x="4507" y="158"/>
                    <a:pt x="4488" y="168"/>
                    <a:pt x="4476" y="186"/>
                  </a:cubicBezTo>
                  <a:cubicBezTo>
                    <a:pt x="4463" y="205"/>
                    <a:pt x="4457" y="233"/>
                    <a:pt x="4457" y="270"/>
                  </a:cubicBezTo>
                  <a:moveTo>
                    <a:pt x="4846" y="127"/>
                  </a:moveTo>
                  <a:cubicBezTo>
                    <a:pt x="4714" y="127"/>
                    <a:pt x="4714" y="127"/>
                    <a:pt x="4714" y="127"/>
                  </a:cubicBezTo>
                  <a:cubicBezTo>
                    <a:pt x="4714" y="167"/>
                    <a:pt x="4714" y="167"/>
                    <a:pt x="4714" y="167"/>
                  </a:cubicBezTo>
                  <a:cubicBezTo>
                    <a:pt x="4735" y="167"/>
                    <a:pt x="4735" y="167"/>
                    <a:pt x="4735" y="167"/>
                  </a:cubicBezTo>
                  <a:cubicBezTo>
                    <a:pt x="4751" y="167"/>
                    <a:pt x="4761" y="170"/>
                    <a:pt x="4766" y="174"/>
                  </a:cubicBezTo>
                  <a:cubicBezTo>
                    <a:pt x="4771" y="179"/>
                    <a:pt x="4774" y="187"/>
                    <a:pt x="4774" y="200"/>
                  </a:cubicBezTo>
                  <a:cubicBezTo>
                    <a:pt x="4774" y="349"/>
                    <a:pt x="4774" y="349"/>
                    <a:pt x="4774" y="349"/>
                  </a:cubicBezTo>
                  <a:cubicBezTo>
                    <a:pt x="4774" y="358"/>
                    <a:pt x="4772" y="364"/>
                    <a:pt x="4768" y="368"/>
                  </a:cubicBezTo>
                  <a:cubicBezTo>
                    <a:pt x="4764" y="372"/>
                    <a:pt x="4758" y="374"/>
                    <a:pt x="4749" y="374"/>
                  </a:cubicBezTo>
                  <a:cubicBezTo>
                    <a:pt x="4714" y="374"/>
                    <a:pt x="4714" y="374"/>
                    <a:pt x="4714" y="374"/>
                  </a:cubicBezTo>
                  <a:cubicBezTo>
                    <a:pt x="4714" y="414"/>
                    <a:pt x="4714" y="414"/>
                    <a:pt x="4714" y="414"/>
                  </a:cubicBezTo>
                  <a:cubicBezTo>
                    <a:pt x="4895" y="414"/>
                    <a:pt x="4895" y="414"/>
                    <a:pt x="4895" y="414"/>
                  </a:cubicBezTo>
                  <a:cubicBezTo>
                    <a:pt x="4895" y="374"/>
                    <a:pt x="4895" y="374"/>
                    <a:pt x="4895" y="374"/>
                  </a:cubicBezTo>
                  <a:cubicBezTo>
                    <a:pt x="4871" y="374"/>
                    <a:pt x="4871" y="374"/>
                    <a:pt x="4871" y="374"/>
                  </a:cubicBezTo>
                  <a:cubicBezTo>
                    <a:pt x="4862" y="374"/>
                    <a:pt x="4856" y="372"/>
                    <a:pt x="4852" y="368"/>
                  </a:cubicBezTo>
                  <a:cubicBezTo>
                    <a:pt x="4848" y="364"/>
                    <a:pt x="4846" y="358"/>
                    <a:pt x="4846" y="349"/>
                  </a:cubicBezTo>
                  <a:cubicBezTo>
                    <a:pt x="4846" y="236"/>
                    <a:pt x="4846" y="236"/>
                    <a:pt x="4846" y="236"/>
                  </a:cubicBezTo>
                  <a:cubicBezTo>
                    <a:pt x="4846" y="226"/>
                    <a:pt x="4848" y="217"/>
                    <a:pt x="4853" y="208"/>
                  </a:cubicBezTo>
                  <a:cubicBezTo>
                    <a:pt x="4857" y="200"/>
                    <a:pt x="4863" y="192"/>
                    <a:pt x="4869" y="186"/>
                  </a:cubicBezTo>
                  <a:cubicBezTo>
                    <a:pt x="4876" y="180"/>
                    <a:pt x="4884" y="175"/>
                    <a:pt x="4892" y="171"/>
                  </a:cubicBezTo>
                  <a:cubicBezTo>
                    <a:pt x="4900" y="167"/>
                    <a:pt x="4908" y="166"/>
                    <a:pt x="4915" y="166"/>
                  </a:cubicBezTo>
                  <a:cubicBezTo>
                    <a:pt x="4922" y="166"/>
                    <a:pt x="4929" y="166"/>
                    <a:pt x="4936" y="168"/>
                  </a:cubicBezTo>
                  <a:cubicBezTo>
                    <a:pt x="4942" y="169"/>
                    <a:pt x="4948" y="172"/>
                    <a:pt x="4953" y="176"/>
                  </a:cubicBezTo>
                  <a:cubicBezTo>
                    <a:pt x="4958" y="180"/>
                    <a:pt x="4962" y="186"/>
                    <a:pt x="4965" y="193"/>
                  </a:cubicBezTo>
                  <a:cubicBezTo>
                    <a:pt x="4968" y="200"/>
                    <a:pt x="4969" y="210"/>
                    <a:pt x="4969" y="221"/>
                  </a:cubicBezTo>
                  <a:cubicBezTo>
                    <a:pt x="4969" y="349"/>
                    <a:pt x="4969" y="349"/>
                    <a:pt x="4969" y="349"/>
                  </a:cubicBezTo>
                  <a:cubicBezTo>
                    <a:pt x="4969" y="358"/>
                    <a:pt x="4967" y="364"/>
                    <a:pt x="4962" y="368"/>
                  </a:cubicBezTo>
                  <a:cubicBezTo>
                    <a:pt x="4958" y="372"/>
                    <a:pt x="4949" y="374"/>
                    <a:pt x="4936" y="374"/>
                  </a:cubicBezTo>
                  <a:cubicBezTo>
                    <a:pt x="4921" y="374"/>
                    <a:pt x="4921" y="374"/>
                    <a:pt x="4921" y="374"/>
                  </a:cubicBezTo>
                  <a:cubicBezTo>
                    <a:pt x="4921" y="414"/>
                    <a:pt x="4921" y="414"/>
                    <a:pt x="4921" y="414"/>
                  </a:cubicBezTo>
                  <a:cubicBezTo>
                    <a:pt x="5100" y="414"/>
                    <a:pt x="5100" y="414"/>
                    <a:pt x="5100" y="414"/>
                  </a:cubicBezTo>
                  <a:cubicBezTo>
                    <a:pt x="5100" y="374"/>
                    <a:pt x="5100" y="374"/>
                    <a:pt x="5100" y="374"/>
                  </a:cubicBezTo>
                  <a:cubicBezTo>
                    <a:pt x="5078" y="374"/>
                    <a:pt x="5078" y="374"/>
                    <a:pt x="5078" y="374"/>
                  </a:cubicBezTo>
                  <a:cubicBezTo>
                    <a:pt x="5064" y="374"/>
                    <a:pt x="5054" y="372"/>
                    <a:pt x="5049" y="368"/>
                  </a:cubicBezTo>
                  <a:cubicBezTo>
                    <a:pt x="5044" y="364"/>
                    <a:pt x="5041" y="358"/>
                    <a:pt x="5041" y="349"/>
                  </a:cubicBezTo>
                  <a:cubicBezTo>
                    <a:pt x="5041" y="216"/>
                    <a:pt x="5041" y="216"/>
                    <a:pt x="5041" y="216"/>
                  </a:cubicBezTo>
                  <a:cubicBezTo>
                    <a:pt x="5041" y="183"/>
                    <a:pt x="5034" y="159"/>
                    <a:pt x="5018" y="142"/>
                  </a:cubicBezTo>
                  <a:cubicBezTo>
                    <a:pt x="5003" y="126"/>
                    <a:pt x="4981" y="118"/>
                    <a:pt x="4954" y="118"/>
                  </a:cubicBezTo>
                  <a:cubicBezTo>
                    <a:pt x="4930" y="118"/>
                    <a:pt x="4909" y="123"/>
                    <a:pt x="4892" y="135"/>
                  </a:cubicBezTo>
                  <a:cubicBezTo>
                    <a:pt x="4875" y="146"/>
                    <a:pt x="4860" y="161"/>
                    <a:pt x="4847" y="180"/>
                  </a:cubicBezTo>
                  <a:cubicBezTo>
                    <a:pt x="4846" y="180"/>
                    <a:pt x="4846" y="180"/>
                    <a:pt x="4846" y="180"/>
                  </a:cubicBezTo>
                  <a:lnTo>
                    <a:pt x="4846" y="127"/>
                  </a:lnTo>
                  <a:close/>
                  <a:moveTo>
                    <a:pt x="5135" y="302"/>
                  </a:moveTo>
                  <a:cubicBezTo>
                    <a:pt x="5135" y="414"/>
                    <a:pt x="5135" y="414"/>
                    <a:pt x="5135" y="414"/>
                  </a:cubicBezTo>
                  <a:cubicBezTo>
                    <a:pt x="5175" y="414"/>
                    <a:pt x="5175" y="414"/>
                    <a:pt x="5175" y="414"/>
                  </a:cubicBezTo>
                  <a:cubicBezTo>
                    <a:pt x="5187" y="392"/>
                    <a:pt x="5187" y="392"/>
                    <a:pt x="5187" y="392"/>
                  </a:cubicBezTo>
                  <a:cubicBezTo>
                    <a:pt x="5202" y="405"/>
                    <a:pt x="5218" y="413"/>
                    <a:pt x="5236" y="417"/>
                  </a:cubicBezTo>
                  <a:cubicBezTo>
                    <a:pt x="5253" y="421"/>
                    <a:pt x="5272" y="423"/>
                    <a:pt x="5290" y="423"/>
                  </a:cubicBezTo>
                  <a:cubicBezTo>
                    <a:pt x="5304" y="423"/>
                    <a:pt x="5318" y="422"/>
                    <a:pt x="5332" y="418"/>
                  </a:cubicBezTo>
                  <a:cubicBezTo>
                    <a:pt x="5345" y="415"/>
                    <a:pt x="5357" y="409"/>
                    <a:pt x="5368" y="402"/>
                  </a:cubicBezTo>
                  <a:cubicBezTo>
                    <a:pt x="5378" y="394"/>
                    <a:pt x="5386" y="385"/>
                    <a:pt x="5393" y="374"/>
                  </a:cubicBezTo>
                  <a:cubicBezTo>
                    <a:pt x="5399" y="362"/>
                    <a:pt x="5402" y="348"/>
                    <a:pt x="5402" y="332"/>
                  </a:cubicBezTo>
                  <a:cubicBezTo>
                    <a:pt x="5402" y="314"/>
                    <a:pt x="5397" y="298"/>
                    <a:pt x="5388" y="286"/>
                  </a:cubicBezTo>
                  <a:cubicBezTo>
                    <a:pt x="5378" y="275"/>
                    <a:pt x="5366" y="265"/>
                    <a:pt x="5352" y="258"/>
                  </a:cubicBezTo>
                  <a:cubicBezTo>
                    <a:pt x="5338" y="250"/>
                    <a:pt x="5322" y="244"/>
                    <a:pt x="5306" y="240"/>
                  </a:cubicBezTo>
                  <a:cubicBezTo>
                    <a:pt x="5289" y="235"/>
                    <a:pt x="5274" y="231"/>
                    <a:pt x="5259" y="227"/>
                  </a:cubicBezTo>
                  <a:cubicBezTo>
                    <a:pt x="5245" y="223"/>
                    <a:pt x="5233" y="219"/>
                    <a:pt x="5223" y="214"/>
                  </a:cubicBezTo>
                  <a:cubicBezTo>
                    <a:pt x="5214" y="210"/>
                    <a:pt x="5209" y="203"/>
                    <a:pt x="5209" y="195"/>
                  </a:cubicBezTo>
                  <a:cubicBezTo>
                    <a:pt x="5209" y="189"/>
                    <a:pt x="5210" y="184"/>
                    <a:pt x="5213" y="179"/>
                  </a:cubicBezTo>
                  <a:cubicBezTo>
                    <a:pt x="5216" y="175"/>
                    <a:pt x="5220" y="172"/>
                    <a:pt x="5225" y="169"/>
                  </a:cubicBezTo>
                  <a:cubicBezTo>
                    <a:pt x="5229" y="167"/>
                    <a:pt x="5234" y="165"/>
                    <a:pt x="5240" y="164"/>
                  </a:cubicBezTo>
                  <a:cubicBezTo>
                    <a:pt x="5245" y="162"/>
                    <a:pt x="5251" y="162"/>
                    <a:pt x="5256" y="162"/>
                  </a:cubicBezTo>
                  <a:cubicBezTo>
                    <a:pt x="5279" y="162"/>
                    <a:pt x="5298" y="167"/>
                    <a:pt x="5313" y="179"/>
                  </a:cubicBezTo>
                  <a:cubicBezTo>
                    <a:pt x="5328" y="190"/>
                    <a:pt x="5339" y="207"/>
                    <a:pt x="5346" y="229"/>
                  </a:cubicBezTo>
                  <a:cubicBezTo>
                    <a:pt x="5386" y="229"/>
                    <a:pt x="5386" y="229"/>
                    <a:pt x="5386" y="229"/>
                  </a:cubicBezTo>
                  <a:cubicBezTo>
                    <a:pt x="5386" y="127"/>
                    <a:pt x="5386" y="127"/>
                    <a:pt x="5386" y="127"/>
                  </a:cubicBezTo>
                  <a:cubicBezTo>
                    <a:pt x="5352" y="127"/>
                    <a:pt x="5352" y="127"/>
                    <a:pt x="5352" y="127"/>
                  </a:cubicBezTo>
                  <a:cubicBezTo>
                    <a:pt x="5340" y="148"/>
                    <a:pt x="5340" y="148"/>
                    <a:pt x="5340" y="148"/>
                  </a:cubicBezTo>
                  <a:cubicBezTo>
                    <a:pt x="5327" y="139"/>
                    <a:pt x="5313" y="131"/>
                    <a:pt x="5298" y="126"/>
                  </a:cubicBezTo>
                  <a:cubicBezTo>
                    <a:pt x="5282" y="120"/>
                    <a:pt x="5266" y="118"/>
                    <a:pt x="5250" y="118"/>
                  </a:cubicBezTo>
                  <a:cubicBezTo>
                    <a:pt x="5237" y="118"/>
                    <a:pt x="5223" y="120"/>
                    <a:pt x="5210" y="123"/>
                  </a:cubicBezTo>
                  <a:cubicBezTo>
                    <a:pt x="5197" y="127"/>
                    <a:pt x="5184" y="133"/>
                    <a:pt x="5174" y="141"/>
                  </a:cubicBezTo>
                  <a:cubicBezTo>
                    <a:pt x="5163" y="149"/>
                    <a:pt x="5154" y="158"/>
                    <a:pt x="5148" y="170"/>
                  </a:cubicBezTo>
                  <a:cubicBezTo>
                    <a:pt x="5141" y="181"/>
                    <a:pt x="5138" y="195"/>
                    <a:pt x="5138" y="210"/>
                  </a:cubicBezTo>
                  <a:cubicBezTo>
                    <a:pt x="5138" y="228"/>
                    <a:pt x="5143" y="243"/>
                    <a:pt x="5152" y="254"/>
                  </a:cubicBezTo>
                  <a:cubicBezTo>
                    <a:pt x="5162" y="265"/>
                    <a:pt x="5174" y="274"/>
                    <a:pt x="5188" y="281"/>
                  </a:cubicBezTo>
                  <a:cubicBezTo>
                    <a:pt x="5202" y="287"/>
                    <a:pt x="5218" y="292"/>
                    <a:pt x="5234" y="296"/>
                  </a:cubicBezTo>
                  <a:cubicBezTo>
                    <a:pt x="5251" y="300"/>
                    <a:pt x="5266" y="304"/>
                    <a:pt x="5281" y="308"/>
                  </a:cubicBezTo>
                  <a:cubicBezTo>
                    <a:pt x="5295" y="312"/>
                    <a:pt x="5307" y="317"/>
                    <a:pt x="5317" y="323"/>
                  </a:cubicBezTo>
                  <a:cubicBezTo>
                    <a:pt x="5326" y="328"/>
                    <a:pt x="5331" y="336"/>
                    <a:pt x="5331" y="346"/>
                  </a:cubicBezTo>
                  <a:cubicBezTo>
                    <a:pt x="5331" y="352"/>
                    <a:pt x="5329" y="357"/>
                    <a:pt x="5326" y="362"/>
                  </a:cubicBezTo>
                  <a:cubicBezTo>
                    <a:pt x="5323" y="367"/>
                    <a:pt x="5320" y="371"/>
                    <a:pt x="5315" y="374"/>
                  </a:cubicBezTo>
                  <a:cubicBezTo>
                    <a:pt x="5311" y="377"/>
                    <a:pt x="5305" y="379"/>
                    <a:pt x="5300" y="381"/>
                  </a:cubicBezTo>
                  <a:cubicBezTo>
                    <a:pt x="5294" y="382"/>
                    <a:pt x="5288" y="383"/>
                    <a:pt x="5283" y="383"/>
                  </a:cubicBezTo>
                  <a:cubicBezTo>
                    <a:pt x="5256" y="383"/>
                    <a:pt x="5234" y="376"/>
                    <a:pt x="5216" y="363"/>
                  </a:cubicBezTo>
                  <a:cubicBezTo>
                    <a:pt x="5198" y="350"/>
                    <a:pt x="5186" y="329"/>
                    <a:pt x="5179" y="302"/>
                  </a:cubicBezTo>
                  <a:lnTo>
                    <a:pt x="5135" y="302"/>
                  </a:lnTo>
                  <a:close/>
                  <a:moveTo>
                    <a:pt x="5947" y="308"/>
                  </a:moveTo>
                  <a:cubicBezTo>
                    <a:pt x="5947" y="326"/>
                    <a:pt x="5947" y="326"/>
                    <a:pt x="5947" y="326"/>
                  </a:cubicBezTo>
                  <a:cubicBezTo>
                    <a:pt x="5947" y="361"/>
                    <a:pt x="5940" y="386"/>
                    <a:pt x="5927" y="401"/>
                  </a:cubicBezTo>
                  <a:cubicBezTo>
                    <a:pt x="5913" y="416"/>
                    <a:pt x="5894" y="423"/>
                    <a:pt x="5868" y="423"/>
                  </a:cubicBezTo>
                  <a:cubicBezTo>
                    <a:pt x="5852" y="423"/>
                    <a:pt x="5839" y="420"/>
                    <a:pt x="5827" y="413"/>
                  </a:cubicBezTo>
                  <a:cubicBezTo>
                    <a:pt x="5815" y="406"/>
                    <a:pt x="5808" y="395"/>
                    <a:pt x="5806" y="378"/>
                  </a:cubicBezTo>
                  <a:cubicBezTo>
                    <a:pt x="5794" y="395"/>
                    <a:pt x="5780" y="407"/>
                    <a:pt x="5762" y="414"/>
                  </a:cubicBezTo>
                  <a:cubicBezTo>
                    <a:pt x="5744" y="420"/>
                    <a:pt x="5725" y="423"/>
                    <a:pt x="5705" y="423"/>
                  </a:cubicBezTo>
                  <a:cubicBezTo>
                    <a:pt x="5693" y="423"/>
                    <a:pt x="5682" y="422"/>
                    <a:pt x="5672" y="419"/>
                  </a:cubicBezTo>
                  <a:cubicBezTo>
                    <a:pt x="5661" y="416"/>
                    <a:pt x="5652" y="412"/>
                    <a:pt x="5645" y="405"/>
                  </a:cubicBezTo>
                  <a:cubicBezTo>
                    <a:pt x="5637" y="399"/>
                    <a:pt x="5631" y="391"/>
                    <a:pt x="5626" y="381"/>
                  </a:cubicBezTo>
                  <a:cubicBezTo>
                    <a:pt x="5622" y="371"/>
                    <a:pt x="5620" y="359"/>
                    <a:pt x="5620" y="345"/>
                  </a:cubicBezTo>
                  <a:cubicBezTo>
                    <a:pt x="5620" y="326"/>
                    <a:pt x="5625" y="310"/>
                    <a:pt x="5634" y="299"/>
                  </a:cubicBezTo>
                  <a:cubicBezTo>
                    <a:pt x="5643" y="288"/>
                    <a:pt x="5654" y="280"/>
                    <a:pt x="5668" y="274"/>
                  </a:cubicBezTo>
                  <a:cubicBezTo>
                    <a:pt x="5681" y="267"/>
                    <a:pt x="5696" y="263"/>
                    <a:pt x="5712" y="259"/>
                  </a:cubicBezTo>
                  <a:cubicBezTo>
                    <a:pt x="5728" y="256"/>
                    <a:pt x="5743" y="252"/>
                    <a:pt x="5757" y="248"/>
                  </a:cubicBezTo>
                  <a:cubicBezTo>
                    <a:pt x="5770" y="243"/>
                    <a:pt x="5782" y="237"/>
                    <a:pt x="5791" y="230"/>
                  </a:cubicBezTo>
                  <a:cubicBezTo>
                    <a:pt x="5800" y="223"/>
                    <a:pt x="5804" y="212"/>
                    <a:pt x="5804" y="197"/>
                  </a:cubicBezTo>
                  <a:cubicBezTo>
                    <a:pt x="5804" y="188"/>
                    <a:pt x="5802" y="180"/>
                    <a:pt x="5798" y="174"/>
                  </a:cubicBezTo>
                  <a:cubicBezTo>
                    <a:pt x="5794" y="167"/>
                    <a:pt x="5789" y="163"/>
                    <a:pt x="5783" y="159"/>
                  </a:cubicBezTo>
                  <a:cubicBezTo>
                    <a:pt x="5777" y="156"/>
                    <a:pt x="5770" y="154"/>
                    <a:pt x="5762" y="153"/>
                  </a:cubicBezTo>
                  <a:cubicBezTo>
                    <a:pt x="5755" y="151"/>
                    <a:pt x="5747" y="151"/>
                    <a:pt x="5738" y="151"/>
                  </a:cubicBezTo>
                  <a:cubicBezTo>
                    <a:pt x="5734" y="151"/>
                    <a:pt x="5729" y="151"/>
                    <a:pt x="5724" y="152"/>
                  </a:cubicBezTo>
                  <a:cubicBezTo>
                    <a:pt x="5718" y="153"/>
                    <a:pt x="5713" y="154"/>
                    <a:pt x="5708" y="155"/>
                  </a:cubicBezTo>
                  <a:cubicBezTo>
                    <a:pt x="5702" y="157"/>
                    <a:pt x="5697" y="159"/>
                    <a:pt x="5693" y="162"/>
                  </a:cubicBezTo>
                  <a:cubicBezTo>
                    <a:pt x="5688" y="164"/>
                    <a:pt x="5684" y="167"/>
                    <a:pt x="5681" y="171"/>
                  </a:cubicBezTo>
                  <a:cubicBezTo>
                    <a:pt x="5693" y="169"/>
                    <a:pt x="5702" y="171"/>
                    <a:pt x="5710" y="176"/>
                  </a:cubicBezTo>
                  <a:cubicBezTo>
                    <a:pt x="5718" y="181"/>
                    <a:pt x="5722" y="190"/>
                    <a:pt x="5722" y="203"/>
                  </a:cubicBezTo>
                  <a:cubicBezTo>
                    <a:pt x="5722" y="217"/>
                    <a:pt x="5718" y="226"/>
                    <a:pt x="5709" y="232"/>
                  </a:cubicBezTo>
                  <a:cubicBezTo>
                    <a:pt x="5701" y="237"/>
                    <a:pt x="5691" y="239"/>
                    <a:pt x="5679" y="239"/>
                  </a:cubicBezTo>
                  <a:cubicBezTo>
                    <a:pt x="5666" y="239"/>
                    <a:pt x="5655" y="235"/>
                    <a:pt x="5647" y="226"/>
                  </a:cubicBezTo>
                  <a:cubicBezTo>
                    <a:pt x="5639" y="217"/>
                    <a:pt x="5635" y="206"/>
                    <a:pt x="5635" y="194"/>
                  </a:cubicBezTo>
                  <a:cubicBezTo>
                    <a:pt x="5635" y="178"/>
                    <a:pt x="5639" y="165"/>
                    <a:pt x="5647" y="155"/>
                  </a:cubicBezTo>
                  <a:cubicBezTo>
                    <a:pt x="5656" y="145"/>
                    <a:pt x="5666" y="138"/>
                    <a:pt x="5678" y="132"/>
                  </a:cubicBezTo>
                  <a:cubicBezTo>
                    <a:pt x="5691" y="127"/>
                    <a:pt x="5704" y="123"/>
                    <a:pt x="5718" y="121"/>
                  </a:cubicBezTo>
                  <a:cubicBezTo>
                    <a:pt x="5733" y="119"/>
                    <a:pt x="5746" y="118"/>
                    <a:pt x="5758" y="118"/>
                  </a:cubicBezTo>
                  <a:cubicBezTo>
                    <a:pt x="5799" y="118"/>
                    <a:pt x="5829" y="126"/>
                    <a:pt x="5848" y="143"/>
                  </a:cubicBezTo>
                  <a:cubicBezTo>
                    <a:pt x="5867" y="160"/>
                    <a:pt x="5877" y="181"/>
                    <a:pt x="5877" y="207"/>
                  </a:cubicBezTo>
                  <a:cubicBezTo>
                    <a:pt x="5877" y="358"/>
                    <a:pt x="5877" y="358"/>
                    <a:pt x="5877" y="358"/>
                  </a:cubicBezTo>
                  <a:cubicBezTo>
                    <a:pt x="5877" y="371"/>
                    <a:pt x="5881" y="378"/>
                    <a:pt x="5891" y="378"/>
                  </a:cubicBezTo>
                  <a:cubicBezTo>
                    <a:pt x="5898" y="376"/>
                    <a:pt x="5898" y="376"/>
                    <a:pt x="5898" y="376"/>
                  </a:cubicBezTo>
                  <a:cubicBezTo>
                    <a:pt x="5903" y="369"/>
                    <a:pt x="5903" y="369"/>
                    <a:pt x="5903" y="369"/>
                  </a:cubicBezTo>
                  <a:cubicBezTo>
                    <a:pt x="5905" y="365"/>
                    <a:pt x="5906" y="361"/>
                    <a:pt x="5907" y="355"/>
                  </a:cubicBezTo>
                  <a:cubicBezTo>
                    <a:pt x="5907" y="348"/>
                    <a:pt x="5908" y="341"/>
                    <a:pt x="5908" y="331"/>
                  </a:cubicBezTo>
                  <a:cubicBezTo>
                    <a:pt x="5908" y="308"/>
                    <a:pt x="5908" y="308"/>
                    <a:pt x="5908" y="308"/>
                  </a:cubicBezTo>
                  <a:lnTo>
                    <a:pt x="5947" y="308"/>
                  </a:lnTo>
                  <a:close/>
                  <a:moveTo>
                    <a:pt x="5804" y="262"/>
                  </a:moveTo>
                  <a:cubicBezTo>
                    <a:pt x="5739" y="292"/>
                    <a:pt x="5739" y="292"/>
                    <a:pt x="5739" y="292"/>
                  </a:cubicBezTo>
                  <a:cubicBezTo>
                    <a:pt x="5730" y="296"/>
                    <a:pt x="5722" y="301"/>
                    <a:pt x="5714" y="308"/>
                  </a:cubicBezTo>
                  <a:cubicBezTo>
                    <a:pt x="5706" y="314"/>
                    <a:pt x="5702" y="325"/>
                    <a:pt x="5702" y="339"/>
                  </a:cubicBezTo>
                  <a:cubicBezTo>
                    <a:pt x="5702" y="365"/>
                    <a:pt x="5715" y="378"/>
                    <a:pt x="5739" y="378"/>
                  </a:cubicBezTo>
                  <a:cubicBezTo>
                    <a:pt x="5749" y="378"/>
                    <a:pt x="5759" y="376"/>
                    <a:pt x="5767" y="372"/>
                  </a:cubicBezTo>
                  <a:cubicBezTo>
                    <a:pt x="5775" y="368"/>
                    <a:pt x="5782" y="362"/>
                    <a:pt x="5787" y="355"/>
                  </a:cubicBezTo>
                  <a:cubicBezTo>
                    <a:pt x="5793" y="348"/>
                    <a:pt x="5797" y="340"/>
                    <a:pt x="5800" y="331"/>
                  </a:cubicBezTo>
                  <a:cubicBezTo>
                    <a:pt x="5803" y="322"/>
                    <a:pt x="5804" y="312"/>
                    <a:pt x="5804" y="303"/>
                  </a:cubicBezTo>
                  <a:lnTo>
                    <a:pt x="5804" y="262"/>
                  </a:lnTo>
                  <a:close/>
                  <a:moveTo>
                    <a:pt x="6142" y="414"/>
                  </a:moveTo>
                  <a:cubicBezTo>
                    <a:pt x="6142" y="374"/>
                    <a:pt x="6142" y="374"/>
                    <a:pt x="6142" y="374"/>
                  </a:cubicBezTo>
                  <a:cubicBezTo>
                    <a:pt x="6113" y="374"/>
                    <a:pt x="6113" y="374"/>
                    <a:pt x="6113" y="374"/>
                  </a:cubicBezTo>
                  <a:cubicBezTo>
                    <a:pt x="6104" y="374"/>
                    <a:pt x="6098" y="372"/>
                    <a:pt x="6094" y="368"/>
                  </a:cubicBezTo>
                  <a:cubicBezTo>
                    <a:pt x="6090" y="364"/>
                    <a:pt x="6088" y="358"/>
                    <a:pt x="6088" y="349"/>
                  </a:cubicBezTo>
                  <a:cubicBezTo>
                    <a:pt x="6088" y="7"/>
                    <a:pt x="6088" y="7"/>
                    <a:pt x="6088" y="7"/>
                  </a:cubicBezTo>
                  <a:cubicBezTo>
                    <a:pt x="5961" y="7"/>
                    <a:pt x="5961" y="7"/>
                    <a:pt x="5961" y="7"/>
                  </a:cubicBezTo>
                  <a:cubicBezTo>
                    <a:pt x="5961" y="48"/>
                    <a:pt x="5961" y="48"/>
                    <a:pt x="5961" y="48"/>
                  </a:cubicBezTo>
                  <a:cubicBezTo>
                    <a:pt x="5991" y="48"/>
                    <a:pt x="5991" y="48"/>
                    <a:pt x="5991" y="48"/>
                  </a:cubicBezTo>
                  <a:cubicBezTo>
                    <a:pt x="6000" y="48"/>
                    <a:pt x="6006" y="50"/>
                    <a:pt x="6010" y="53"/>
                  </a:cubicBezTo>
                  <a:cubicBezTo>
                    <a:pt x="6014" y="57"/>
                    <a:pt x="6016" y="63"/>
                    <a:pt x="6016" y="72"/>
                  </a:cubicBezTo>
                  <a:cubicBezTo>
                    <a:pt x="6016" y="349"/>
                    <a:pt x="6016" y="349"/>
                    <a:pt x="6016" y="349"/>
                  </a:cubicBezTo>
                  <a:cubicBezTo>
                    <a:pt x="6016" y="358"/>
                    <a:pt x="6014" y="364"/>
                    <a:pt x="6010" y="368"/>
                  </a:cubicBezTo>
                  <a:cubicBezTo>
                    <a:pt x="6006" y="372"/>
                    <a:pt x="6000" y="374"/>
                    <a:pt x="5991" y="374"/>
                  </a:cubicBezTo>
                  <a:cubicBezTo>
                    <a:pt x="5961" y="374"/>
                    <a:pt x="5961" y="374"/>
                    <a:pt x="5961" y="374"/>
                  </a:cubicBezTo>
                  <a:cubicBezTo>
                    <a:pt x="5961" y="414"/>
                    <a:pt x="5961" y="414"/>
                    <a:pt x="5961" y="414"/>
                  </a:cubicBezTo>
                  <a:lnTo>
                    <a:pt x="6142" y="414"/>
                  </a:lnTo>
                  <a:close/>
                  <a:moveTo>
                    <a:pt x="6346" y="414"/>
                  </a:moveTo>
                  <a:cubicBezTo>
                    <a:pt x="6346" y="374"/>
                    <a:pt x="6346" y="374"/>
                    <a:pt x="6346" y="374"/>
                  </a:cubicBezTo>
                  <a:cubicBezTo>
                    <a:pt x="6317" y="374"/>
                    <a:pt x="6317" y="374"/>
                    <a:pt x="6317" y="374"/>
                  </a:cubicBezTo>
                  <a:cubicBezTo>
                    <a:pt x="6309" y="374"/>
                    <a:pt x="6302" y="372"/>
                    <a:pt x="6298" y="368"/>
                  </a:cubicBezTo>
                  <a:cubicBezTo>
                    <a:pt x="6294" y="364"/>
                    <a:pt x="6293" y="358"/>
                    <a:pt x="6293" y="349"/>
                  </a:cubicBezTo>
                  <a:cubicBezTo>
                    <a:pt x="6293" y="7"/>
                    <a:pt x="6293" y="7"/>
                    <a:pt x="6293" y="7"/>
                  </a:cubicBezTo>
                  <a:cubicBezTo>
                    <a:pt x="6166" y="7"/>
                    <a:pt x="6166" y="7"/>
                    <a:pt x="6166" y="7"/>
                  </a:cubicBezTo>
                  <a:cubicBezTo>
                    <a:pt x="6166" y="48"/>
                    <a:pt x="6166" y="48"/>
                    <a:pt x="6166" y="48"/>
                  </a:cubicBezTo>
                  <a:cubicBezTo>
                    <a:pt x="6196" y="48"/>
                    <a:pt x="6196" y="48"/>
                    <a:pt x="6196" y="48"/>
                  </a:cubicBezTo>
                  <a:cubicBezTo>
                    <a:pt x="6204" y="48"/>
                    <a:pt x="6210" y="50"/>
                    <a:pt x="6214" y="53"/>
                  </a:cubicBezTo>
                  <a:cubicBezTo>
                    <a:pt x="6218" y="57"/>
                    <a:pt x="6220" y="63"/>
                    <a:pt x="6220" y="72"/>
                  </a:cubicBezTo>
                  <a:cubicBezTo>
                    <a:pt x="6220" y="349"/>
                    <a:pt x="6220" y="349"/>
                    <a:pt x="6220" y="349"/>
                  </a:cubicBezTo>
                  <a:cubicBezTo>
                    <a:pt x="6220" y="358"/>
                    <a:pt x="6218" y="364"/>
                    <a:pt x="6214" y="368"/>
                  </a:cubicBezTo>
                  <a:cubicBezTo>
                    <a:pt x="6210" y="372"/>
                    <a:pt x="6204" y="374"/>
                    <a:pt x="6196" y="374"/>
                  </a:cubicBezTo>
                  <a:cubicBezTo>
                    <a:pt x="6166" y="374"/>
                    <a:pt x="6166" y="374"/>
                    <a:pt x="6166" y="374"/>
                  </a:cubicBezTo>
                  <a:cubicBezTo>
                    <a:pt x="6166" y="414"/>
                    <a:pt x="6166" y="414"/>
                    <a:pt x="6166" y="414"/>
                  </a:cubicBezTo>
                  <a:lnTo>
                    <a:pt x="6346" y="414"/>
                  </a:lnTo>
                  <a:close/>
                  <a:moveTo>
                    <a:pt x="6452" y="278"/>
                  </a:moveTo>
                  <a:cubicBezTo>
                    <a:pt x="6452" y="290"/>
                    <a:pt x="6452" y="302"/>
                    <a:pt x="6454" y="314"/>
                  </a:cubicBezTo>
                  <a:cubicBezTo>
                    <a:pt x="6456" y="326"/>
                    <a:pt x="6460" y="336"/>
                    <a:pt x="6465" y="346"/>
                  </a:cubicBezTo>
                  <a:cubicBezTo>
                    <a:pt x="6470" y="355"/>
                    <a:pt x="6478" y="363"/>
                    <a:pt x="6487" y="369"/>
                  </a:cubicBezTo>
                  <a:cubicBezTo>
                    <a:pt x="6496" y="375"/>
                    <a:pt x="6508" y="378"/>
                    <a:pt x="6522" y="378"/>
                  </a:cubicBezTo>
                  <a:cubicBezTo>
                    <a:pt x="6544" y="378"/>
                    <a:pt x="6561" y="372"/>
                    <a:pt x="6573" y="361"/>
                  </a:cubicBezTo>
                  <a:cubicBezTo>
                    <a:pt x="6584" y="350"/>
                    <a:pt x="6592" y="334"/>
                    <a:pt x="6596" y="313"/>
                  </a:cubicBezTo>
                  <a:cubicBezTo>
                    <a:pt x="6647" y="313"/>
                    <a:pt x="6647" y="313"/>
                    <a:pt x="6647" y="313"/>
                  </a:cubicBezTo>
                  <a:cubicBezTo>
                    <a:pt x="6643" y="348"/>
                    <a:pt x="6630" y="375"/>
                    <a:pt x="6609" y="394"/>
                  </a:cubicBezTo>
                  <a:cubicBezTo>
                    <a:pt x="6587" y="414"/>
                    <a:pt x="6556" y="423"/>
                    <a:pt x="6515" y="423"/>
                  </a:cubicBezTo>
                  <a:cubicBezTo>
                    <a:pt x="6467" y="423"/>
                    <a:pt x="6431" y="410"/>
                    <a:pt x="6407" y="384"/>
                  </a:cubicBezTo>
                  <a:cubicBezTo>
                    <a:pt x="6382" y="358"/>
                    <a:pt x="6370" y="320"/>
                    <a:pt x="6370" y="270"/>
                  </a:cubicBezTo>
                  <a:cubicBezTo>
                    <a:pt x="6370" y="248"/>
                    <a:pt x="6373" y="227"/>
                    <a:pt x="6380" y="209"/>
                  </a:cubicBezTo>
                  <a:cubicBezTo>
                    <a:pt x="6387" y="190"/>
                    <a:pt x="6397" y="174"/>
                    <a:pt x="6409" y="161"/>
                  </a:cubicBezTo>
                  <a:cubicBezTo>
                    <a:pt x="6422" y="147"/>
                    <a:pt x="6437" y="137"/>
                    <a:pt x="6454" y="129"/>
                  </a:cubicBezTo>
                  <a:cubicBezTo>
                    <a:pt x="6472" y="121"/>
                    <a:pt x="6491" y="118"/>
                    <a:pt x="6512" y="118"/>
                  </a:cubicBezTo>
                  <a:cubicBezTo>
                    <a:pt x="6537" y="118"/>
                    <a:pt x="6559" y="123"/>
                    <a:pt x="6577" y="133"/>
                  </a:cubicBezTo>
                  <a:cubicBezTo>
                    <a:pt x="6595" y="143"/>
                    <a:pt x="6609" y="156"/>
                    <a:pt x="6621" y="172"/>
                  </a:cubicBezTo>
                  <a:cubicBezTo>
                    <a:pt x="6632" y="187"/>
                    <a:pt x="6640" y="204"/>
                    <a:pt x="6644" y="223"/>
                  </a:cubicBezTo>
                  <a:cubicBezTo>
                    <a:pt x="6649" y="242"/>
                    <a:pt x="6650" y="260"/>
                    <a:pt x="6648" y="278"/>
                  </a:cubicBezTo>
                  <a:lnTo>
                    <a:pt x="6452" y="278"/>
                  </a:lnTo>
                  <a:close/>
                  <a:moveTo>
                    <a:pt x="6566" y="237"/>
                  </a:moveTo>
                  <a:cubicBezTo>
                    <a:pt x="6566" y="228"/>
                    <a:pt x="6565" y="218"/>
                    <a:pt x="6564" y="209"/>
                  </a:cubicBezTo>
                  <a:cubicBezTo>
                    <a:pt x="6562" y="200"/>
                    <a:pt x="6559" y="191"/>
                    <a:pt x="6555" y="184"/>
                  </a:cubicBezTo>
                  <a:cubicBezTo>
                    <a:pt x="6551" y="177"/>
                    <a:pt x="6545" y="171"/>
                    <a:pt x="6538" y="167"/>
                  </a:cubicBezTo>
                  <a:cubicBezTo>
                    <a:pt x="6531" y="163"/>
                    <a:pt x="6522" y="161"/>
                    <a:pt x="6511" y="161"/>
                  </a:cubicBezTo>
                  <a:cubicBezTo>
                    <a:pt x="6500" y="161"/>
                    <a:pt x="6491" y="163"/>
                    <a:pt x="6484" y="167"/>
                  </a:cubicBezTo>
                  <a:cubicBezTo>
                    <a:pt x="6477" y="171"/>
                    <a:pt x="6471" y="177"/>
                    <a:pt x="6467" y="184"/>
                  </a:cubicBezTo>
                  <a:cubicBezTo>
                    <a:pt x="6462" y="191"/>
                    <a:pt x="6458" y="200"/>
                    <a:pt x="6456" y="209"/>
                  </a:cubicBezTo>
                  <a:cubicBezTo>
                    <a:pt x="6454" y="218"/>
                    <a:pt x="6452" y="228"/>
                    <a:pt x="6452" y="237"/>
                  </a:cubicBezTo>
                  <a:lnTo>
                    <a:pt x="6566" y="237"/>
                  </a:lnTo>
                  <a:close/>
                  <a:moveTo>
                    <a:pt x="6809" y="127"/>
                  </a:moveTo>
                  <a:cubicBezTo>
                    <a:pt x="6677" y="127"/>
                    <a:pt x="6677" y="127"/>
                    <a:pt x="6677" y="127"/>
                  </a:cubicBezTo>
                  <a:cubicBezTo>
                    <a:pt x="6677" y="167"/>
                    <a:pt x="6677" y="167"/>
                    <a:pt x="6677" y="167"/>
                  </a:cubicBezTo>
                  <a:cubicBezTo>
                    <a:pt x="6712" y="167"/>
                    <a:pt x="6712" y="167"/>
                    <a:pt x="6712" y="167"/>
                  </a:cubicBezTo>
                  <a:cubicBezTo>
                    <a:pt x="6720" y="167"/>
                    <a:pt x="6726" y="169"/>
                    <a:pt x="6730" y="173"/>
                  </a:cubicBezTo>
                  <a:cubicBezTo>
                    <a:pt x="6734" y="177"/>
                    <a:pt x="6736" y="183"/>
                    <a:pt x="6736" y="192"/>
                  </a:cubicBezTo>
                  <a:cubicBezTo>
                    <a:pt x="6736" y="349"/>
                    <a:pt x="6736" y="349"/>
                    <a:pt x="6736" y="349"/>
                  </a:cubicBezTo>
                  <a:cubicBezTo>
                    <a:pt x="6736" y="358"/>
                    <a:pt x="6734" y="364"/>
                    <a:pt x="6730" y="368"/>
                  </a:cubicBezTo>
                  <a:cubicBezTo>
                    <a:pt x="6726" y="372"/>
                    <a:pt x="6720" y="374"/>
                    <a:pt x="6712" y="374"/>
                  </a:cubicBezTo>
                  <a:cubicBezTo>
                    <a:pt x="6677" y="374"/>
                    <a:pt x="6677" y="374"/>
                    <a:pt x="6677" y="374"/>
                  </a:cubicBezTo>
                  <a:cubicBezTo>
                    <a:pt x="6677" y="414"/>
                    <a:pt x="6677" y="414"/>
                    <a:pt x="6677" y="414"/>
                  </a:cubicBezTo>
                  <a:cubicBezTo>
                    <a:pt x="6852" y="414"/>
                    <a:pt x="6852" y="414"/>
                    <a:pt x="6852" y="414"/>
                  </a:cubicBezTo>
                  <a:cubicBezTo>
                    <a:pt x="6852" y="374"/>
                    <a:pt x="6852" y="374"/>
                    <a:pt x="6852" y="374"/>
                  </a:cubicBezTo>
                  <a:cubicBezTo>
                    <a:pt x="6833" y="374"/>
                    <a:pt x="6833" y="374"/>
                    <a:pt x="6833" y="374"/>
                  </a:cubicBezTo>
                  <a:cubicBezTo>
                    <a:pt x="6825" y="374"/>
                    <a:pt x="6818" y="372"/>
                    <a:pt x="6814" y="368"/>
                  </a:cubicBezTo>
                  <a:cubicBezTo>
                    <a:pt x="6810" y="364"/>
                    <a:pt x="6809" y="358"/>
                    <a:pt x="6809" y="349"/>
                  </a:cubicBezTo>
                  <a:cubicBezTo>
                    <a:pt x="6809" y="239"/>
                    <a:pt x="6809" y="239"/>
                    <a:pt x="6809" y="239"/>
                  </a:cubicBezTo>
                  <a:cubicBezTo>
                    <a:pt x="6809" y="230"/>
                    <a:pt x="6810" y="221"/>
                    <a:pt x="6814" y="212"/>
                  </a:cubicBezTo>
                  <a:cubicBezTo>
                    <a:pt x="6818" y="203"/>
                    <a:pt x="6823" y="195"/>
                    <a:pt x="6829" y="188"/>
                  </a:cubicBezTo>
                  <a:cubicBezTo>
                    <a:pt x="6835" y="181"/>
                    <a:pt x="6842" y="176"/>
                    <a:pt x="6851" y="172"/>
                  </a:cubicBezTo>
                  <a:cubicBezTo>
                    <a:pt x="6859" y="168"/>
                    <a:pt x="6868" y="166"/>
                    <a:pt x="6877" y="166"/>
                  </a:cubicBezTo>
                  <a:cubicBezTo>
                    <a:pt x="6886" y="166"/>
                    <a:pt x="6894" y="167"/>
                    <a:pt x="6899" y="170"/>
                  </a:cubicBezTo>
                  <a:cubicBezTo>
                    <a:pt x="6905" y="172"/>
                    <a:pt x="6910" y="176"/>
                    <a:pt x="6913" y="181"/>
                  </a:cubicBezTo>
                  <a:cubicBezTo>
                    <a:pt x="6916" y="186"/>
                    <a:pt x="6918" y="192"/>
                    <a:pt x="6919" y="198"/>
                  </a:cubicBezTo>
                  <a:cubicBezTo>
                    <a:pt x="6920" y="205"/>
                    <a:pt x="6920" y="212"/>
                    <a:pt x="6920" y="220"/>
                  </a:cubicBezTo>
                  <a:cubicBezTo>
                    <a:pt x="6920" y="349"/>
                    <a:pt x="6920" y="349"/>
                    <a:pt x="6920" y="349"/>
                  </a:cubicBezTo>
                  <a:cubicBezTo>
                    <a:pt x="6920" y="358"/>
                    <a:pt x="6918" y="364"/>
                    <a:pt x="6914" y="368"/>
                  </a:cubicBezTo>
                  <a:cubicBezTo>
                    <a:pt x="6911" y="372"/>
                    <a:pt x="6904" y="374"/>
                    <a:pt x="6896" y="374"/>
                  </a:cubicBezTo>
                  <a:cubicBezTo>
                    <a:pt x="6877" y="374"/>
                    <a:pt x="6877" y="374"/>
                    <a:pt x="6877" y="374"/>
                  </a:cubicBezTo>
                  <a:cubicBezTo>
                    <a:pt x="6877" y="414"/>
                    <a:pt x="6877" y="414"/>
                    <a:pt x="6877" y="414"/>
                  </a:cubicBezTo>
                  <a:cubicBezTo>
                    <a:pt x="7034" y="414"/>
                    <a:pt x="7034" y="414"/>
                    <a:pt x="7034" y="414"/>
                  </a:cubicBezTo>
                  <a:cubicBezTo>
                    <a:pt x="7034" y="374"/>
                    <a:pt x="7034" y="374"/>
                    <a:pt x="7034" y="374"/>
                  </a:cubicBezTo>
                  <a:cubicBezTo>
                    <a:pt x="7017" y="374"/>
                    <a:pt x="7017" y="374"/>
                    <a:pt x="7017" y="374"/>
                  </a:cubicBezTo>
                  <a:cubicBezTo>
                    <a:pt x="7009" y="374"/>
                    <a:pt x="7002" y="372"/>
                    <a:pt x="6998" y="368"/>
                  </a:cubicBezTo>
                  <a:cubicBezTo>
                    <a:pt x="6995" y="364"/>
                    <a:pt x="6993" y="358"/>
                    <a:pt x="6993" y="349"/>
                  </a:cubicBezTo>
                  <a:cubicBezTo>
                    <a:pt x="6993" y="239"/>
                    <a:pt x="6993" y="239"/>
                    <a:pt x="6993" y="239"/>
                  </a:cubicBezTo>
                  <a:cubicBezTo>
                    <a:pt x="6993" y="228"/>
                    <a:pt x="6994" y="219"/>
                    <a:pt x="6998" y="210"/>
                  </a:cubicBezTo>
                  <a:cubicBezTo>
                    <a:pt x="7002" y="201"/>
                    <a:pt x="7007" y="194"/>
                    <a:pt x="7013" y="187"/>
                  </a:cubicBezTo>
                  <a:cubicBezTo>
                    <a:pt x="7020" y="180"/>
                    <a:pt x="7027" y="175"/>
                    <a:pt x="7035" y="171"/>
                  </a:cubicBezTo>
                  <a:cubicBezTo>
                    <a:pt x="7043" y="167"/>
                    <a:pt x="7052" y="166"/>
                    <a:pt x="7061" y="166"/>
                  </a:cubicBezTo>
                  <a:cubicBezTo>
                    <a:pt x="7073" y="166"/>
                    <a:pt x="7083" y="169"/>
                    <a:pt x="7091" y="176"/>
                  </a:cubicBezTo>
                  <a:cubicBezTo>
                    <a:pt x="7100" y="182"/>
                    <a:pt x="7104" y="192"/>
                    <a:pt x="7104" y="204"/>
                  </a:cubicBezTo>
                  <a:cubicBezTo>
                    <a:pt x="7104" y="349"/>
                    <a:pt x="7104" y="349"/>
                    <a:pt x="7104" y="349"/>
                  </a:cubicBezTo>
                  <a:cubicBezTo>
                    <a:pt x="7104" y="358"/>
                    <a:pt x="7102" y="364"/>
                    <a:pt x="7099" y="368"/>
                  </a:cubicBezTo>
                  <a:cubicBezTo>
                    <a:pt x="7095" y="372"/>
                    <a:pt x="7088" y="374"/>
                    <a:pt x="7080" y="374"/>
                  </a:cubicBezTo>
                  <a:cubicBezTo>
                    <a:pt x="7062" y="374"/>
                    <a:pt x="7062" y="374"/>
                    <a:pt x="7062" y="374"/>
                  </a:cubicBezTo>
                  <a:cubicBezTo>
                    <a:pt x="7062" y="414"/>
                    <a:pt x="7062" y="414"/>
                    <a:pt x="7062" y="414"/>
                  </a:cubicBezTo>
                  <a:cubicBezTo>
                    <a:pt x="7234" y="414"/>
                    <a:pt x="7234" y="414"/>
                    <a:pt x="7234" y="414"/>
                  </a:cubicBezTo>
                  <a:cubicBezTo>
                    <a:pt x="7234" y="374"/>
                    <a:pt x="7234" y="374"/>
                    <a:pt x="7234" y="374"/>
                  </a:cubicBezTo>
                  <a:cubicBezTo>
                    <a:pt x="7201" y="374"/>
                    <a:pt x="7201" y="374"/>
                    <a:pt x="7201" y="374"/>
                  </a:cubicBezTo>
                  <a:cubicBezTo>
                    <a:pt x="7193" y="374"/>
                    <a:pt x="7186" y="372"/>
                    <a:pt x="7183" y="368"/>
                  </a:cubicBezTo>
                  <a:cubicBezTo>
                    <a:pt x="7179" y="364"/>
                    <a:pt x="7177" y="358"/>
                    <a:pt x="7177" y="349"/>
                  </a:cubicBezTo>
                  <a:cubicBezTo>
                    <a:pt x="7177" y="204"/>
                    <a:pt x="7177" y="204"/>
                    <a:pt x="7177" y="204"/>
                  </a:cubicBezTo>
                  <a:cubicBezTo>
                    <a:pt x="7177" y="190"/>
                    <a:pt x="7174" y="178"/>
                    <a:pt x="7170" y="167"/>
                  </a:cubicBezTo>
                  <a:cubicBezTo>
                    <a:pt x="7165" y="157"/>
                    <a:pt x="7159" y="148"/>
                    <a:pt x="7152" y="140"/>
                  </a:cubicBezTo>
                  <a:cubicBezTo>
                    <a:pt x="7144" y="133"/>
                    <a:pt x="7135" y="127"/>
                    <a:pt x="7124" y="123"/>
                  </a:cubicBezTo>
                  <a:cubicBezTo>
                    <a:pt x="7114" y="120"/>
                    <a:pt x="7103" y="118"/>
                    <a:pt x="7091" y="118"/>
                  </a:cubicBezTo>
                  <a:cubicBezTo>
                    <a:pt x="7068" y="118"/>
                    <a:pt x="7049" y="123"/>
                    <a:pt x="7033" y="133"/>
                  </a:cubicBezTo>
                  <a:cubicBezTo>
                    <a:pt x="7018" y="143"/>
                    <a:pt x="7003" y="158"/>
                    <a:pt x="6990" y="176"/>
                  </a:cubicBezTo>
                  <a:cubicBezTo>
                    <a:pt x="6984" y="156"/>
                    <a:pt x="6974" y="141"/>
                    <a:pt x="6960" y="132"/>
                  </a:cubicBezTo>
                  <a:cubicBezTo>
                    <a:pt x="6946" y="122"/>
                    <a:pt x="6928" y="118"/>
                    <a:pt x="6908" y="118"/>
                  </a:cubicBezTo>
                  <a:cubicBezTo>
                    <a:pt x="6896" y="118"/>
                    <a:pt x="6885" y="119"/>
                    <a:pt x="6876" y="122"/>
                  </a:cubicBezTo>
                  <a:cubicBezTo>
                    <a:pt x="6867" y="125"/>
                    <a:pt x="6858" y="129"/>
                    <a:pt x="6850" y="134"/>
                  </a:cubicBezTo>
                  <a:cubicBezTo>
                    <a:pt x="6843" y="139"/>
                    <a:pt x="6835" y="145"/>
                    <a:pt x="6829" y="153"/>
                  </a:cubicBezTo>
                  <a:cubicBezTo>
                    <a:pt x="6823" y="161"/>
                    <a:pt x="6817" y="169"/>
                    <a:pt x="6810" y="179"/>
                  </a:cubicBezTo>
                  <a:cubicBezTo>
                    <a:pt x="6809" y="179"/>
                    <a:pt x="6809" y="179"/>
                    <a:pt x="6809" y="179"/>
                  </a:cubicBezTo>
                  <a:lnTo>
                    <a:pt x="6809" y="127"/>
                  </a:lnTo>
                  <a:close/>
                  <a:moveTo>
                    <a:pt x="7583" y="308"/>
                  </a:moveTo>
                  <a:cubicBezTo>
                    <a:pt x="7583" y="326"/>
                    <a:pt x="7583" y="326"/>
                    <a:pt x="7583" y="326"/>
                  </a:cubicBezTo>
                  <a:cubicBezTo>
                    <a:pt x="7583" y="361"/>
                    <a:pt x="7576" y="386"/>
                    <a:pt x="7563" y="401"/>
                  </a:cubicBezTo>
                  <a:cubicBezTo>
                    <a:pt x="7549" y="416"/>
                    <a:pt x="7530" y="423"/>
                    <a:pt x="7504" y="423"/>
                  </a:cubicBezTo>
                  <a:cubicBezTo>
                    <a:pt x="7488" y="423"/>
                    <a:pt x="7475" y="420"/>
                    <a:pt x="7463" y="413"/>
                  </a:cubicBezTo>
                  <a:cubicBezTo>
                    <a:pt x="7451" y="406"/>
                    <a:pt x="7444" y="395"/>
                    <a:pt x="7442" y="378"/>
                  </a:cubicBezTo>
                  <a:cubicBezTo>
                    <a:pt x="7430" y="395"/>
                    <a:pt x="7416" y="407"/>
                    <a:pt x="7398" y="414"/>
                  </a:cubicBezTo>
                  <a:cubicBezTo>
                    <a:pt x="7380" y="420"/>
                    <a:pt x="7361" y="423"/>
                    <a:pt x="7341" y="423"/>
                  </a:cubicBezTo>
                  <a:cubicBezTo>
                    <a:pt x="7329" y="423"/>
                    <a:pt x="7318" y="422"/>
                    <a:pt x="7308" y="419"/>
                  </a:cubicBezTo>
                  <a:cubicBezTo>
                    <a:pt x="7297" y="416"/>
                    <a:pt x="7288" y="412"/>
                    <a:pt x="7280" y="405"/>
                  </a:cubicBezTo>
                  <a:cubicBezTo>
                    <a:pt x="7273" y="399"/>
                    <a:pt x="7267" y="391"/>
                    <a:pt x="7262" y="381"/>
                  </a:cubicBezTo>
                  <a:cubicBezTo>
                    <a:pt x="7258" y="371"/>
                    <a:pt x="7256" y="359"/>
                    <a:pt x="7256" y="345"/>
                  </a:cubicBezTo>
                  <a:cubicBezTo>
                    <a:pt x="7256" y="326"/>
                    <a:pt x="7260" y="310"/>
                    <a:pt x="7269" y="299"/>
                  </a:cubicBezTo>
                  <a:cubicBezTo>
                    <a:pt x="7278" y="288"/>
                    <a:pt x="7290" y="280"/>
                    <a:pt x="7303" y="274"/>
                  </a:cubicBezTo>
                  <a:cubicBezTo>
                    <a:pt x="7317" y="267"/>
                    <a:pt x="7332" y="263"/>
                    <a:pt x="7348" y="259"/>
                  </a:cubicBezTo>
                  <a:cubicBezTo>
                    <a:pt x="7364" y="256"/>
                    <a:pt x="7379" y="252"/>
                    <a:pt x="7392" y="248"/>
                  </a:cubicBezTo>
                  <a:cubicBezTo>
                    <a:pt x="7406" y="243"/>
                    <a:pt x="7417" y="237"/>
                    <a:pt x="7426" y="230"/>
                  </a:cubicBezTo>
                  <a:cubicBezTo>
                    <a:pt x="7435" y="223"/>
                    <a:pt x="7440" y="212"/>
                    <a:pt x="7440" y="197"/>
                  </a:cubicBezTo>
                  <a:cubicBezTo>
                    <a:pt x="7440" y="188"/>
                    <a:pt x="7438" y="180"/>
                    <a:pt x="7434" y="174"/>
                  </a:cubicBezTo>
                  <a:cubicBezTo>
                    <a:pt x="7430" y="167"/>
                    <a:pt x="7425" y="163"/>
                    <a:pt x="7419" y="159"/>
                  </a:cubicBezTo>
                  <a:cubicBezTo>
                    <a:pt x="7413" y="156"/>
                    <a:pt x="7406" y="154"/>
                    <a:pt x="7398" y="153"/>
                  </a:cubicBezTo>
                  <a:cubicBezTo>
                    <a:pt x="7390" y="151"/>
                    <a:pt x="7383" y="151"/>
                    <a:pt x="7374" y="151"/>
                  </a:cubicBezTo>
                  <a:cubicBezTo>
                    <a:pt x="7370" y="151"/>
                    <a:pt x="7365" y="151"/>
                    <a:pt x="7360" y="152"/>
                  </a:cubicBezTo>
                  <a:cubicBezTo>
                    <a:pt x="7354" y="153"/>
                    <a:pt x="7349" y="154"/>
                    <a:pt x="7344" y="155"/>
                  </a:cubicBezTo>
                  <a:cubicBezTo>
                    <a:pt x="7338" y="157"/>
                    <a:pt x="7333" y="159"/>
                    <a:pt x="7329" y="162"/>
                  </a:cubicBezTo>
                  <a:cubicBezTo>
                    <a:pt x="7324" y="164"/>
                    <a:pt x="7320" y="167"/>
                    <a:pt x="7317" y="171"/>
                  </a:cubicBezTo>
                  <a:cubicBezTo>
                    <a:pt x="7329" y="169"/>
                    <a:pt x="7338" y="171"/>
                    <a:pt x="7346" y="176"/>
                  </a:cubicBezTo>
                  <a:cubicBezTo>
                    <a:pt x="7354" y="181"/>
                    <a:pt x="7358" y="190"/>
                    <a:pt x="7358" y="203"/>
                  </a:cubicBezTo>
                  <a:cubicBezTo>
                    <a:pt x="7358" y="217"/>
                    <a:pt x="7354" y="226"/>
                    <a:pt x="7345" y="232"/>
                  </a:cubicBezTo>
                  <a:cubicBezTo>
                    <a:pt x="7337" y="237"/>
                    <a:pt x="7327" y="239"/>
                    <a:pt x="7315" y="239"/>
                  </a:cubicBezTo>
                  <a:cubicBezTo>
                    <a:pt x="7302" y="239"/>
                    <a:pt x="7291" y="235"/>
                    <a:pt x="7283" y="226"/>
                  </a:cubicBezTo>
                  <a:cubicBezTo>
                    <a:pt x="7275" y="217"/>
                    <a:pt x="7271" y="206"/>
                    <a:pt x="7271" y="194"/>
                  </a:cubicBezTo>
                  <a:cubicBezTo>
                    <a:pt x="7271" y="178"/>
                    <a:pt x="7275" y="165"/>
                    <a:pt x="7283" y="155"/>
                  </a:cubicBezTo>
                  <a:cubicBezTo>
                    <a:pt x="7292" y="145"/>
                    <a:pt x="7302" y="138"/>
                    <a:pt x="7314" y="132"/>
                  </a:cubicBezTo>
                  <a:cubicBezTo>
                    <a:pt x="7326" y="127"/>
                    <a:pt x="7340" y="123"/>
                    <a:pt x="7354" y="121"/>
                  </a:cubicBezTo>
                  <a:cubicBezTo>
                    <a:pt x="7368" y="119"/>
                    <a:pt x="7382" y="118"/>
                    <a:pt x="7394" y="118"/>
                  </a:cubicBezTo>
                  <a:cubicBezTo>
                    <a:pt x="7435" y="118"/>
                    <a:pt x="7465" y="126"/>
                    <a:pt x="7484" y="143"/>
                  </a:cubicBezTo>
                  <a:cubicBezTo>
                    <a:pt x="7503" y="160"/>
                    <a:pt x="7512" y="181"/>
                    <a:pt x="7512" y="207"/>
                  </a:cubicBezTo>
                  <a:cubicBezTo>
                    <a:pt x="7512" y="358"/>
                    <a:pt x="7512" y="358"/>
                    <a:pt x="7512" y="358"/>
                  </a:cubicBezTo>
                  <a:cubicBezTo>
                    <a:pt x="7512" y="371"/>
                    <a:pt x="7517" y="378"/>
                    <a:pt x="7527" y="378"/>
                  </a:cubicBezTo>
                  <a:cubicBezTo>
                    <a:pt x="7534" y="376"/>
                    <a:pt x="7534" y="376"/>
                    <a:pt x="7534" y="376"/>
                  </a:cubicBezTo>
                  <a:cubicBezTo>
                    <a:pt x="7539" y="369"/>
                    <a:pt x="7539" y="369"/>
                    <a:pt x="7539" y="369"/>
                  </a:cubicBezTo>
                  <a:cubicBezTo>
                    <a:pt x="7540" y="365"/>
                    <a:pt x="7542" y="361"/>
                    <a:pt x="7542" y="355"/>
                  </a:cubicBezTo>
                  <a:cubicBezTo>
                    <a:pt x="7543" y="348"/>
                    <a:pt x="7544" y="341"/>
                    <a:pt x="7544" y="331"/>
                  </a:cubicBezTo>
                  <a:cubicBezTo>
                    <a:pt x="7544" y="308"/>
                    <a:pt x="7544" y="308"/>
                    <a:pt x="7544" y="308"/>
                  </a:cubicBezTo>
                  <a:lnTo>
                    <a:pt x="7583" y="308"/>
                  </a:lnTo>
                  <a:close/>
                  <a:moveTo>
                    <a:pt x="7440" y="262"/>
                  </a:moveTo>
                  <a:cubicBezTo>
                    <a:pt x="7375" y="292"/>
                    <a:pt x="7375" y="292"/>
                    <a:pt x="7375" y="292"/>
                  </a:cubicBezTo>
                  <a:cubicBezTo>
                    <a:pt x="7366" y="296"/>
                    <a:pt x="7358" y="301"/>
                    <a:pt x="7350" y="308"/>
                  </a:cubicBezTo>
                  <a:cubicBezTo>
                    <a:pt x="7342" y="314"/>
                    <a:pt x="7338" y="325"/>
                    <a:pt x="7338" y="339"/>
                  </a:cubicBezTo>
                  <a:cubicBezTo>
                    <a:pt x="7338" y="365"/>
                    <a:pt x="7350" y="378"/>
                    <a:pt x="7375" y="378"/>
                  </a:cubicBezTo>
                  <a:cubicBezTo>
                    <a:pt x="7385" y="378"/>
                    <a:pt x="7394" y="376"/>
                    <a:pt x="7403" y="372"/>
                  </a:cubicBezTo>
                  <a:cubicBezTo>
                    <a:pt x="7411" y="368"/>
                    <a:pt x="7418" y="362"/>
                    <a:pt x="7423" y="355"/>
                  </a:cubicBezTo>
                  <a:cubicBezTo>
                    <a:pt x="7429" y="348"/>
                    <a:pt x="7433" y="340"/>
                    <a:pt x="7436" y="331"/>
                  </a:cubicBezTo>
                  <a:cubicBezTo>
                    <a:pt x="7439" y="322"/>
                    <a:pt x="7440" y="312"/>
                    <a:pt x="7440" y="303"/>
                  </a:cubicBezTo>
                  <a:lnTo>
                    <a:pt x="7440" y="262"/>
                  </a:lnTo>
                  <a:close/>
                  <a:moveTo>
                    <a:pt x="7924" y="308"/>
                  </a:moveTo>
                  <a:cubicBezTo>
                    <a:pt x="7924" y="326"/>
                    <a:pt x="7924" y="326"/>
                    <a:pt x="7924" y="326"/>
                  </a:cubicBezTo>
                  <a:cubicBezTo>
                    <a:pt x="7924" y="361"/>
                    <a:pt x="7917" y="386"/>
                    <a:pt x="7904" y="401"/>
                  </a:cubicBezTo>
                  <a:cubicBezTo>
                    <a:pt x="7890" y="416"/>
                    <a:pt x="7871" y="423"/>
                    <a:pt x="7845" y="423"/>
                  </a:cubicBezTo>
                  <a:cubicBezTo>
                    <a:pt x="7829" y="423"/>
                    <a:pt x="7816" y="420"/>
                    <a:pt x="7804" y="413"/>
                  </a:cubicBezTo>
                  <a:cubicBezTo>
                    <a:pt x="7793" y="406"/>
                    <a:pt x="7785" y="395"/>
                    <a:pt x="7783" y="378"/>
                  </a:cubicBezTo>
                  <a:cubicBezTo>
                    <a:pt x="7772" y="395"/>
                    <a:pt x="7757" y="407"/>
                    <a:pt x="7739" y="414"/>
                  </a:cubicBezTo>
                  <a:cubicBezTo>
                    <a:pt x="7721" y="420"/>
                    <a:pt x="7702" y="423"/>
                    <a:pt x="7682" y="423"/>
                  </a:cubicBezTo>
                  <a:cubicBezTo>
                    <a:pt x="7670" y="423"/>
                    <a:pt x="7659" y="422"/>
                    <a:pt x="7649" y="419"/>
                  </a:cubicBezTo>
                  <a:cubicBezTo>
                    <a:pt x="7639" y="416"/>
                    <a:pt x="7629" y="412"/>
                    <a:pt x="7622" y="405"/>
                  </a:cubicBezTo>
                  <a:cubicBezTo>
                    <a:pt x="7614" y="399"/>
                    <a:pt x="7608" y="391"/>
                    <a:pt x="7604" y="381"/>
                  </a:cubicBezTo>
                  <a:cubicBezTo>
                    <a:pt x="7599" y="371"/>
                    <a:pt x="7597" y="359"/>
                    <a:pt x="7597" y="345"/>
                  </a:cubicBezTo>
                  <a:cubicBezTo>
                    <a:pt x="7597" y="326"/>
                    <a:pt x="7602" y="310"/>
                    <a:pt x="7611" y="299"/>
                  </a:cubicBezTo>
                  <a:cubicBezTo>
                    <a:pt x="7620" y="288"/>
                    <a:pt x="7631" y="280"/>
                    <a:pt x="7645" y="274"/>
                  </a:cubicBezTo>
                  <a:cubicBezTo>
                    <a:pt x="7658" y="267"/>
                    <a:pt x="7673" y="263"/>
                    <a:pt x="7689" y="259"/>
                  </a:cubicBezTo>
                  <a:cubicBezTo>
                    <a:pt x="7705" y="256"/>
                    <a:pt x="7720" y="252"/>
                    <a:pt x="7734" y="248"/>
                  </a:cubicBezTo>
                  <a:cubicBezTo>
                    <a:pt x="7747" y="243"/>
                    <a:pt x="7759" y="237"/>
                    <a:pt x="7768" y="230"/>
                  </a:cubicBezTo>
                  <a:cubicBezTo>
                    <a:pt x="7777" y="223"/>
                    <a:pt x="7781" y="212"/>
                    <a:pt x="7781" y="197"/>
                  </a:cubicBezTo>
                  <a:cubicBezTo>
                    <a:pt x="7781" y="188"/>
                    <a:pt x="7779" y="180"/>
                    <a:pt x="7775" y="174"/>
                  </a:cubicBezTo>
                  <a:cubicBezTo>
                    <a:pt x="7771" y="167"/>
                    <a:pt x="7766" y="163"/>
                    <a:pt x="7760" y="159"/>
                  </a:cubicBezTo>
                  <a:cubicBezTo>
                    <a:pt x="7754" y="156"/>
                    <a:pt x="7747" y="154"/>
                    <a:pt x="7739" y="153"/>
                  </a:cubicBezTo>
                  <a:cubicBezTo>
                    <a:pt x="7732" y="151"/>
                    <a:pt x="7724" y="151"/>
                    <a:pt x="7715" y="151"/>
                  </a:cubicBezTo>
                  <a:cubicBezTo>
                    <a:pt x="7711" y="151"/>
                    <a:pt x="7706" y="151"/>
                    <a:pt x="7701" y="152"/>
                  </a:cubicBezTo>
                  <a:cubicBezTo>
                    <a:pt x="7695" y="153"/>
                    <a:pt x="7690" y="154"/>
                    <a:pt x="7685" y="155"/>
                  </a:cubicBezTo>
                  <a:cubicBezTo>
                    <a:pt x="7679" y="157"/>
                    <a:pt x="7674" y="159"/>
                    <a:pt x="7670" y="162"/>
                  </a:cubicBezTo>
                  <a:cubicBezTo>
                    <a:pt x="7665" y="164"/>
                    <a:pt x="7661" y="167"/>
                    <a:pt x="7658" y="171"/>
                  </a:cubicBezTo>
                  <a:cubicBezTo>
                    <a:pt x="7670" y="169"/>
                    <a:pt x="7679" y="171"/>
                    <a:pt x="7687" y="176"/>
                  </a:cubicBezTo>
                  <a:cubicBezTo>
                    <a:pt x="7695" y="181"/>
                    <a:pt x="7699" y="190"/>
                    <a:pt x="7699" y="203"/>
                  </a:cubicBezTo>
                  <a:cubicBezTo>
                    <a:pt x="7699" y="217"/>
                    <a:pt x="7695" y="226"/>
                    <a:pt x="7686" y="232"/>
                  </a:cubicBezTo>
                  <a:cubicBezTo>
                    <a:pt x="7678" y="237"/>
                    <a:pt x="7668" y="239"/>
                    <a:pt x="7656" y="239"/>
                  </a:cubicBezTo>
                  <a:cubicBezTo>
                    <a:pt x="7643" y="239"/>
                    <a:pt x="7632" y="235"/>
                    <a:pt x="7624" y="226"/>
                  </a:cubicBezTo>
                  <a:cubicBezTo>
                    <a:pt x="7616" y="217"/>
                    <a:pt x="7612" y="206"/>
                    <a:pt x="7612" y="194"/>
                  </a:cubicBezTo>
                  <a:cubicBezTo>
                    <a:pt x="7612" y="178"/>
                    <a:pt x="7616" y="165"/>
                    <a:pt x="7624" y="155"/>
                  </a:cubicBezTo>
                  <a:cubicBezTo>
                    <a:pt x="7633" y="145"/>
                    <a:pt x="7643" y="138"/>
                    <a:pt x="7655" y="132"/>
                  </a:cubicBezTo>
                  <a:cubicBezTo>
                    <a:pt x="7668" y="127"/>
                    <a:pt x="7681" y="123"/>
                    <a:pt x="7695" y="121"/>
                  </a:cubicBezTo>
                  <a:cubicBezTo>
                    <a:pt x="7710" y="119"/>
                    <a:pt x="7723" y="118"/>
                    <a:pt x="7735" y="118"/>
                  </a:cubicBezTo>
                  <a:cubicBezTo>
                    <a:pt x="7776" y="118"/>
                    <a:pt x="7807" y="126"/>
                    <a:pt x="7825" y="143"/>
                  </a:cubicBezTo>
                  <a:cubicBezTo>
                    <a:pt x="7844" y="160"/>
                    <a:pt x="7854" y="181"/>
                    <a:pt x="7854" y="207"/>
                  </a:cubicBezTo>
                  <a:cubicBezTo>
                    <a:pt x="7854" y="358"/>
                    <a:pt x="7854" y="358"/>
                    <a:pt x="7854" y="358"/>
                  </a:cubicBezTo>
                  <a:cubicBezTo>
                    <a:pt x="7854" y="371"/>
                    <a:pt x="7858" y="378"/>
                    <a:pt x="7868" y="378"/>
                  </a:cubicBezTo>
                  <a:cubicBezTo>
                    <a:pt x="7875" y="376"/>
                    <a:pt x="7875" y="376"/>
                    <a:pt x="7875" y="376"/>
                  </a:cubicBezTo>
                  <a:cubicBezTo>
                    <a:pt x="7880" y="369"/>
                    <a:pt x="7880" y="369"/>
                    <a:pt x="7880" y="369"/>
                  </a:cubicBezTo>
                  <a:cubicBezTo>
                    <a:pt x="7882" y="365"/>
                    <a:pt x="7883" y="361"/>
                    <a:pt x="7884" y="355"/>
                  </a:cubicBezTo>
                  <a:cubicBezTo>
                    <a:pt x="7884" y="348"/>
                    <a:pt x="7885" y="341"/>
                    <a:pt x="7885" y="331"/>
                  </a:cubicBezTo>
                  <a:cubicBezTo>
                    <a:pt x="7885" y="308"/>
                    <a:pt x="7885" y="308"/>
                    <a:pt x="7885" y="308"/>
                  </a:cubicBezTo>
                  <a:lnTo>
                    <a:pt x="7924" y="308"/>
                  </a:lnTo>
                  <a:close/>
                  <a:moveTo>
                    <a:pt x="7781" y="262"/>
                  </a:moveTo>
                  <a:cubicBezTo>
                    <a:pt x="7716" y="292"/>
                    <a:pt x="7716" y="292"/>
                    <a:pt x="7716" y="292"/>
                  </a:cubicBezTo>
                  <a:cubicBezTo>
                    <a:pt x="7707" y="296"/>
                    <a:pt x="7699" y="301"/>
                    <a:pt x="7691" y="308"/>
                  </a:cubicBezTo>
                  <a:cubicBezTo>
                    <a:pt x="7683" y="314"/>
                    <a:pt x="7679" y="325"/>
                    <a:pt x="7679" y="339"/>
                  </a:cubicBezTo>
                  <a:cubicBezTo>
                    <a:pt x="7679" y="365"/>
                    <a:pt x="7692" y="378"/>
                    <a:pt x="7716" y="378"/>
                  </a:cubicBezTo>
                  <a:cubicBezTo>
                    <a:pt x="7726" y="378"/>
                    <a:pt x="7736" y="376"/>
                    <a:pt x="7744" y="372"/>
                  </a:cubicBezTo>
                  <a:cubicBezTo>
                    <a:pt x="7752" y="368"/>
                    <a:pt x="7759" y="362"/>
                    <a:pt x="7764" y="355"/>
                  </a:cubicBezTo>
                  <a:cubicBezTo>
                    <a:pt x="7770" y="348"/>
                    <a:pt x="7774" y="340"/>
                    <a:pt x="7777" y="331"/>
                  </a:cubicBezTo>
                  <a:cubicBezTo>
                    <a:pt x="7780" y="322"/>
                    <a:pt x="7781" y="312"/>
                    <a:pt x="7781" y="303"/>
                  </a:cubicBezTo>
                  <a:lnTo>
                    <a:pt x="7781" y="262"/>
                  </a:lnTo>
                  <a:close/>
                  <a:moveTo>
                    <a:pt x="8119" y="414"/>
                  </a:moveTo>
                  <a:cubicBezTo>
                    <a:pt x="8119" y="374"/>
                    <a:pt x="8119" y="374"/>
                    <a:pt x="8119" y="374"/>
                  </a:cubicBezTo>
                  <a:cubicBezTo>
                    <a:pt x="8090" y="374"/>
                    <a:pt x="8090" y="374"/>
                    <a:pt x="8090" y="374"/>
                  </a:cubicBezTo>
                  <a:cubicBezTo>
                    <a:pt x="8081" y="374"/>
                    <a:pt x="8075" y="372"/>
                    <a:pt x="8071" y="368"/>
                  </a:cubicBezTo>
                  <a:cubicBezTo>
                    <a:pt x="8067" y="364"/>
                    <a:pt x="8065" y="358"/>
                    <a:pt x="8065" y="349"/>
                  </a:cubicBezTo>
                  <a:cubicBezTo>
                    <a:pt x="8065" y="7"/>
                    <a:pt x="8065" y="7"/>
                    <a:pt x="8065" y="7"/>
                  </a:cubicBezTo>
                  <a:cubicBezTo>
                    <a:pt x="7938" y="7"/>
                    <a:pt x="7938" y="7"/>
                    <a:pt x="7938" y="7"/>
                  </a:cubicBezTo>
                  <a:cubicBezTo>
                    <a:pt x="7938" y="48"/>
                    <a:pt x="7938" y="48"/>
                    <a:pt x="7938" y="48"/>
                  </a:cubicBezTo>
                  <a:cubicBezTo>
                    <a:pt x="7968" y="48"/>
                    <a:pt x="7968" y="48"/>
                    <a:pt x="7968" y="48"/>
                  </a:cubicBezTo>
                  <a:cubicBezTo>
                    <a:pt x="7977" y="48"/>
                    <a:pt x="7983" y="50"/>
                    <a:pt x="7987" y="53"/>
                  </a:cubicBezTo>
                  <a:cubicBezTo>
                    <a:pt x="7991" y="57"/>
                    <a:pt x="7993" y="63"/>
                    <a:pt x="7993" y="72"/>
                  </a:cubicBezTo>
                  <a:cubicBezTo>
                    <a:pt x="7993" y="349"/>
                    <a:pt x="7993" y="349"/>
                    <a:pt x="7993" y="349"/>
                  </a:cubicBezTo>
                  <a:cubicBezTo>
                    <a:pt x="7993" y="358"/>
                    <a:pt x="7991" y="364"/>
                    <a:pt x="7987" y="368"/>
                  </a:cubicBezTo>
                  <a:cubicBezTo>
                    <a:pt x="7983" y="372"/>
                    <a:pt x="7977" y="374"/>
                    <a:pt x="7968" y="374"/>
                  </a:cubicBezTo>
                  <a:cubicBezTo>
                    <a:pt x="7938" y="374"/>
                    <a:pt x="7938" y="374"/>
                    <a:pt x="7938" y="374"/>
                  </a:cubicBezTo>
                  <a:cubicBezTo>
                    <a:pt x="7938" y="414"/>
                    <a:pt x="7938" y="414"/>
                    <a:pt x="7938" y="414"/>
                  </a:cubicBezTo>
                  <a:lnTo>
                    <a:pt x="8119" y="414"/>
                  </a:lnTo>
                  <a:close/>
                </a:path>
              </a:pathLst>
            </a:cu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>
          <a:xfrm>
            <a:off x="780188" y="1353500"/>
            <a:ext cx="10558625" cy="1470365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>
          <a:xfrm>
            <a:off x="780188" y="2750700"/>
            <a:ext cx="10558625" cy="576133"/>
          </a:xfrm>
        </p:spPr>
        <p:txBody>
          <a:bodyPr/>
          <a:lstStyle>
            <a:lvl1pPr marL="0" indent="0" algn="ctr">
              <a:buNone/>
              <a:defRPr sz="2900" b="0">
                <a:solidFill>
                  <a:schemeClr val="bg1"/>
                </a:solidFill>
                <a:latin typeface="+mn-lt"/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</a:t>
            </a:r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224750" y="1593781"/>
            <a:ext cx="11772000" cy="4860000"/>
          </a:xfrm>
          <a:solidFill>
            <a:schemeClr val="bg2"/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3" name="Titel 2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7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884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objec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0" y="1544400"/>
            <a:ext cx="3960001" cy="4572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5" name="Tijdelijke aanduiding voor grafiek 4"/>
          <p:cNvSpPr>
            <a:spLocks noGrp="1" noSelect="1"/>
          </p:cNvSpPr>
          <p:nvPr>
            <p:ph type="chart" sz="quarter" idx="17" hasCustomPrompt="1"/>
          </p:nvPr>
        </p:nvSpPr>
        <p:spPr>
          <a:xfrm>
            <a:off x="4839473" y="1581200"/>
            <a:ext cx="7164000" cy="48960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9" name="Tijdelijke aanduiding voor tekst 3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601200" y="6186232"/>
            <a:ext cx="3960001" cy="39609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10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Space for footnote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21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3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3841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grafiek 4"/>
          <p:cNvSpPr>
            <a:spLocks noGrp="1" noSelect="1"/>
          </p:cNvSpPr>
          <p:nvPr>
            <p:ph type="chart" sz="quarter" idx="17" hasCustomPrompt="1"/>
          </p:nvPr>
        </p:nvSpPr>
        <p:spPr>
          <a:xfrm>
            <a:off x="1339030" y="2459191"/>
            <a:ext cx="2484000" cy="34920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9" name="Tijdelijke aanduiding voor grafiek 4"/>
          <p:cNvSpPr>
            <a:spLocks noGrp="1" noSelect="1"/>
          </p:cNvSpPr>
          <p:nvPr>
            <p:ph type="chart" sz="quarter" idx="18" hasCustomPrompt="1"/>
          </p:nvPr>
        </p:nvSpPr>
        <p:spPr>
          <a:xfrm>
            <a:off x="4844419" y="2459191"/>
            <a:ext cx="2484000" cy="34920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12" name="Tijdelijke aanduiding voor grafiek 4"/>
          <p:cNvSpPr>
            <a:spLocks noGrp="1" noSelect="1"/>
          </p:cNvSpPr>
          <p:nvPr>
            <p:ph type="chart" sz="quarter" idx="19" hasCustomPrompt="1"/>
          </p:nvPr>
        </p:nvSpPr>
        <p:spPr>
          <a:xfrm>
            <a:off x="8373435" y="2459191"/>
            <a:ext cx="2484000" cy="34920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4" name="Tijdelijke aanduiding voor tekst 3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719572" y="6186234"/>
            <a:ext cx="10800000" cy="1404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900" b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Space for footnote</a:t>
            </a:r>
          </a:p>
        </p:txBody>
      </p:sp>
      <p:sp>
        <p:nvSpPr>
          <p:cNvPr id="14" name="Tijdelijke aanduiding voor tekst 3"/>
          <p:cNvSpPr>
            <a:spLocks noGrp="1" noSelect="1"/>
          </p:cNvSpPr>
          <p:nvPr>
            <p:ph type="body" sz="quarter" idx="21" hasCustomPrompt="1"/>
          </p:nvPr>
        </p:nvSpPr>
        <p:spPr>
          <a:xfrm>
            <a:off x="1344747" y="1626061"/>
            <a:ext cx="10044000" cy="15483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50" b="0"/>
            </a:lvl1pPr>
          </a:lstStyle>
          <a:p>
            <a:pPr lvl="0"/>
            <a:r>
              <a:rPr lang="en-GB" noProof="0" dirty="0"/>
              <a:t>Text (optional)</a:t>
            </a:r>
          </a:p>
        </p:txBody>
      </p:sp>
      <p:sp>
        <p:nvSpPr>
          <p:cNvPr id="15" name="Tijdelijke aanduiding voor tekst 3"/>
          <p:cNvSpPr>
            <a:spLocks noGrp="1" noSelect="1"/>
          </p:cNvSpPr>
          <p:nvPr>
            <p:ph type="body" sz="quarter" idx="22" hasCustomPrompt="1"/>
          </p:nvPr>
        </p:nvSpPr>
        <p:spPr>
          <a:xfrm>
            <a:off x="1339030" y="1995669"/>
            <a:ext cx="2484000" cy="15483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50" b="0" baseline="0"/>
            </a:lvl1pPr>
          </a:lstStyle>
          <a:p>
            <a:pPr lvl="0"/>
            <a:r>
              <a:rPr lang="en-GB" noProof="0" dirty="0"/>
              <a:t>Chart title</a:t>
            </a:r>
          </a:p>
        </p:txBody>
      </p:sp>
      <p:sp>
        <p:nvSpPr>
          <p:cNvPr id="16" name="Tijdelijke aanduiding voor tekst 3"/>
          <p:cNvSpPr>
            <a:spLocks noGrp="1" noSelect="1"/>
          </p:cNvSpPr>
          <p:nvPr>
            <p:ph type="body" sz="quarter" idx="23" hasCustomPrompt="1"/>
          </p:nvPr>
        </p:nvSpPr>
        <p:spPr>
          <a:xfrm>
            <a:off x="4844419" y="1995669"/>
            <a:ext cx="2484000" cy="154836"/>
          </a:xfrm>
        </p:spPr>
        <p:txBody>
          <a:bodyPr/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/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0" dirty="0"/>
              <a:t>Chart title</a:t>
            </a:r>
          </a:p>
          <a:p>
            <a:pPr lvl="0"/>
            <a:endParaRPr lang="en-GB" noProof="0" dirty="0"/>
          </a:p>
        </p:txBody>
      </p:sp>
      <p:sp>
        <p:nvSpPr>
          <p:cNvPr id="19" name="Tijdelijke aanduiding voor tekst 3"/>
          <p:cNvSpPr>
            <a:spLocks noGrp="1" noSelect="1"/>
          </p:cNvSpPr>
          <p:nvPr>
            <p:ph type="body" sz="quarter" idx="24" hasCustomPrompt="1"/>
          </p:nvPr>
        </p:nvSpPr>
        <p:spPr>
          <a:xfrm>
            <a:off x="8373435" y="1995669"/>
            <a:ext cx="2484000" cy="154836"/>
          </a:xfrm>
        </p:spPr>
        <p:txBody>
          <a:bodyPr/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/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0" dirty="0"/>
              <a:t>Chart title</a:t>
            </a:r>
          </a:p>
          <a:p>
            <a:pPr lvl="0"/>
            <a:endParaRPr lang="en-GB" noProof="0" dirty="0"/>
          </a:p>
        </p:txBody>
      </p:sp>
      <p:sp>
        <p:nvSpPr>
          <p:cNvPr id="3" name="Titel 2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1338359" y="2195602"/>
            <a:ext cx="2484000" cy="0"/>
          </a:xfrm>
          <a:prstGeom prst="line">
            <a:avLst/>
          </a:prstGeom>
          <a:ln w="28575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4844419" y="2195602"/>
            <a:ext cx="2484000" cy="0"/>
          </a:xfrm>
          <a:prstGeom prst="line">
            <a:avLst/>
          </a:prstGeom>
          <a:ln w="28575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 userDrawn="1"/>
        </p:nvCxnSpPr>
        <p:spPr>
          <a:xfrm>
            <a:off x="8373435" y="2195602"/>
            <a:ext cx="2484000" cy="0"/>
          </a:xfrm>
          <a:prstGeom prst="line">
            <a:avLst/>
          </a:prstGeom>
          <a:ln w="28575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jdelijke aanduiding voor tekst 7"/>
          <p:cNvSpPr>
            <a:spLocks noGrp="1" noSelect="1"/>
          </p:cNvSpPr>
          <p:nvPr>
            <p:ph type="body" sz="quarter" idx="25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3351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 and hourg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0" y="1544400"/>
            <a:ext cx="6372000" cy="4680000"/>
          </a:xfrm>
        </p:spPr>
        <p:txBody>
          <a:bodyPr/>
          <a:lstStyle>
            <a:lvl1pPr marL="321408" indent="-321408">
              <a:buClr>
                <a:schemeClr val="tx2"/>
              </a:buClr>
              <a:buFont typeface="+mj-lt"/>
              <a:buAutoNum type="arabicPeriod"/>
              <a:defRPr>
                <a:latin typeface="+mn-lt"/>
              </a:defRPr>
            </a:lvl1pPr>
            <a:lvl2pPr>
              <a:buClr>
                <a:schemeClr val="tx2"/>
              </a:buClr>
              <a:defRPr>
                <a:latin typeface="+mn-lt"/>
              </a:defRPr>
            </a:lvl2pPr>
            <a:lvl3pPr>
              <a:buClr>
                <a:schemeClr val="tx2"/>
              </a:buClr>
              <a:defRPr>
                <a:latin typeface="+mn-lt"/>
              </a:defRPr>
            </a:lvl3pPr>
            <a:lvl4pPr>
              <a:buClr>
                <a:schemeClr val="tx2"/>
              </a:buClr>
              <a:defRPr>
                <a:latin typeface="+mn-lt"/>
              </a:defRPr>
            </a:lvl4pPr>
            <a:lvl5pPr>
              <a:buClr>
                <a:schemeClr val="tx2"/>
              </a:buClr>
              <a:defRPr>
                <a:latin typeface="+mn-lt"/>
              </a:defRPr>
            </a:lvl5pPr>
          </a:lstStyle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8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3" name="Freeform 5"/>
          <p:cNvSpPr>
            <a:spLocks noSelect="1"/>
          </p:cNvSpPr>
          <p:nvPr userDrawn="1"/>
        </p:nvSpPr>
        <p:spPr bwMode="auto">
          <a:xfrm>
            <a:off x="8203259" y="1613626"/>
            <a:ext cx="2078424" cy="4914766"/>
          </a:xfrm>
          <a:custGeom>
            <a:avLst/>
            <a:gdLst/>
            <a:ahLst/>
            <a:cxnLst>
              <a:cxn ang="0">
                <a:pos x="2276" y="20201"/>
              </a:cxn>
              <a:cxn ang="0">
                <a:pos x="2187" y="20221"/>
              </a:cxn>
              <a:cxn ang="0">
                <a:pos x="2175" y="19897"/>
              </a:cxn>
              <a:cxn ang="0">
                <a:pos x="6554" y="19897"/>
              </a:cxn>
              <a:cxn ang="0">
                <a:pos x="6566" y="20221"/>
              </a:cxn>
              <a:cxn ang="0">
                <a:pos x="6656" y="20201"/>
              </a:cxn>
              <a:cxn ang="0">
                <a:pos x="6554" y="18596"/>
              </a:cxn>
              <a:cxn ang="0">
                <a:pos x="3177" y="1882"/>
              </a:cxn>
              <a:cxn ang="0">
                <a:pos x="3268" y="1903"/>
              </a:cxn>
              <a:cxn ang="0">
                <a:pos x="3278" y="1581"/>
              </a:cxn>
              <a:cxn ang="0">
                <a:pos x="2032" y="1581"/>
              </a:cxn>
              <a:cxn ang="0">
                <a:pos x="2044" y="1904"/>
              </a:cxn>
              <a:cxn ang="0">
                <a:pos x="2133" y="1883"/>
              </a:cxn>
              <a:cxn ang="0">
                <a:pos x="2032" y="285"/>
              </a:cxn>
              <a:cxn ang="0">
                <a:pos x="886" y="1882"/>
              </a:cxn>
              <a:cxn ang="0">
                <a:pos x="977" y="1903"/>
              </a:cxn>
              <a:cxn ang="0">
                <a:pos x="987" y="1581"/>
              </a:cxn>
              <a:cxn ang="0">
                <a:pos x="7758" y="1581"/>
              </a:cxn>
              <a:cxn ang="0">
                <a:pos x="7770" y="1904"/>
              </a:cxn>
              <a:cxn ang="0">
                <a:pos x="7859" y="1883"/>
              </a:cxn>
              <a:cxn ang="0">
                <a:pos x="7758" y="285"/>
              </a:cxn>
              <a:cxn ang="0">
                <a:pos x="6613" y="1882"/>
              </a:cxn>
              <a:cxn ang="0">
                <a:pos x="6704" y="1903"/>
              </a:cxn>
              <a:cxn ang="0">
                <a:pos x="6714" y="1581"/>
              </a:cxn>
              <a:cxn ang="0">
                <a:pos x="5468" y="1581"/>
              </a:cxn>
              <a:cxn ang="0">
                <a:pos x="5480" y="1904"/>
              </a:cxn>
              <a:cxn ang="0">
                <a:pos x="5569" y="1883"/>
              </a:cxn>
              <a:cxn ang="0">
                <a:pos x="5468" y="285"/>
              </a:cxn>
              <a:cxn ang="0">
                <a:pos x="8720" y="4040"/>
              </a:cxn>
              <a:cxn ang="0">
                <a:pos x="4520" y="2450"/>
              </a:cxn>
              <a:cxn ang="0">
                <a:pos x="4120" y="2360"/>
              </a:cxn>
              <a:cxn ang="0">
                <a:pos x="322" y="3245"/>
              </a:cxn>
              <a:cxn ang="0">
                <a:pos x="2910" y="10154"/>
              </a:cxn>
              <a:cxn ang="0">
                <a:pos x="2905" y="10383"/>
              </a:cxn>
              <a:cxn ang="0">
                <a:pos x="322" y="17303"/>
              </a:cxn>
              <a:cxn ang="0">
                <a:pos x="4120" y="18320"/>
              </a:cxn>
              <a:cxn ang="0">
                <a:pos x="4357" y="20546"/>
              </a:cxn>
              <a:cxn ang="0">
                <a:pos x="4560" y="18431"/>
              </a:cxn>
              <a:cxn ang="0">
                <a:pos x="7596" y="17640"/>
              </a:cxn>
              <a:cxn ang="0">
                <a:pos x="8125" y="12707"/>
              </a:cxn>
              <a:cxn ang="0">
                <a:pos x="5770" y="10207"/>
              </a:cxn>
              <a:cxn ang="0">
                <a:pos x="7443" y="13394"/>
              </a:cxn>
              <a:cxn ang="0">
                <a:pos x="7596" y="16760"/>
              </a:cxn>
              <a:cxn ang="0">
                <a:pos x="4120" y="16760"/>
              </a:cxn>
              <a:cxn ang="0">
                <a:pos x="960" y="14157"/>
              </a:cxn>
              <a:cxn ang="0">
                <a:pos x="3925" y="10268"/>
              </a:cxn>
              <a:cxn ang="0">
                <a:pos x="960" y="6379"/>
              </a:cxn>
              <a:cxn ang="0">
                <a:pos x="4120" y="3800"/>
              </a:cxn>
              <a:cxn ang="0">
                <a:pos x="4535" y="6816"/>
              </a:cxn>
              <a:cxn ang="0">
                <a:pos x="7596" y="3800"/>
              </a:cxn>
              <a:cxn ang="0">
                <a:pos x="7443" y="7142"/>
              </a:cxn>
              <a:cxn ang="0">
                <a:pos x="4869" y="10695"/>
              </a:cxn>
            </a:cxnLst>
            <a:rect l="0" t="0" r="r" b="b"/>
            <a:pathLst>
              <a:path w="8720" h="20546">
                <a:moveTo>
                  <a:pt x="2276" y="18596"/>
                </a:moveTo>
                <a:cubicBezTo>
                  <a:pt x="2276" y="19897"/>
                  <a:pt x="2276" y="19897"/>
                  <a:pt x="2276" y="19897"/>
                </a:cubicBezTo>
                <a:cubicBezTo>
                  <a:pt x="2436" y="19897"/>
                  <a:pt x="2436" y="19897"/>
                  <a:pt x="2436" y="19897"/>
                </a:cubicBezTo>
                <a:cubicBezTo>
                  <a:pt x="2276" y="20201"/>
                  <a:pt x="2276" y="20201"/>
                  <a:pt x="2276" y="20201"/>
                </a:cubicBezTo>
                <a:cubicBezTo>
                  <a:pt x="2276" y="20220"/>
                  <a:pt x="2276" y="20220"/>
                  <a:pt x="2276" y="20220"/>
                </a:cubicBezTo>
                <a:cubicBezTo>
                  <a:pt x="2266" y="20221"/>
                  <a:pt x="2266" y="20221"/>
                  <a:pt x="2266" y="20221"/>
                </a:cubicBezTo>
                <a:cubicBezTo>
                  <a:pt x="2226" y="20296"/>
                  <a:pt x="2226" y="20296"/>
                  <a:pt x="2226" y="20296"/>
                </a:cubicBezTo>
                <a:cubicBezTo>
                  <a:pt x="2187" y="20221"/>
                  <a:pt x="2187" y="20221"/>
                  <a:pt x="2187" y="20221"/>
                </a:cubicBezTo>
                <a:cubicBezTo>
                  <a:pt x="2177" y="20221"/>
                  <a:pt x="2177" y="20221"/>
                  <a:pt x="2177" y="20221"/>
                </a:cubicBezTo>
                <a:cubicBezTo>
                  <a:pt x="2175" y="20199"/>
                  <a:pt x="2175" y="20199"/>
                  <a:pt x="2175" y="20199"/>
                </a:cubicBezTo>
                <a:cubicBezTo>
                  <a:pt x="2014" y="19897"/>
                  <a:pt x="2014" y="19897"/>
                  <a:pt x="2014" y="19897"/>
                </a:cubicBezTo>
                <a:cubicBezTo>
                  <a:pt x="2175" y="19897"/>
                  <a:pt x="2175" y="19897"/>
                  <a:pt x="2175" y="19897"/>
                </a:cubicBezTo>
                <a:cubicBezTo>
                  <a:pt x="2175" y="18596"/>
                  <a:pt x="2175" y="18596"/>
                  <a:pt x="2175" y="18596"/>
                </a:cubicBezTo>
                <a:lnTo>
                  <a:pt x="2276" y="18596"/>
                </a:lnTo>
                <a:close/>
                <a:moveTo>
                  <a:pt x="6554" y="18596"/>
                </a:moveTo>
                <a:cubicBezTo>
                  <a:pt x="6554" y="19897"/>
                  <a:pt x="6554" y="19897"/>
                  <a:pt x="6554" y="19897"/>
                </a:cubicBezTo>
                <a:cubicBezTo>
                  <a:pt x="6393" y="19897"/>
                  <a:pt x="6393" y="19897"/>
                  <a:pt x="6393" y="19897"/>
                </a:cubicBezTo>
                <a:cubicBezTo>
                  <a:pt x="6554" y="20199"/>
                  <a:pt x="6554" y="20199"/>
                  <a:pt x="6554" y="20199"/>
                </a:cubicBezTo>
                <a:cubicBezTo>
                  <a:pt x="6556" y="20221"/>
                  <a:pt x="6556" y="20221"/>
                  <a:pt x="6556" y="20221"/>
                </a:cubicBezTo>
                <a:cubicBezTo>
                  <a:pt x="6566" y="20221"/>
                  <a:pt x="6566" y="20221"/>
                  <a:pt x="6566" y="20221"/>
                </a:cubicBezTo>
                <a:cubicBezTo>
                  <a:pt x="6606" y="20296"/>
                  <a:pt x="6606" y="20296"/>
                  <a:pt x="6606" y="20296"/>
                </a:cubicBezTo>
                <a:cubicBezTo>
                  <a:pt x="6645" y="20221"/>
                  <a:pt x="6645" y="20221"/>
                  <a:pt x="6645" y="20221"/>
                </a:cubicBezTo>
                <a:cubicBezTo>
                  <a:pt x="6656" y="20220"/>
                  <a:pt x="6656" y="20220"/>
                  <a:pt x="6656" y="20220"/>
                </a:cubicBezTo>
                <a:cubicBezTo>
                  <a:pt x="6656" y="20201"/>
                  <a:pt x="6656" y="20201"/>
                  <a:pt x="6656" y="20201"/>
                </a:cubicBezTo>
                <a:cubicBezTo>
                  <a:pt x="6815" y="19897"/>
                  <a:pt x="6815" y="19897"/>
                  <a:pt x="6815" y="19897"/>
                </a:cubicBezTo>
                <a:cubicBezTo>
                  <a:pt x="6656" y="19897"/>
                  <a:pt x="6656" y="19897"/>
                  <a:pt x="6656" y="19897"/>
                </a:cubicBezTo>
                <a:cubicBezTo>
                  <a:pt x="6656" y="18596"/>
                  <a:pt x="6656" y="18596"/>
                  <a:pt x="6656" y="18596"/>
                </a:cubicBezTo>
                <a:lnTo>
                  <a:pt x="6554" y="18596"/>
                </a:lnTo>
                <a:close/>
                <a:moveTo>
                  <a:pt x="3177" y="285"/>
                </a:moveTo>
                <a:cubicBezTo>
                  <a:pt x="3177" y="1581"/>
                  <a:pt x="3177" y="1581"/>
                  <a:pt x="3177" y="1581"/>
                </a:cubicBezTo>
                <a:cubicBezTo>
                  <a:pt x="3016" y="1581"/>
                  <a:pt x="3016" y="1581"/>
                  <a:pt x="3016" y="1581"/>
                </a:cubicBezTo>
                <a:cubicBezTo>
                  <a:pt x="3177" y="1882"/>
                  <a:pt x="3177" y="1882"/>
                  <a:pt x="3177" y="1882"/>
                </a:cubicBezTo>
                <a:cubicBezTo>
                  <a:pt x="3179" y="1904"/>
                  <a:pt x="3179" y="1904"/>
                  <a:pt x="3179" y="1904"/>
                </a:cubicBezTo>
                <a:cubicBezTo>
                  <a:pt x="3189" y="1904"/>
                  <a:pt x="3189" y="1904"/>
                  <a:pt x="3189" y="1904"/>
                </a:cubicBezTo>
                <a:cubicBezTo>
                  <a:pt x="3228" y="1978"/>
                  <a:pt x="3228" y="1978"/>
                  <a:pt x="3228" y="1978"/>
                </a:cubicBezTo>
                <a:cubicBezTo>
                  <a:pt x="3268" y="1903"/>
                  <a:pt x="3268" y="1903"/>
                  <a:pt x="3268" y="1903"/>
                </a:cubicBezTo>
                <a:cubicBezTo>
                  <a:pt x="3278" y="1902"/>
                  <a:pt x="3278" y="1902"/>
                  <a:pt x="3278" y="1902"/>
                </a:cubicBezTo>
                <a:cubicBezTo>
                  <a:pt x="3278" y="1883"/>
                  <a:pt x="3278" y="1883"/>
                  <a:pt x="3278" y="1883"/>
                </a:cubicBezTo>
                <a:cubicBezTo>
                  <a:pt x="3437" y="1581"/>
                  <a:pt x="3437" y="1581"/>
                  <a:pt x="3437" y="1581"/>
                </a:cubicBezTo>
                <a:cubicBezTo>
                  <a:pt x="3278" y="1581"/>
                  <a:pt x="3278" y="1581"/>
                  <a:pt x="3278" y="1581"/>
                </a:cubicBezTo>
                <a:cubicBezTo>
                  <a:pt x="3278" y="285"/>
                  <a:pt x="3278" y="285"/>
                  <a:pt x="3278" y="285"/>
                </a:cubicBezTo>
                <a:lnTo>
                  <a:pt x="3177" y="285"/>
                </a:lnTo>
                <a:close/>
                <a:moveTo>
                  <a:pt x="2032" y="285"/>
                </a:moveTo>
                <a:cubicBezTo>
                  <a:pt x="2032" y="1581"/>
                  <a:pt x="2032" y="1581"/>
                  <a:pt x="2032" y="1581"/>
                </a:cubicBezTo>
                <a:cubicBezTo>
                  <a:pt x="1871" y="1581"/>
                  <a:pt x="1871" y="1581"/>
                  <a:pt x="1871" y="1581"/>
                </a:cubicBezTo>
                <a:cubicBezTo>
                  <a:pt x="2032" y="1882"/>
                  <a:pt x="2032" y="1882"/>
                  <a:pt x="2032" y="1882"/>
                </a:cubicBezTo>
                <a:cubicBezTo>
                  <a:pt x="2033" y="1904"/>
                  <a:pt x="2033" y="1904"/>
                  <a:pt x="2033" y="1904"/>
                </a:cubicBezTo>
                <a:cubicBezTo>
                  <a:pt x="2044" y="1904"/>
                  <a:pt x="2044" y="1904"/>
                  <a:pt x="2044" y="1904"/>
                </a:cubicBezTo>
                <a:cubicBezTo>
                  <a:pt x="2083" y="1978"/>
                  <a:pt x="2083" y="1978"/>
                  <a:pt x="2083" y="1978"/>
                </a:cubicBezTo>
                <a:cubicBezTo>
                  <a:pt x="2122" y="1903"/>
                  <a:pt x="2122" y="1903"/>
                  <a:pt x="2122" y="1903"/>
                </a:cubicBezTo>
                <a:cubicBezTo>
                  <a:pt x="2133" y="1902"/>
                  <a:pt x="2133" y="1902"/>
                  <a:pt x="2133" y="1902"/>
                </a:cubicBezTo>
                <a:cubicBezTo>
                  <a:pt x="2133" y="1883"/>
                  <a:pt x="2133" y="1883"/>
                  <a:pt x="2133" y="1883"/>
                </a:cubicBezTo>
                <a:cubicBezTo>
                  <a:pt x="2292" y="1581"/>
                  <a:pt x="2292" y="1581"/>
                  <a:pt x="2292" y="1581"/>
                </a:cubicBezTo>
                <a:cubicBezTo>
                  <a:pt x="2133" y="1581"/>
                  <a:pt x="2133" y="1581"/>
                  <a:pt x="2133" y="1581"/>
                </a:cubicBezTo>
                <a:cubicBezTo>
                  <a:pt x="2133" y="285"/>
                  <a:pt x="2133" y="285"/>
                  <a:pt x="2133" y="285"/>
                </a:cubicBezTo>
                <a:lnTo>
                  <a:pt x="2032" y="285"/>
                </a:lnTo>
                <a:close/>
                <a:moveTo>
                  <a:pt x="886" y="285"/>
                </a:moveTo>
                <a:cubicBezTo>
                  <a:pt x="886" y="1581"/>
                  <a:pt x="886" y="1581"/>
                  <a:pt x="886" y="1581"/>
                </a:cubicBezTo>
                <a:cubicBezTo>
                  <a:pt x="726" y="1581"/>
                  <a:pt x="726" y="1581"/>
                  <a:pt x="726" y="1581"/>
                </a:cubicBezTo>
                <a:cubicBezTo>
                  <a:pt x="886" y="1882"/>
                  <a:pt x="886" y="1882"/>
                  <a:pt x="886" y="1882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898" y="1904"/>
                  <a:pt x="898" y="1904"/>
                  <a:pt x="898" y="1904"/>
                </a:cubicBezTo>
                <a:cubicBezTo>
                  <a:pt x="938" y="1978"/>
                  <a:pt x="938" y="1978"/>
                  <a:pt x="938" y="1978"/>
                </a:cubicBezTo>
                <a:cubicBezTo>
                  <a:pt x="977" y="1903"/>
                  <a:pt x="977" y="1903"/>
                  <a:pt x="977" y="1903"/>
                </a:cubicBezTo>
                <a:cubicBezTo>
                  <a:pt x="987" y="1902"/>
                  <a:pt x="987" y="1902"/>
                  <a:pt x="987" y="1902"/>
                </a:cubicBezTo>
                <a:cubicBezTo>
                  <a:pt x="987" y="1883"/>
                  <a:pt x="987" y="1883"/>
                  <a:pt x="987" y="1883"/>
                </a:cubicBezTo>
                <a:cubicBezTo>
                  <a:pt x="1147" y="1581"/>
                  <a:pt x="1147" y="1581"/>
                  <a:pt x="1147" y="1581"/>
                </a:cubicBezTo>
                <a:cubicBezTo>
                  <a:pt x="987" y="1581"/>
                  <a:pt x="987" y="1581"/>
                  <a:pt x="987" y="1581"/>
                </a:cubicBezTo>
                <a:cubicBezTo>
                  <a:pt x="987" y="285"/>
                  <a:pt x="987" y="285"/>
                  <a:pt x="987" y="285"/>
                </a:cubicBezTo>
                <a:lnTo>
                  <a:pt x="886" y="285"/>
                </a:lnTo>
                <a:close/>
                <a:moveTo>
                  <a:pt x="7758" y="285"/>
                </a:moveTo>
                <a:cubicBezTo>
                  <a:pt x="7758" y="1581"/>
                  <a:pt x="7758" y="1581"/>
                  <a:pt x="7758" y="1581"/>
                </a:cubicBezTo>
                <a:cubicBezTo>
                  <a:pt x="7598" y="1581"/>
                  <a:pt x="7598" y="1581"/>
                  <a:pt x="7598" y="1581"/>
                </a:cubicBezTo>
                <a:cubicBezTo>
                  <a:pt x="7758" y="1882"/>
                  <a:pt x="7758" y="1882"/>
                  <a:pt x="7758" y="1882"/>
                </a:cubicBezTo>
                <a:cubicBezTo>
                  <a:pt x="7760" y="1904"/>
                  <a:pt x="7760" y="1904"/>
                  <a:pt x="7760" y="1904"/>
                </a:cubicBezTo>
                <a:cubicBezTo>
                  <a:pt x="7770" y="1904"/>
                  <a:pt x="7770" y="1904"/>
                  <a:pt x="7770" y="1904"/>
                </a:cubicBezTo>
                <a:cubicBezTo>
                  <a:pt x="7810" y="1978"/>
                  <a:pt x="7810" y="1978"/>
                  <a:pt x="7810" y="1978"/>
                </a:cubicBezTo>
                <a:cubicBezTo>
                  <a:pt x="7849" y="1903"/>
                  <a:pt x="7849" y="1903"/>
                  <a:pt x="7849" y="1903"/>
                </a:cubicBezTo>
                <a:cubicBezTo>
                  <a:pt x="7859" y="1902"/>
                  <a:pt x="7859" y="1902"/>
                  <a:pt x="7859" y="1902"/>
                </a:cubicBezTo>
                <a:cubicBezTo>
                  <a:pt x="7859" y="1883"/>
                  <a:pt x="7859" y="1883"/>
                  <a:pt x="7859" y="1883"/>
                </a:cubicBezTo>
                <a:cubicBezTo>
                  <a:pt x="8018" y="1581"/>
                  <a:pt x="8018" y="1581"/>
                  <a:pt x="8018" y="1581"/>
                </a:cubicBezTo>
                <a:cubicBezTo>
                  <a:pt x="7859" y="1581"/>
                  <a:pt x="7859" y="1581"/>
                  <a:pt x="7859" y="1581"/>
                </a:cubicBezTo>
                <a:cubicBezTo>
                  <a:pt x="7859" y="285"/>
                  <a:pt x="7859" y="285"/>
                  <a:pt x="7859" y="285"/>
                </a:cubicBezTo>
                <a:lnTo>
                  <a:pt x="7758" y="285"/>
                </a:lnTo>
                <a:close/>
                <a:moveTo>
                  <a:pt x="6613" y="285"/>
                </a:moveTo>
                <a:cubicBezTo>
                  <a:pt x="6613" y="1581"/>
                  <a:pt x="6613" y="1581"/>
                  <a:pt x="6613" y="1581"/>
                </a:cubicBezTo>
                <a:cubicBezTo>
                  <a:pt x="6452" y="1581"/>
                  <a:pt x="6452" y="1581"/>
                  <a:pt x="6452" y="1581"/>
                </a:cubicBezTo>
                <a:cubicBezTo>
                  <a:pt x="6613" y="1882"/>
                  <a:pt x="6613" y="1882"/>
                  <a:pt x="6613" y="1882"/>
                </a:cubicBezTo>
                <a:cubicBezTo>
                  <a:pt x="6615" y="1904"/>
                  <a:pt x="6615" y="1904"/>
                  <a:pt x="6615" y="1904"/>
                </a:cubicBezTo>
                <a:cubicBezTo>
                  <a:pt x="6625" y="1904"/>
                  <a:pt x="6625" y="1904"/>
                  <a:pt x="6625" y="1904"/>
                </a:cubicBezTo>
                <a:cubicBezTo>
                  <a:pt x="6664" y="1978"/>
                  <a:pt x="6664" y="1978"/>
                  <a:pt x="6664" y="1978"/>
                </a:cubicBezTo>
                <a:cubicBezTo>
                  <a:pt x="6704" y="1903"/>
                  <a:pt x="6704" y="1903"/>
                  <a:pt x="6704" y="1903"/>
                </a:cubicBezTo>
                <a:cubicBezTo>
                  <a:pt x="6714" y="1902"/>
                  <a:pt x="6714" y="1902"/>
                  <a:pt x="6714" y="1902"/>
                </a:cubicBezTo>
                <a:cubicBezTo>
                  <a:pt x="6714" y="1883"/>
                  <a:pt x="6714" y="1883"/>
                  <a:pt x="6714" y="1883"/>
                </a:cubicBezTo>
                <a:cubicBezTo>
                  <a:pt x="6873" y="1581"/>
                  <a:pt x="6873" y="1581"/>
                  <a:pt x="6873" y="1581"/>
                </a:cubicBezTo>
                <a:cubicBezTo>
                  <a:pt x="6714" y="1581"/>
                  <a:pt x="6714" y="1581"/>
                  <a:pt x="6714" y="1581"/>
                </a:cubicBezTo>
                <a:cubicBezTo>
                  <a:pt x="6714" y="285"/>
                  <a:pt x="6714" y="285"/>
                  <a:pt x="6714" y="285"/>
                </a:cubicBezTo>
                <a:lnTo>
                  <a:pt x="6613" y="285"/>
                </a:lnTo>
                <a:close/>
                <a:moveTo>
                  <a:pt x="5468" y="285"/>
                </a:moveTo>
                <a:cubicBezTo>
                  <a:pt x="5468" y="1581"/>
                  <a:pt x="5468" y="1581"/>
                  <a:pt x="5468" y="1581"/>
                </a:cubicBezTo>
                <a:cubicBezTo>
                  <a:pt x="5307" y="1581"/>
                  <a:pt x="5307" y="1581"/>
                  <a:pt x="5307" y="1581"/>
                </a:cubicBezTo>
                <a:cubicBezTo>
                  <a:pt x="5468" y="1882"/>
                  <a:pt x="5468" y="1882"/>
                  <a:pt x="5468" y="1882"/>
                </a:cubicBezTo>
                <a:cubicBezTo>
                  <a:pt x="5469" y="1904"/>
                  <a:pt x="5469" y="1904"/>
                  <a:pt x="5469" y="1904"/>
                </a:cubicBezTo>
                <a:cubicBezTo>
                  <a:pt x="5480" y="1904"/>
                  <a:pt x="5480" y="1904"/>
                  <a:pt x="5480" y="1904"/>
                </a:cubicBezTo>
                <a:cubicBezTo>
                  <a:pt x="5519" y="1978"/>
                  <a:pt x="5519" y="1978"/>
                  <a:pt x="5519" y="1978"/>
                </a:cubicBezTo>
                <a:cubicBezTo>
                  <a:pt x="5558" y="1903"/>
                  <a:pt x="5558" y="1903"/>
                  <a:pt x="5558" y="1903"/>
                </a:cubicBezTo>
                <a:cubicBezTo>
                  <a:pt x="5569" y="1902"/>
                  <a:pt x="5569" y="1902"/>
                  <a:pt x="5569" y="1902"/>
                </a:cubicBezTo>
                <a:cubicBezTo>
                  <a:pt x="5569" y="1883"/>
                  <a:pt x="5569" y="1883"/>
                  <a:pt x="5569" y="1883"/>
                </a:cubicBezTo>
                <a:cubicBezTo>
                  <a:pt x="5728" y="1581"/>
                  <a:pt x="5728" y="1581"/>
                  <a:pt x="5728" y="1581"/>
                </a:cubicBezTo>
                <a:cubicBezTo>
                  <a:pt x="5569" y="1581"/>
                  <a:pt x="5569" y="1581"/>
                  <a:pt x="5569" y="1581"/>
                </a:cubicBezTo>
                <a:cubicBezTo>
                  <a:pt x="5569" y="285"/>
                  <a:pt x="5569" y="285"/>
                  <a:pt x="5569" y="285"/>
                </a:cubicBezTo>
                <a:lnTo>
                  <a:pt x="5468" y="285"/>
                </a:lnTo>
                <a:close/>
                <a:moveTo>
                  <a:pt x="5806" y="10154"/>
                </a:moveTo>
                <a:cubicBezTo>
                  <a:pt x="8125" y="7829"/>
                  <a:pt x="8125" y="7829"/>
                  <a:pt x="8125" y="7829"/>
                </a:cubicBezTo>
                <a:cubicBezTo>
                  <a:pt x="8509" y="7445"/>
                  <a:pt x="8720" y="6923"/>
                  <a:pt x="8720" y="6379"/>
                </a:cubicBezTo>
                <a:cubicBezTo>
                  <a:pt x="8720" y="4040"/>
                  <a:pt x="8720" y="4040"/>
                  <a:pt x="8720" y="4040"/>
                </a:cubicBezTo>
                <a:cubicBezTo>
                  <a:pt x="8720" y="3728"/>
                  <a:pt x="8597" y="3449"/>
                  <a:pt x="8393" y="3245"/>
                </a:cubicBezTo>
                <a:cubicBezTo>
                  <a:pt x="8189" y="3041"/>
                  <a:pt x="7908" y="2920"/>
                  <a:pt x="7596" y="2920"/>
                </a:cubicBezTo>
                <a:cubicBezTo>
                  <a:pt x="4520" y="2920"/>
                  <a:pt x="4520" y="2920"/>
                  <a:pt x="4520" y="2920"/>
                </a:cubicBezTo>
                <a:cubicBezTo>
                  <a:pt x="4520" y="2450"/>
                  <a:pt x="4520" y="2450"/>
                  <a:pt x="4520" y="2450"/>
                </a:cubicBezTo>
                <a:cubicBezTo>
                  <a:pt x="4520" y="2360"/>
                  <a:pt x="4520" y="2360"/>
                  <a:pt x="4520" y="2360"/>
                </a:cubicBezTo>
                <a:cubicBezTo>
                  <a:pt x="4520" y="0"/>
                  <a:pt x="4520" y="0"/>
                  <a:pt x="4520" y="0"/>
                </a:cubicBezTo>
                <a:cubicBezTo>
                  <a:pt x="4120" y="0"/>
                  <a:pt x="4120" y="0"/>
                  <a:pt x="4120" y="0"/>
                </a:cubicBezTo>
                <a:cubicBezTo>
                  <a:pt x="4120" y="2360"/>
                  <a:pt x="4120" y="2360"/>
                  <a:pt x="4120" y="2360"/>
                </a:cubicBezTo>
                <a:cubicBezTo>
                  <a:pt x="4120" y="2450"/>
                  <a:pt x="4120" y="2450"/>
                  <a:pt x="4120" y="2450"/>
                </a:cubicBezTo>
                <a:cubicBezTo>
                  <a:pt x="4120" y="2920"/>
                  <a:pt x="4120" y="2920"/>
                  <a:pt x="4120" y="2920"/>
                </a:cubicBezTo>
                <a:cubicBezTo>
                  <a:pt x="1115" y="2920"/>
                  <a:pt x="1115" y="2920"/>
                  <a:pt x="1115" y="2920"/>
                </a:cubicBezTo>
                <a:cubicBezTo>
                  <a:pt x="803" y="2920"/>
                  <a:pt x="526" y="3041"/>
                  <a:pt x="322" y="3245"/>
                </a:cubicBezTo>
                <a:cubicBezTo>
                  <a:pt x="118" y="3449"/>
                  <a:pt x="0" y="3728"/>
                  <a:pt x="0" y="4040"/>
                </a:cubicBezTo>
                <a:cubicBezTo>
                  <a:pt x="0" y="6379"/>
                  <a:pt x="0" y="6379"/>
                  <a:pt x="0" y="6379"/>
                </a:cubicBezTo>
                <a:cubicBezTo>
                  <a:pt x="0" y="6923"/>
                  <a:pt x="207" y="7445"/>
                  <a:pt x="591" y="7829"/>
                </a:cubicBezTo>
                <a:cubicBezTo>
                  <a:pt x="2910" y="10154"/>
                  <a:pt x="2910" y="10154"/>
                  <a:pt x="2910" y="10154"/>
                </a:cubicBezTo>
                <a:cubicBezTo>
                  <a:pt x="2927" y="10170"/>
                  <a:pt x="2935" y="10188"/>
                  <a:pt x="2943" y="10207"/>
                </a:cubicBezTo>
                <a:cubicBezTo>
                  <a:pt x="2951" y="10226"/>
                  <a:pt x="2954" y="10247"/>
                  <a:pt x="2954" y="10268"/>
                </a:cubicBezTo>
                <a:cubicBezTo>
                  <a:pt x="2954" y="10289"/>
                  <a:pt x="2949" y="10310"/>
                  <a:pt x="2942" y="10329"/>
                </a:cubicBezTo>
                <a:cubicBezTo>
                  <a:pt x="2934" y="10349"/>
                  <a:pt x="2922" y="10366"/>
                  <a:pt x="2905" y="10383"/>
                </a:cubicBezTo>
                <a:cubicBezTo>
                  <a:pt x="591" y="12707"/>
                  <a:pt x="591" y="12707"/>
                  <a:pt x="591" y="12707"/>
                </a:cubicBezTo>
                <a:cubicBezTo>
                  <a:pt x="207" y="13091"/>
                  <a:pt x="0" y="13613"/>
                  <a:pt x="0" y="14157"/>
                </a:cubicBezTo>
                <a:cubicBezTo>
                  <a:pt x="0" y="16496"/>
                  <a:pt x="0" y="16496"/>
                  <a:pt x="0" y="16496"/>
                </a:cubicBezTo>
                <a:cubicBezTo>
                  <a:pt x="0" y="16808"/>
                  <a:pt x="118" y="17099"/>
                  <a:pt x="322" y="17303"/>
                </a:cubicBezTo>
                <a:cubicBezTo>
                  <a:pt x="526" y="17508"/>
                  <a:pt x="803" y="17640"/>
                  <a:pt x="1115" y="17640"/>
                </a:cubicBezTo>
                <a:cubicBezTo>
                  <a:pt x="4120" y="17640"/>
                  <a:pt x="4120" y="17640"/>
                  <a:pt x="4120" y="17640"/>
                </a:cubicBezTo>
                <a:cubicBezTo>
                  <a:pt x="4120" y="17869"/>
                  <a:pt x="4120" y="17869"/>
                  <a:pt x="4120" y="17869"/>
                </a:cubicBezTo>
                <a:cubicBezTo>
                  <a:pt x="4120" y="18320"/>
                  <a:pt x="4120" y="18320"/>
                  <a:pt x="4120" y="18320"/>
                </a:cubicBezTo>
                <a:cubicBezTo>
                  <a:pt x="4120" y="18431"/>
                  <a:pt x="4120" y="18431"/>
                  <a:pt x="4120" y="18431"/>
                </a:cubicBezTo>
                <a:cubicBezTo>
                  <a:pt x="4120" y="18840"/>
                  <a:pt x="4120" y="18840"/>
                  <a:pt x="4120" y="18840"/>
                </a:cubicBezTo>
                <a:cubicBezTo>
                  <a:pt x="3447" y="18840"/>
                  <a:pt x="3447" y="18840"/>
                  <a:pt x="3447" y="18840"/>
                </a:cubicBezTo>
                <a:cubicBezTo>
                  <a:pt x="4357" y="20546"/>
                  <a:pt x="4357" y="20546"/>
                  <a:pt x="4357" y="20546"/>
                </a:cubicBezTo>
                <a:cubicBezTo>
                  <a:pt x="4570" y="20140"/>
                  <a:pt x="4570" y="20140"/>
                  <a:pt x="4570" y="20140"/>
                </a:cubicBezTo>
                <a:cubicBezTo>
                  <a:pt x="5253" y="18840"/>
                  <a:pt x="5253" y="18840"/>
                  <a:pt x="5253" y="18840"/>
                </a:cubicBezTo>
                <a:cubicBezTo>
                  <a:pt x="4560" y="18840"/>
                  <a:pt x="4560" y="18840"/>
                  <a:pt x="4560" y="18840"/>
                </a:cubicBezTo>
                <a:cubicBezTo>
                  <a:pt x="4560" y="18431"/>
                  <a:pt x="4560" y="18431"/>
                  <a:pt x="4560" y="18431"/>
                </a:cubicBezTo>
                <a:cubicBezTo>
                  <a:pt x="4560" y="18320"/>
                  <a:pt x="4560" y="18320"/>
                  <a:pt x="4560" y="18320"/>
                </a:cubicBezTo>
                <a:cubicBezTo>
                  <a:pt x="4560" y="17869"/>
                  <a:pt x="4560" y="17869"/>
                  <a:pt x="4560" y="17869"/>
                </a:cubicBezTo>
                <a:cubicBezTo>
                  <a:pt x="4560" y="17640"/>
                  <a:pt x="4560" y="17640"/>
                  <a:pt x="4560" y="17640"/>
                </a:cubicBezTo>
                <a:cubicBezTo>
                  <a:pt x="7596" y="17640"/>
                  <a:pt x="7596" y="17640"/>
                  <a:pt x="7596" y="17640"/>
                </a:cubicBezTo>
                <a:cubicBezTo>
                  <a:pt x="7908" y="17640"/>
                  <a:pt x="8189" y="17508"/>
                  <a:pt x="8393" y="17303"/>
                </a:cubicBezTo>
                <a:cubicBezTo>
                  <a:pt x="8597" y="17099"/>
                  <a:pt x="8720" y="16808"/>
                  <a:pt x="8720" y="16496"/>
                </a:cubicBezTo>
                <a:cubicBezTo>
                  <a:pt x="8720" y="14157"/>
                  <a:pt x="8720" y="14157"/>
                  <a:pt x="8720" y="14157"/>
                </a:cubicBezTo>
                <a:cubicBezTo>
                  <a:pt x="8720" y="13613"/>
                  <a:pt x="8509" y="13091"/>
                  <a:pt x="8125" y="12707"/>
                </a:cubicBezTo>
                <a:cubicBezTo>
                  <a:pt x="5803" y="10383"/>
                  <a:pt x="5803" y="10383"/>
                  <a:pt x="5803" y="10383"/>
                </a:cubicBezTo>
                <a:cubicBezTo>
                  <a:pt x="5786" y="10366"/>
                  <a:pt x="5777" y="10349"/>
                  <a:pt x="5769" y="10329"/>
                </a:cubicBezTo>
                <a:cubicBezTo>
                  <a:pt x="5761" y="10310"/>
                  <a:pt x="5757" y="10289"/>
                  <a:pt x="5758" y="10268"/>
                </a:cubicBezTo>
                <a:cubicBezTo>
                  <a:pt x="5757" y="10247"/>
                  <a:pt x="5762" y="10226"/>
                  <a:pt x="5770" y="10207"/>
                </a:cubicBezTo>
                <a:cubicBezTo>
                  <a:pt x="5778" y="10188"/>
                  <a:pt x="5789" y="10170"/>
                  <a:pt x="5806" y="10154"/>
                </a:cubicBezTo>
                <a:close/>
                <a:moveTo>
                  <a:pt x="4869" y="10695"/>
                </a:moveTo>
                <a:cubicBezTo>
                  <a:pt x="4924" y="10832"/>
                  <a:pt x="5008" y="10960"/>
                  <a:pt x="5118" y="11070"/>
                </a:cubicBezTo>
                <a:cubicBezTo>
                  <a:pt x="7443" y="13394"/>
                  <a:pt x="7443" y="13394"/>
                  <a:pt x="7443" y="13394"/>
                </a:cubicBezTo>
                <a:cubicBezTo>
                  <a:pt x="7644" y="13595"/>
                  <a:pt x="7760" y="13873"/>
                  <a:pt x="7760" y="14157"/>
                </a:cubicBezTo>
                <a:cubicBezTo>
                  <a:pt x="7760" y="16588"/>
                  <a:pt x="7760" y="16588"/>
                  <a:pt x="7760" y="16588"/>
                </a:cubicBezTo>
                <a:cubicBezTo>
                  <a:pt x="7760" y="16634"/>
                  <a:pt x="7742" y="16676"/>
                  <a:pt x="7711" y="16707"/>
                </a:cubicBezTo>
                <a:cubicBezTo>
                  <a:pt x="7681" y="16737"/>
                  <a:pt x="7642" y="16760"/>
                  <a:pt x="7596" y="16760"/>
                </a:cubicBezTo>
                <a:cubicBezTo>
                  <a:pt x="4560" y="16760"/>
                  <a:pt x="4560" y="16760"/>
                  <a:pt x="4560" y="16760"/>
                </a:cubicBezTo>
                <a:cubicBezTo>
                  <a:pt x="4560" y="13280"/>
                  <a:pt x="4560" y="13280"/>
                  <a:pt x="4560" y="13280"/>
                </a:cubicBezTo>
                <a:cubicBezTo>
                  <a:pt x="4120" y="13280"/>
                  <a:pt x="4120" y="13280"/>
                  <a:pt x="4120" y="13280"/>
                </a:cubicBezTo>
                <a:cubicBezTo>
                  <a:pt x="4120" y="16760"/>
                  <a:pt x="4120" y="16760"/>
                  <a:pt x="4120" y="16760"/>
                </a:cubicBezTo>
                <a:cubicBezTo>
                  <a:pt x="1115" y="16760"/>
                  <a:pt x="1115" y="16760"/>
                  <a:pt x="1115" y="16760"/>
                </a:cubicBezTo>
                <a:cubicBezTo>
                  <a:pt x="1068" y="16760"/>
                  <a:pt x="1035" y="16737"/>
                  <a:pt x="1004" y="16707"/>
                </a:cubicBezTo>
                <a:cubicBezTo>
                  <a:pt x="974" y="16676"/>
                  <a:pt x="960" y="16634"/>
                  <a:pt x="960" y="16588"/>
                </a:cubicBezTo>
                <a:cubicBezTo>
                  <a:pt x="960" y="14157"/>
                  <a:pt x="960" y="14157"/>
                  <a:pt x="960" y="14157"/>
                </a:cubicBezTo>
                <a:cubicBezTo>
                  <a:pt x="960" y="13873"/>
                  <a:pt x="1071" y="13595"/>
                  <a:pt x="1272" y="13394"/>
                </a:cubicBezTo>
                <a:cubicBezTo>
                  <a:pt x="3595" y="11070"/>
                  <a:pt x="3595" y="11070"/>
                  <a:pt x="3595" y="11070"/>
                </a:cubicBezTo>
                <a:cubicBezTo>
                  <a:pt x="3704" y="10960"/>
                  <a:pt x="3787" y="10832"/>
                  <a:pt x="3843" y="10695"/>
                </a:cubicBezTo>
                <a:cubicBezTo>
                  <a:pt x="3898" y="10558"/>
                  <a:pt x="3925" y="10413"/>
                  <a:pt x="3925" y="10268"/>
                </a:cubicBezTo>
                <a:cubicBezTo>
                  <a:pt x="3925" y="10123"/>
                  <a:pt x="3897" y="9979"/>
                  <a:pt x="3842" y="9842"/>
                </a:cubicBezTo>
                <a:cubicBezTo>
                  <a:pt x="3787" y="9705"/>
                  <a:pt x="3703" y="9576"/>
                  <a:pt x="3593" y="9466"/>
                </a:cubicBezTo>
                <a:cubicBezTo>
                  <a:pt x="1272" y="7142"/>
                  <a:pt x="1272" y="7142"/>
                  <a:pt x="1272" y="7142"/>
                </a:cubicBezTo>
                <a:cubicBezTo>
                  <a:pt x="1071" y="6941"/>
                  <a:pt x="960" y="6664"/>
                  <a:pt x="960" y="6379"/>
                </a:cubicBezTo>
                <a:cubicBezTo>
                  <a:pt x="960" y="3949"/>
                  <a:pt x="960" y="3949"/>
                  <a:pt x="960" y="3949"/>
                </a:cubicBezTo>
                <a:cubicBezTo>
                  <a:pt x="960" y="3903"/>
                  <a:pt x="974" y="3872"/>
                  <a:pt x="1004" y="3841"/>
                </a:cubicBezTo>
                <a:cubicBezTo>
                  <a:pt x="1035" y="3811"/>
                  <a:pt x="1068" y="3800"/>
                  <a:pt x="1115" y="3800"/>
                </a:cubicBezTo>
                <a:cubicBezTo>
                  <a:pt x="4120" y="3800"/>
                  <a:pt x="4120" y="3800"/>
                  <a:pt x="4120" y="3800"/>
                </a:cubicBezTo>
                <a:cubicBezTo>
                  <a:pt x="4120" y="5520"/>
                  <a:pt x="4120" y="5520"/>
                  <a:pt x="4120" y="5520"/>
                </a:cubicBezTo>
                <a:cubicBezTo>
                  <a:pt x="3417" y="5520"/>
                  <a:pt x="3417" y="5520"/>
                  <a:pt x="3417" y="5520"/>
                </a:cubicBezTo>
                <a:cubicBezTo>
                  <a:pt x="4323" y="7221"/>
                  <a:pt x="4323" y="7221"/>
                  <a:pt x="4323" y="7221"/>
                </a:cubicBezTo>
                <a:cubicBezTo>
                  <a:pt x="4535" y="6816"/>
                  <a:pt x="4535" y="6816"/>
                  <a:pt x="4535" y="6816"/>
                </a:cubicBezTo>
                <a:cubicBezTo>
                  <a:pt x="5216" y="5520"/>
                  <a:pt x="5216" y="5520"/>
                  <a:pt x="5216" y="5520"/>
                </a:cubicBezTo>
                <a:cubicBezTo>
                  <a:pt x="4520" y="5520"/>
                  <a:pt x="4520" y="5520"/>
                  <a:pt x="4520" y="5520"/>
                </a:cubicBezTo>
                <a:cubicBezTo>
                  <a:pt x="4520" y="3800"/>
                  <a:pt x="4520" y="3800"/>
                  <a:pt x="4520" y="3800"/>
                </a:cubicBezTo>
                <a:cubicBezTo>
                  <a:pt x="7596" y="3800"/>
                  <a:pt x="7596" y="3800"/>
                  <a:pt x="7596" y="3800"/>
                </a:cubicBezTo>
                <a:cubicBezTo>
                  <a:pt x="7642" y="3800"/>
                  <a:pt x="7681" y="3811"/>
                  <a:pt x="7711" y="3841"/>
                </a:cubicBezTo>
                <a:cubicBezTo>
                  <a:pt x="7742" y="3872"/>
                  <a:pt x="7760" y="3903"/>
                  <a:pt x="7760" y="3949"/>
                </a:cubicBezTo>
                <a:cubicBezTo>
                  <a:pt x="7760" y="6379"/>
                  <a:pt x="7760" y="6379"/>
                  <a:pt x="7760" y="6379"/>
                </a:cubicBezTo>
                <a:cubicBezTo>
                  <a:pt x="7760" y="6664"/>
                  <a:pt x="7644" y="6941"/>
                  <a:pt x="7443" y="7142"/>
                </a:cubicBezTo>
                <a:cubicBezTo>
                  <a:pt x="5119" y="9466"/>
                  <a:pt x="5119" y="9466"/>
                  <a:pt x="5119" y="9466"/>
                </a:cubicBezTo>
                <a:cubicBezTo>
                  <a:pt x="5009" y="9576"/>
                  <a:pt x="4925" y="9705"/>
                  <a:pt x="4869" y="9842"/>
                </a:cubicBezTo>
                <a:cubicBezTo>
                  <a:pt x="4814" y="9979"/>
                  <a:pt x="4786" y="10123"/>
                  <a:pt x="4786" y="10268"/>
                </a:cubicBezTo>
                <a:cubicBezTo>
                  <a:pt x="4786" y="10413"/>
                  <a:pt x="4814" y="10558"/>
                  <a:pt x="4869" y="10695"/>
                </a:cubicBezTo>
                <a:close/>
              </a:path>
            </a:pathLst>
          </a:custGeom>
          <a:solidFill>
            <a:srgbClr val="CDBD9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9761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"/>
          <p:cNvGrpSpPr>
            <a:grpSpLocks noSelect="1" noChangeAspect="1"/>
          </p:cNvGrpSpPr>
          <p:nvPr userDrawn="1"/>
        </p:nvGrpSpPr>
        <p:grpSpPr bwMode="auto">
          <a:xfrm>
            <a:off x="0" y="0"/>
            <a:ext cx="12190413" cy="6859588"/>
            <a:chOff x="0" y="0"/>
            <a:chExt cx="7679" cy="4321"/>
          </a:xfrm>
        </p:grpSpPr>
        <p:sp>
          <p:nvSpPr>
            <p:cNvPr id="72" name="AutoShape 3"/>
            <p:cNvSpPr>
              <a:spLocks noSelect="1" noChangeAspect="1" noChangeArrowheads="1" noTextEdit="1"/>
            </p:cNvSpPr>
            <p:nvPr/>
          </p:nvSpPr>
          <p:spPr bwMode="auto">
            <a:xfrm>
              <a:off x="0" y="0"/>
              <a:ext cx="7679" cy="4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3" name="Freeform 5"/>
            <p:cNvSpPr>
              <a:spLocks noSelect="1"/>
            </p:cNvSpPr>
            <p:nvPr/>
          </p:nvSpPr>
          <p:spPr bwMode="auto">
            <a:xfrm>
              <a:off x="2113" y="1038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4" name="Freeform 6"/>
            <p:cNvSpPr>
              <a:spLocks noSelect="1"/>
            </p:cNvSpPr>
            <p:nvPr/>
          </p:nvSpPr>
          <p:spPr bwMode="auto">
            <a:xfrm>
              <a:off x="2113" y="1250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5" name="Freeform 7"/>
            <p:cNvSpPr>
              <a:spLocks noSelect="1"/>
            </p:cNvSpPr>
            <p:nvPr/>
          </p:nvSpPr>
          <p:spPr bwMode="auto">
            <a:xfrm>
              <a:off x="2113" y="1462"/>
              <a:ext cx="1674" cy="17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6" name="Freeform 8"/>
            <p:cNvSpPr>
              <a:spLocks noSelect="1"/>
            </p:cNvSpPr>
            <p:nvPr/>
          </p:nvSpPr>
          <p:spPr bwMode="auto">
            <a:xfrm>
              <a:off x="2113" y="1675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7" name="Freeform 9"/>
            <p:cNvSpPr>
              <a:spLocks noSelect="1"/>
            </p:cNvSpPr>
            <p:nvPr/>
          </p:nvSpPr>
          <p:spPr bwMode="auto">
            <a:xfrm>
              <a:off x="2113" y="1887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8" name="Freeform 10"/>
            <p:cNvSpPr>
              <a:spLocks noSelect="1"/>
            </p:cNvSpPr>
            <p:nvPr/>
          </p:nvSpPr>
          <p:spPr bwMode="auto">
            <a:xfrm>
              <a:off x="2113" y="2099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9" name="Freeform 11"/>
            <p:cNvSpPr>
              <a:spLocks noSelect="1"/>
            </p:cNvSpPr>
            <p:nvPr/>
          </p:nvSpPr>
          <p:spPr bwMode="auto">
            <a:xfrm>
              <a:off x="2113" y="2312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0" name="Freeform 12"/>
            <p:cNvSpPr>
              <a:spLocks noSelect="1"/>
            </p:cNvSpPr>
            <p:nvPr/>
          </p:nvSpPr>
          <p:spPr bwMode="auto">
            <a:xfrm>
              <a:off x="2113" y="2524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1" name="Freeform 13"/>
            <p:cNvSpPr>
              <a:spLocks noSelect="1"/>
            </p:cNvSpPr>
            <p:nvPr/>
          </p:nvSpPr>
          <p:spPr bwMode="auto">
            <a:xfrm>
              <a:off x="2113" y="2736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2" name="Freeform 14"/>
            <p:cNvSpPr>
              <a:spLocks noSelect="1"/>
            </p:cNvSpPr>
            <p:nvPr/>
          </p:nvSpPr>
          <p:spPr bwMode="auto">
            <a:xfrm>
              <a:off x="2113" y="2948"/>
              <a:ext cx="1674" cy="17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3" name="Freeform 15"/>
            <p:cNvSpPr>
              <a:spLocks noSelect="1"/>
            </p:cNvSpPr>
            <p:nvPr/>
          </p:nvSpPr>
          <p:spPr bwMode="auto">
            <a:xfrm>
              <a:off x="2113" y="3161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4" name="Freeform 16"/>
            <p:cNvSpPr>
              <a:spLocks noSelect="1"/>
            </p:cNvSpPr>
            <p:nvPr/>
          </p:nvSpPr>
          <p:spPr bwMode="auto">
            <a:xfrm>
              <a:off x="2113" y="3373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5" name="Freeform 17"/>
            <p:cNvSpPr>
              <a:spLocks noSelect="1"/>
            </p:cNvSpPr>
            <p:nvPr/>
          </p:nvSpPr>
          <p:spPr bwMode="auto">
            <a:xfrm>
              <a:off x="2113" y="3587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6" name="Freeform 18"/>
            <p:cNvSpPr>
              <a:spLocks noSelect="1"/>
            </p:cNvSpPr>
            <p:nvPr/>
          </p:nvSpPr>
          <p:spPr bwMode="auto">
            <a:xfrm>
              <a:off x="2113" y="3799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7" name="Freeform 19"/>
            <p:cNvSpPr>
              <a:spLocks noSelect="1"/>
            </p:cNvSpPr>
            <p:nvPr/>
          </p:nvSpPr>
          <p:spPr bwMode="auto">
            <a:xfrm>
              <a:off x="3840" y="1038"/>
              <a:ext cx="3680" cy="293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14559"/>
                </a:cxn>
                <a:cxn ang="0">
                  <a:pos x="120" y="14679"/>
                </a:cxn>
                <a:cxn ang="0">
                  <a:pos x="18282" y="14679"/>
                </a:cxn>
                <a:cxn ang="0">
                  <a:pos x="18402" y="14559"/>
                </a:cxn>
                <a:cxn ang="0">
                  <a:pos x="18402" y="120"/>
                </a:cxn>
                <a:cxn ang="0">
                  <a:pos x="18282" y="0"/>
                </a:cxn>
                <a:cxn ang="0">
                  <a:pos x="120" y="0"/>
                </a:cxn>
              </a:cxnLst>
              <a:rect l="0" t="0" r="r" b="b"/>
              <a:pathLst>
                <a:path w="18402" h="14679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14559"/>
                    <a:pt x="0" y="14559"/>
                    <a:pt x="0" y="14559"/>
                  </a:cubicBezTo>
                  <a:cubicBezTo>
                    <a:pt x="0" y="14559"/>
                    <a:pt x="0" y="14679"/>
                    <a:pt x="120" y="14679"/>
                  </a:cubicBezTo>
                  <a:cubicBezTo>
                    <a:pt x="18282" y="14679"/>
                    <a:pt x="18282" y="14679"/>
                    <a:pt x="18282" y="14679"/>
                  </a:cubicBezTo>
                  <a:cubicBezTo>
                    <a:pt x="18282" y="14679"/>
                    <a:pt x="18402" y="14679"/>
                    <a:pt x="18402" y="14559"/>
                  </a:cubicBezTo>
                  <a:cubicBezTo>
                    <a:pt x="18402" y="120"/>
                    <a:pt x="18402" y="120"/>
                    <a:pt x="18402" y="120"/>
                  </a:cubicBezTo>
                  <a:cubicBezTo>
                    <a:pt x="18402" y="120"/>
                    <a:pt x="18402" y="0"/>
                    <a:pt x="1828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E0E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8" name="Freeform 20"/>
            <p:cNvSpPr>
              <a:spLocks noSelect="1"/>
            </p:cNvSpPr>
            <p:nvPr/>
          </p:nvSpPr>
          <p:spPr bwMode="auto">
            <a:xfrm>
              <a:off x="159" y="1038"/>
              <a:ext cx="1901" cy="81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3940"/>
                </a:cxn>
                <a:cxn ang="0">
                  <a:pos x="120" y="4060"/>
                </a:cxn>
                <a:cxn ang="0">
                  <a:pos x="9386" y="4060"/>
                </a:cxn>
                <a:cxn ang="0">
                  <a:pos x="9506" y="3940"/>
                </a:cxn>
                <a:cxn ang="0">
                  <a:pos x="9506" y="120"/>
                </a:cxn>
                <a:cxn ang="0">
                  <a:pos x="9386" y="0"/>
                </a:cxn>
                <a:cxn ang="0">
                  <a:pos x="120" y="0"/>
                </a:cxn>
              </a:cxnLst>
              <a:rect l="0" t="0" r="r" b="b"/>
              <a:pathLst>
                <a:path w="9506" h="4060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3940"/>
                    <a:pt x="0" y="3940"/>
                    <a:pt x="0" y="3940"/>
                  </a:cubicBezTo>
                  <a:cubicBezTo>
                    <a:pt x="0" y="3940"/>
                    <a:pt x="0" y="4060"/>
                    <a:pt x="120" y="4060"/>
                  </a:cubicBezTo>
                  <a:cubicBezTo>
                    <a:pt x="9386" y="4060"/>
                    <a:pt x="9386" y="4060"/>
                    <a:pt x="9386" y="4060"/>
                  </a:cubicBezTo>
                  <a:cubicBezTo>
                    <a:pt x="9386" y="4060"/>
                    <a:pt x="9506" y="4060"/>
                    <a:pt x="9506" y="3940"/>
                  </a:cubicBezTo>
                  <a:cubicBezTo>
                    <a:pt x="9506" y="120"/>
                    <a:pt x="9506" y="120"/>
                    <a:pt x="9506" y="120"/>
                  </a:cubicBezTo>
                  <a:cubicBezTo>
                    <a:pt x="9506" y="120"/>
                    <a:pt x="9506" y="0"/>
                    <a:pt x="9386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9" name="Freeform 21"/>
            <p:cNvSpPr>
              <a:spLocks noSelect="1"/>
            </p:cNvSpPr>
            <p:nvPr/>
          </p:nvSpPr>
          <p:spPr bwMode="auto">
            <a:xfrm>
              <a:off x="159" y="1887"/>
              <a:ext cx="1901" cy="1237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6061"/>
                </a:cxn>
                <a:cxn ang="0">
                  <a:pos x="120" y="6181"/>
                </a:cxn>
                <a:cxn ang="0">
                  <a:pos x="9386" y="6181"/>
                </a:cxn>
                <a:cxn ang="0">
                  <a:pos x="9506" y="6061"/>
                </a:cxn>
                <a:cxn ang="0">
                  <a:pos x="9506" y="120"/>
                </a:cxn>
                <a:cxn ang="0">
                  <a:pos x="9386" y="0"/>
                </a:cxn>
                <a:cxn ang="0">
                  <a:pos x="120" y="0"/>
                </a:cxn>
              </a:cxnLst>
              <a:rect l="0" t="0" r="r" b="b"/>
              <a:pathLst>
                <a:path w="9506" h="6181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6061"/>
                    <a:pt x="0" y="6061"/>
                    <a:pt x="0" y="6061"/>
                  </a:cubicBezTo>
                  <a:cubicBezTo>
                    <a:pt x="0" y="6061"/>
                    <a:pt x="0" y="6181"/>
                    <a:pt x="120" y="6181"/>
                  </a:cubicBezTo>
                  <a:cubicBezTo>
                    <a:pt x="9386" y="6181"/>
                    <a:pt x="9386" y="6181"/>
                    <a:pt x="9386" y="6181"/>
                  </a:cubicBezTo>
                  <a:cubicBezTo>
                    <a:pt x="9386" y="6181"/>
                    <a:pt x="9506" y="6181"/>
                    <a:pt x="9506" y="6061"/>
                  </a:cubicBezTo>
                  <a:cubicBezTo>
                    <a:pt x="9506" y="120"/>
                    <a:pt x="9506" y="120"/>
                    <a:pt x="9506" y="120"/>
                  </a:cubicBezTo>
                  <a:cubicBezTo>
                    <a:pt x="9506" y="120"/>
                    <a:pt x="9506" y="0"/>
                    <a:pt x="9386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90" name="Freeform 22"/>
            <p:cNvSpPr>
              <a:spLocks noSelect="1"/>
            </p:cNvSpPr>
            <p:nvPr/>
          </p:nvSpPr>
          <p:spPr bwMode="auto">
            <a:xfrm>
              <a:off x="159" y="3161"/>
              <a:ext cx="1901" cy="813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3946"/>
                </a:cxn>
                <a:cxn ang="0">
                  <a:pos x="120" y="4066"/>
                </a:cxn>
                <a:cxn ang="0">
                  <a:pos x="9386" y="4066"/>
                </a:cxn>
                <a:cxn ang="0">
                  <a:pos x="9506" y="3946"/>
                </a:cxn>
                <a:cxn ang="0">
                  <a:pos x="9506" y="120"/>
                </a:cxn>
                <a:cxn ang="0">
                  <a:pos x="9386" y="0"/>
                </a:cxn>
                <a:cxn ang="0">
                  <a:pos x="120" y="0"/>
                </a:cxn>
              </a:cxnLst>
              <a:rect l="0" t="0" r="r" b="b"/>
              <a:pathLst>
                <a:path w="9506" h="406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3946"/>
                    <a:pt x="0" y="3946"/>
                    <a:pt x="0" y="3946"/>
                  </a:cubicBezTo>
                  <a:cubicBezTo>
                    <a:pt x="0" y="3946"/>
                    <a:pt x="0" y="4066"/>
                    <a:pt x="120" y="4066"/>
                  </a:cubicBezTo>
                  <a:cubicBezTo>
                    <a:pt x="9386" y="4066"/>
                    <a:pt x="9386" y="4066"/>
                    <a:pt x="9386" y="4066"/>
                  </a:cubicBezTo>
                  <a:cubicBezTo>
                    <a:pt x="9386" y="4066"/>
                    <a:pt x="9506" y="4066"/>
                    <a:pt x="9506" y="3946"/>
                  </a:cubicBezTo>
                  <a:cubicBezTo>
                    <a:pt x="9506" y="120"/>
                    <a:pt x="9506" y="120"/>
                    <a:pt x="9506" y="120"/>
                  </a:cubicBezTo>
                  <a:cubicBezTo>
                    <a:pt x="9506" y="120"/>
                    <a:pt x="9506" y="0"/>
                    <a:pt x="9386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27" name="Tijdelijke aanduiding voor tekst 5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290207" y="1679727"/>
            <a:ext cx="2988000" cy="1224000"/>
          </a:xfrm>
        </p:spPr>
        <p:txBody>
          <a:bodyPr lIns="85709" tIns="85709" rIns="85709" bIns="85709" anchor="ctr" anchorCtr="1"/>
          <a:lstStyle>
            <a:lvl1pPr algn="ctr">
              <a:defRPr sz="1900" b="1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noProof="1"/>
              <a:t>Text</a:t>
            </a:r>
          </a:p>
        </p:txBody>
      </p:sp>
      <p:sp>
        <p:nvSpPr>
          <p:cNvPr id="29" name="Tijdelijke aanduiding voor tekst 5"/>
          <p:cNvSpPr>
            <a:spLocks noGrp="1" noSelect="1"/>
          </p:cNvSpPr>
          <p:nvPr>
            <p:ph type="body" sz="quarter" idx="18" hasCustomPrompt="1"/>
          </p:nvPr>
        </p:nvSpPr>
        <p:spPr>
          <a:xfrm>
            <a:off x="290207" y="3021386"/>
            <a:ext cx="2988000" cy="1908000"/>
          </a:xfrm>
        </p:spPr>
        <p:txBody>
          <a:bodyPr lIns="85709" tIns="85709" rIns="85709" bIns="85709" anchor="ctr" anchorCtr="1"/>
          <a:lstStyle>
            <a:lvl1pPr algn="ctr">
              <a:defRPr sz="1900" b="1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noProof="1"/>
              <a:t>Text</a:t>
            </a:r>
          </a:p>
        </p:txBody>
      </p:sp>
      <p:sp>
        <p:nvSpPr>
          <p:cNvPr id="30" name="Tijdelijke aanduiding voor tekst 5"/>
          <p:cNvSpPr>
            <a:spLocks noGrp="1" noSelect="1"/>
          </p:cNvSpPr>
          <p:nvPr>
            <p:ph type="body" sz="quarter" idx="19" hasCustomPrompt="1"/>
          </p:nvPr>
        </p:nvSpPr>
        <p:spPr>
          <a:xfrm>
            <a:off x="290207" y="5030469"/>
            <a:ext cx="2988000" cy="1260000"/>
          </a:xfrm>
        </p:spPr>
        <p:txBody>
          <a:bodyPr lIns="85709" tIns="85709" rIns="85709" bIns="85709" anchor="ctr" anchorCtr="1"/>
          <a:lstStyle>
            <a:lvl1pPr algn="ctr">
              <a:defRPr sz="1900" b="1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noProof="1"/>
              <a:t>Text</a:t>
            </a:r>
          </a:p>
        </p:txBody>
      </p:sp>
      <p:sp>
        <p:nvSpPr>
          <p:cNvPr id="37" name="Tijdelijke aanduiding voor tekst 5"/>
          <p:cNvSpPr>
            <a:spLocks noGrp="1" noSelect="1"/>
          </p:cNvSpPr>
          <p:nvPr>
            <p:ph type="body" sz="quarter" idx="26" hasCustomPrompt="1"/>
          </p:nvPr>
        </p:nvSpPr>
        <p:spPr>
          <a:xfrm>
            <a:off x="3335603" y="1666303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38" name="Tijdelijke aanduiding voor tekst 5"/>
          <p:cNvSpPr>
            <a:spLocks noGrp="1" noSelect="1"/>
          </p:cNvSpPr>
          <p:nvPr>
            <p:ph type="body" sz="quarter" idx="27" hasCustomPrompt="1"/>
          </p:nvPr>
        </p:nvSpPr>
        <p:spPr>
          <a:xfrm>
            <a:off x="3335603" y="1992515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39" name="Tijdelijke aanduiding voor tekst 5"/>
          <p:cNvSpPr>
            <a:spLocks noGrp="1" noSelect="1"/>
          </p:cNvSpPr>
          <p:nvPr>
            <p:ph type="body" sz="quarter" idx="28" hasCustomPrompt="1"/>
          </p:nvPr>
        </p:nvSpPr>
        <p:spPr>
          <a:xfrm>
            <a:off x="3335603" y="2340067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0" name="Tijdelijke aanduiding voor tekst 5"/>
          <p:cNvSpPr>
            <a:spLocks noGrp="1" noSelect="1"/>
          </p:cNvSpPr>
          <p:nvPr>
            <p:ph type="body" sz="quarter" idx="29" hasCustomPrompt="1"/>
          </p:nvPr>
        </p:nvSpPr>
        <p:spPr>
          <a:xfrm>
            <a:off x="3335603" y="2666279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1" name="Tijdelijke aanduiding voor tekst 5"/>
          <p:cNvSpPr>
            <a:spLocks noGrp="1" noSelect="1"/>
          </p:cNvSpPr>
          <p:nvPr>
            <p:ph type="body" sz="quarter" idx="30" hasCustomPrompt="1"/>
          </p:nvPr>
        </p:nvSpPr>
        <p:spPr>
          <a:xfrm>
            <a:off x="3335603" y="3007734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2" name="Tijdelijke aanduiding voor tekst 5"/>
          <p:cNvSpPr>
            <a:spLocks noGrp="1" noSelect="1"/>
          </p:cNvSpPr>
          <p:nvPr>
            <p:ph type="body" sz="quarter" idx="31" hasCustomPrompt="1"/>
          </p:nvPr>
        </p:nvSpPr>
        <p:spPr>
          <a:xfrm>
            <a:off x="3335603" y="3333945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3" name="Tijdelijke aanduiding voor tekst 5"/>
          <p:cNvSpPr>
            <a:spLocks noGrp="1" noSelect="1"/>
          </p:cNvSpPr>
          <p:nvPr>
            <p:ph type="body" sz="quarter" idx="32" hasCustomPrompt="1"/>
          </p:nvPr>
        </p:nvSpPr>
        <p:spPr>
          <a:xfrm>
            <a:off x="3335603" y="3681498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4" name="Tijdelijke aanduiding voor tekst 5"/>
          <p:cNvSpPr>
            <a:spLocks noGrp="1" noSelect="1"/>
          </p:cNvSpPr>
          <p:nvPr>
            <p:ph type="body" sz="quarter" idx="33" hasCustomPrompt="1"/>
          </p:nvPr>
        </p:nvSpPr>
        <p:spPr>
          <a:xfrm>
            <a:off x="3335603" y="4007709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5" name="Tijdelijke aanduiding voor tekst 5"/>
          <p:cNvSpPr>
            <a:spLocks noGrp="1" noSelect="1"/>
          </p:cNvSpPr>
          <p:nvPr>
            <p:ph type="body" sz="quarter" idx="34" hasCustomPrompt="1"/>
          </p:nvPr>
        </p:nvSpPr>
        <p:spPr>
          <a:xfrm>
            <a:off x="3335603" y="4352213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6" name="Tijdelijke aanduiding voor tekst 5"/>
          <p:cNvSpPr>
            <a:spLocks noGrp="1" noSelect="1"/>
          </p:cNvSpPr>
          <p:nvPr>
            <p:ph type="body" sz="quarter" idx="35" hasCustomPrompt="1"/>
          </p:nvPr>
        </p:nvSpPr>
        <p:spPr>
          <a:xfrm>
            <a:off x="3335603" y="4678424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7" name="Tijdelijke aanduiding voor tekst 5"/>
          <p:cNvSpPr>
            <a:spLocks noGrp="1" noSelect="1"/>
          </p:cNvSpPr>
          <p:nvPr>
            <p:ph type="body" sz="quarter" idx="36" hasCustomPrompt="1"/>
          </p:nvPr>
        </p:nvSpPr>
        <p:spPr>
          <a:xfrm>
            <a:off x="3335603" y="5025977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8" name="Tijdelijke aanduiding voor tekst 5"/>
          <p:cNvSpPr>
            <a:spLocks noGrp="1" noSelect="1"/>
          </p:cNvSpPr>
          <p:nvPr>
            <p:ph type="body" sz="quarter" idx="37" hasCustomPrompt="1"/>
          </p:nvPr>
        </p:nvSpPr>
        <p:spPr>
          <a:xfrm>
            <a:off x="3335603" y="5352188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50" name="Tijdelijke aanduiding voor tekst 5"/>
          <p:cNvSpPr>
            <a:spLocks noGrp="1" noSelect="1"/>
          </p:cNvSpPr>
          <p:nvPr>
            <p:ph type="body" sz="quarter" idx="38" hasCustomPrompt="1"/>
          </p:nvPr>
        </p:nvSpPr>
        <p:spPr>
          <a:xfrm>
            <a:off x="3335603" y="5705838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51" name="Tijdelijke aanduiding voor tekst 5"/>
          <p:cNvSpPr>
            <a:spLocks noGrp="1" noSelect="1"/>
          </p:cNvSpPr>
          <p:nvPr>
            <p:ph type="body" sz="quarter" idx="39" hasCustomPrompt="1"/>
          </p:nvPr>
        </p:nvSpPr>
        <p:spPr>
          <a:xfrm>
            <a:off x="6222418" y="1669262"/>
            <a:ext cx="5688000" cy="4572000"/>
          </a:xfrm>
        </p:spPr>
        <p:txBody>
          <a:bodyPr lIns="0" rIns="0" anchor="t" anchorCtr="0"/>
          <a:lstStyle>
            <a:lvl1pPr marL="171418" indent="-171418" algn="l">
              <a:buClr>
                <a:schemeClr val="tx2"/>
              </a:buClr>
              <a:buFont typeface="Open Sans Light" panose="020B0306030504020204" pitchFamily="34" charset="0"/>
              <a:buChar char="•"/>
              <a:defRPr sz="13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Text</a:t>
            </a:r>
          </a:p>
        </p:txBody>
      </p:sp>
      <p:sp>
        <p:nvSpPr>
          <p:cNvPr id="69" name="Tijdelijke aanduiding voor tekst 7"/>
          <p:cNvSpPr>
            <a:spLocks noGrp="1" noSelect="1"/>
          </p:cNvSpPr>
          <p:nvPr>
            <p:ph type="body" sz="quarter" idx="40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4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42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91" name="Tijdelijke aanduiding voor tekst 5"/>
          <p:cNvSpPr>
            <a:spLocks noGrp="1" noSelect="1"/>
          </p:cNvSpPr>
          <p:nvPr>
            <p:ph type="body" sz="quarter" idx="43" hasCustomPrompt="1"/>
          </p:nvPr>
        </p:nvSpPr>
        <p:spPr>
          <a:xfrm>
            <a:off x="3335603" y="6018258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44793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 e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1" y="1544400"/>
            <a:ext cx="3779999" cy="4572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6" name="Tijdelijke aanduiding voor tabel 5"/>
          <p:cNvSpPr>
            <a:spLocks noGrp="1" noSelect="1"/>
          </p:cNvSpPr>
          <p:nvPr>
            <p:ph type="tbl" sz="quarter" idx="17" hasCustomPrompt="1"/>
          </p:nvPr>
        </p:nvSpPr>
        <p:spPr>
          <a:xfrm>
            <a:off x="4976632" y="1615492"/>
            <a:ext cx="6984000" cy="4609067"/>
          </a:xfrm>
        </p:spPr>
        <p:txBody>
          <a:bodyPr/>
          <a:lstStyle>
            <a:lvl1pPr>
              <a:defRPr sz="11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on icon to insert table</a:t>
            </a:r>
          </a:p>
        </p:txBody>
      </p:sp>
      <p:sp>
        <p:nvSpPr>
          <p:cNvPr id="9" name="Tijdelijke aanduiding voor tekst 3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601201" y="6163372"/>
            <a:ext cx="3779999" cy="39609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10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Space for footnote</a:t>
            </a:r>
          </a:p>
        </p:txBody>
      </p:sp>
      <p:sp>
        <p:nvSpPr>
          <p:cNvPr id="4" name="Titel 3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21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3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94894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activiti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>
            <a:grpSpLocks noSelect="1" noChangeAspect="1"/>
          </p:cNvGrpSpPr>
          <p:nvPr userDrawn="1"/>
        </p:nvGrpSpPr>
        <p:grpSpPr bwMode="auto">
          <a:xfrm>
            <a:off x="334390" y="1908619"/>
            <a:ext cx="11519518" cy="4325351"/>
            <a:chOff x="158" y="1202"/>
            <a:chExt cx="5443" cy="2724"/>
          </a:xfrm>
        </p:grpSpPr>
        <p:sp>
          <p:nvSpPr>
            <p:cNvPr id="12" name="Freeform 5"/>
            <p:cNvSpPr>
              <a:spLocks noSelect="1"/>
            </p:cNvSpPr>
            <p:nvPr/>
          </p:nvSpPr>
          <p:spPr bwMode="auto">
            <a:xfrm>
              <a:off x="2934" y="1202"/>
              <a:ext cx="2667" cy="2722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0" y="19358"/>
                </a:cxn>
                <a:cxn ang="0">
                  <a:pos x="18797" y="19358"/>
                </a:cxn>
                <a:cxn ang="0">
                  <a:pos x="18967" y="19187"/>
                </a:cxn>
                <a:cxn ang="0">
                  <a:pos x="18967" y="170"/>
                </a:cxn>
                <a:cxn ang="0">
                  <a:pos x="18797" y="0"/>
                </a:cxn>
                <a:cxn ang="0">
                  <a:pos x="170" y="0"/>
                </a:cxn>
              </a:cxnLst>
              <a:rect l="0" t="0" r="r" b="b"/>
              <a:pathLst>
                <a:path w="18967" h="19358">
                  <a:moveTo>
                    <a:pt x="170" y="0"/>
                  </a:moveTo>
                  <a:cubicBezTo>
                    <a:pt x="170" y="0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0" y="19358"/>
                    <a:pt x="170" y="19358"/>
                  </a:cubicBezTo>
                  <a:cubicBezTo>
                    <a:pt x="18797" y="19358"/>
                    <a:pt x="18797" y="19358"/>
                    <a:pt x="18797" y="19358"/>
                  </a:cubicBezTo>
                  <a:cubicBezTo>
                    <a:pt x="18797" y="19358"/>
                    <a:pt x="18967" y="19358"/>
                    <a:pt x="18967" y="19187"/>
                  </a:cubicBezTo>
                  <a:cubicBezTo>
                    <a:pt x="18967" y="170"/>
                    <a:pt x="18967" y="170"/>
                    <a:pt x="18967" y="170"/>
                  </a:cubicBezTo>
                  <a:cubicBezTo>
                    <a:pt x="18967" y="170"/>
                    <a:pt x="18967" y="0"/>
                    <a:pt x="18797" y="0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E0E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3" name="Freeform 6"/>
            <p:cNvSpPr>
              <a:spLocks noSelect="1"/>
            </p:cNvSpPr>
            <p:nvPr/>
          </p:nvSpPr>
          <p:spPr bwMode="auto">
            <a:xfrm>
              <a:off x="158" y="1202"/>
              <a:ext cx="2883" cy="2724"/>
            </a:xfrm>
            <a:custGeom>
              <a:avLst/>
              <a:gdLst/>
              <a:ahLst/>
              <a:cxnLst>
                <a:cxn ang="0">
                  <a:pos x="20390" y="9626"/>
                </a:cxn>
                <a:cxn ang="0">
                  <a:pos x="18960" y="8188"/>
                </a:cxn>
                <a:cxn ang="0">
                  <a:pos x="18960" y="170"/>
                </a:cxn>
                <a:cxn ang="0">
                  <a:pos x="18773" y="13"/>
                </a:cxn>
                <a:cxn ang="0">
                  <a:pos x="179" y="13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9" y="19373"/>
                </a:cxn>
                <a:cxn ang="0">
                  <a:pos x="18773" y="19373"/>
                </a:cxn>
                <a:cxn ang="0">
                  <a:pos x="18960" y="19187"/>
                </a:cxn>
                <a:cxn ang="0">
                  <a:pos x="18960" y="11292"/>
                </a:cxn>
                <a:cxn ang="0">
                  <a:pos x="20394" y="9854"/>
                </a:cxn>
                <a:cxn ang="0">
                  <a:pos x="20390" y="9626"/>
                </a:cxn>
              </a:cxnLst>
              <a:rect l="0" t="0" r="r" b="b"/>
              <a:pathLst>
                <a:path w="20504" h="19373">
                  <a:moveTo>
                    <a:pt x="20390" y="9626"/>
                  </a:moveTo>
                  <a:cubicBezTo>
                    <a:pt x="18960" y="8188"/>
                    <a:pt x="18960" y="8188"/>
                    <a:pt x="18960" y="8188"/>
                  </a:cubicBezTo>
                  <a:cubicBezTo>
                    <a:pt x="18960" y="170"/>
                    <a:pt x="18960" y="170"/>
                    <a:pt x="18960" y="170"/>
                  </a:cubicBezTo>
                  <a:cubicBezTo>
                    <a:pt x="18960" y="170"/>
                    <a:pt x="18943" y="13"/>
                    <a:pt x="18773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9" y="19373"/>
                    <a:pt x="179" y="19373"/>
                  </a:cubicBezTo>
                  <a:cubicBezTo>
                    <a:pt x="18773" y="19373"/>
                    <a:pt x="18773" y="19373"/>
                    <a:pt x="18773" y="19373"/>
                  </a:cubicBezTo>
                  <a:cubicBezTo>
                    <a:pt x="18773" y="19373"/>
                    <a:pt x="18960" y="19358"/>
                    <a:pt x="18960" y="19187"/>
                  </a:cubicBezTo>
                  <a:cubicBezTo>
                    <a:pt x="18960" y="11292"/>
                    <a:pt x="18960" y="11292"/>
                    <a:pt x="18960" y="11292"/>
                  </a:cubicBezTo>
                  <a:cubicBezTo>
                    <a:pt x="20394" y="9854"/>
                    <a:pt x="20394" y="9854"/>
                    <a:pt x="20394" y="9854"/>
                  </a:cubicBezTo>
                  <a:cubicBezTo>
                    <a:pt x="20394" y="9854"/>
                    <a:pt x="20504" y="9740"/>
                    <a:pt x="20390" y="9626"/>
                  </a:cubicBez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14" name="Tijdelijke aanduiding voor tekst 7"/>
          <p:cNvSpPr>
            <a:spLocks noGrp="1" noSelect="1"/>
          </p:cNvSpPr>
          <p:nvPr>
            <p:ph type="body" sz="quarter" idx="19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5" name="Tijdelijke aanduiding voor tekst 10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709201" y="2127600"/>
            <a:ext cx="484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16" name="Tijdelijke aanduiding voor tekst 10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606001" y="2127600"/>
            <a:ext cx="484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</p:spTree>
    <p:extLst>
      <p:ext uri="{BB962C8B-B14F-4D97-AF65-F5344CB8AC3E}">
        <p14:creationId xmlns:p14="http://schemas.microsoft.com/office/powerpoint/2010/main" val="136893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activitie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4"/>
          <p:cNvGrpSpPr>
            <a:grpSpLocks noSelect="1" noChangeAspect="1"/>
          </p:cNvGrpSpPr>
          <p:nvPr userDrawn="1"/>
        </p:nvGrpSpPr>
        <p:grpSpPr bwMode="auto">
          <a:xfrm>
            <a:off x="609601" y="1620838"/>
            <a:ext cx="11075988" cy="4616450"/>
            <a:chOff x="384" y="1021"/>
            <a:chExt cx="6977" cy="2908"/>
          </a:xfrm>
        </p:grpSpPr>
        <p:sp>
          <p:nvSpPr>
            <p:cNvPr id="26" name="Freeform 5"/>
            <p:cNvSpPr>
              <a:spLocks noSelect="1"/>
            </p:cNvSpPr>
            <p:nvPr/>
          </p:nvSpPr>
          <p:spPr bwMode="auto">
            <a:xfrm>
              <a:off x="5036" y="1021"/>
              <a:ext cx="2325" cy="2904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128"/>
                </a:cxn>
                <a:cxn ang="0">
                  <a:pos x="0" y="14390"/>
                </a:cxn>
                <a:cxn ang="0">
                  <a:pos x="128" y="14518"/>
                </a:cxn>
                <a:cxn ang="0">
                  <a:pos x="11497" y="14518"/>
                </a:cxn>
                <a:cxn ang="0">
                  <a:pos x="11625" y="14390"/>
                </a:cxn>
                <a:cxn ang="0">
                  <a:pos x="11625" y="128"/>
                </a:cxn>
                <a:cxn ang="0">
                  <a:pos x="11497" y="0"/>
                </a:cxn>
                <a:cxn ang="0">
                  <a:pos x="128" y="0"/>
                </a:cxn>
              </a:cxnLst>
              <a:rect l="0" t="0" r="r" b="b"/>
              <a:pathLst>
                <a:path w="11625" h="14518">
                  <a:moveTo>
                    <a:pt x="128" y="0"/>
                  </a:moveTo>
                  <a:cubicBezTo>
                    <a:pt x="128" y="0"/>
                    <a:pt x="0" y="0"/>
                    <a:pt x="0" y="128"/>
                  </a:cubicBezTo>
                  <a:cubicBezTo>
                    <a:pt x="0" y="14390"/>
                    <a:pt x="0" y="14390"/>
                    <a:pt x="0" y="14390"/>
                  </a:cubicBezTo>
                  <a:cubicBezTo>
                    <a:pt x="0" y="14390"/>
                    <a:pt x="0" y="14518"/>
                    <a:pt x="128" y="14518"/>
                  </a:cubicBezTo>
                  <a:cubicBezTo>
                    <a:pt x="11497" y="14518"/>
                    <a:pt x="11497" y="14518"/>
                    <a:pt x="11497" y="14518"/>
                  </a:cubicBezTo>
                  <a:cubicBezTo>
                    <a:pt x="11497" y="14518"/>
                    <a:pt x="11625" y="14518"/>
                    <a:pt x="11625" y="14390"/>
                  </a:cubicBezTo>
                  <a:cubicBezTo>
                    <a:pt x="11625" y="128"/>
                    <a:pt x="11625" y="128"/>
                    <a:pt x="11625" y="128"/>
                  </a:cubicBezTo>
                  <a:cubicBezTo>
                    <a:pt x="11625" y="128"/>
                    <a:pt x="11625" y="0"/>
                    <a:pt x="1149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E0E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7" name="Freeform 6"/>
            <p:cNvSpPr>
              <a:spLocks noSelect="1"/>
            </p:cNvSpPr>
            <p:nvPr/>
          </p:nvSpPr>
          <p:spPr bwMode="auto">
            <a:xfrm>
              <a:off x="2711" y="1021"/>
              <a:ext cx="2460" cy="2908"/>
            </a:xfrm>
            <a:custGeom>
              <a:avLst/>
              <a:gdLst/>
              <a:ahLst/>
              <a:cxnLst>
                <a:cxn ang="0">
                  <a:pos x="12196" y="7220"/>
                </a:cxn>
                <a:cxn ang="0">
                  <a:pos x="10887" y="6130"/>
                </a:cxn>
                <a:cxn ang="0">
                  <a:pos x="10887" y="128"/>
                </a:cxn>
                <a:cxn ang="0">
                  <a:pos x="10771" y="18"/>
                </a:cxn>
                <a:cxn ang="0">
                  <a:pos x="128" y="18"/>
                </a:cxn>
                <a:cxn ang="0">
                  <a:pos x="7" y="128"/>
                </a:cxn>
                <a:cxn ang="0">
                  <a:pos x="7" y="14390"/>
                </a:cxn>
                <a:cxn ang="0">
                  <a:pos x="128" y="14538"/>
                </a:cxn>
                <a:cxn ang="0">
                  <a:pos x="10771" y="14538"/>
                </a:cxn>
                <a:cxn ang="0">
                  <a:pos x="10887" y="14390"/>
                </a:cxn>
                <a:cxn ang="0">
                  <a:pos x="10887" y="8481"/>
                </a:cxn>
                <a:cxn ang="0">
                  <a:pos x="12197" y="7391"/>
                </a:cxn>
                <a:cxn ang="0">
                  <a:pos x="12196" y="7220"/>
                </a:cxn>
              </a:cxnLst>
              <a:rect l="0" t="0" r="r" b="b"/>
              <a:pathLst>
                <a:path w="12299" h="14538">
                  <a:moveTo>
                    <a:pt x="12196" y="7220"/>
                  </a:moveTo>
                  <a:cubicBezTo>
                    <a:pt x="10887" y="6130"/>
                    <a:pt x="10887" y="6130"/>
                    <a:pt x="10887" y="6130"/>
                  </a:cubicBezTo>
                  <a:cubicBezTo>
                    <a:pt x="10887" y="128"/>
                    <a:pt x="10887" y="128"/>
                    <a:pt x="10887" y="128"/>
                  </a:cubicBezTo>
                  <a:cubicBezTo>
                    <a:pt x="10887" y="128"/>
                    <a:pt x="10899" y="18"/>
                    <a:pt x="10771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7" y="0"/>
                    <a:pt x="7" y="128"/>
                  </a:cubicBezTo>
                  <a:cubicBezTo>
                    <a:pt x="7" y="14390"/>
                    <a:pt x="7" y="14390"/>
                    <a:pt x="7" y="14390"/>
                  </a:cubicBezTo>
                  <a:cubicBezTo>
                    <a:pt x="7" y="14390"/>
                    <a:pt x="0" y="14538"/>
                    <a:pt x="128" y="14538"/>
                  </a:cubicBezTo>
                  <a:cubicBezTo>
                    <a:pt x="10771" y="14538"/>
                    <a:pt x="10771" y="14538"/>
                    <a:pt x="10771" y="14538"/>
                  </a:cubicBezTo>
                  <a:cubicBezTo>
                    <a:pt x="10771" y="14538"/>
                    <a:pt x="10887" y="14518"/>
                    <a:pt x="10887" y="14390"/>
                  </a:cubicBezTo>
                  <a:cubicBezTo>
                    <a:pt x="10887" y="8481"/>
                    <a:pt x="10887" y="8481"/>
                    <a:pt x="10887" y="8481"/>
                  </a:cubicBezTo>
                  <a:cubicBezTo>
                    <a:pt x="12197" y="7391"/>
                    <a:pt x="12197" y="7391"/>
                    <a:pt x="12197" y="7391"/>
                  </a:cubicBezTo>
                  <a:cubicBezTo>
                    <a:pt x="12197" y="7391"/>
                    <a:pt x="12299" y="7306"/>
                    <a:pt x="12196" y="7220"/>
                  </a:cubicBez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8" name="Freeform 7"/>
            <p:cNvSpPr>
              <a:spLocks noSelect="1"/>
            </p:cNvSpPr>
            <p:nvPr/>
          </p:nvSpPr>
          <p:spPr bwMode="auto">
            <a:xfrm>
              <a:off x="384" y="1021"/>
              <a:ext cx="2463" cy="2908"/>
            </a:xfrm>
            <a:custGeom>
              <a:avLst/>
              <a:gdLst/>
              <a:ahLst/>
              <a:cxnLst>
                <a:cxn ang="0">
                  <a:pos x="12209" y="7220"/>
                </a:cxn>
                <a:cxn ang="0">
                  <a:pos x="10920" y="6142"/>
                </a:cxn>
                <a:cxn ang="0">
                  <a:pos x="10920" y="128"/>
                </a:cxn>
                <a:cxn ang="0">
                  <a:pos x="10778" y="18"/>
                </a:cxn>
                <a:cxn ang="0">
                  <a:pos x="135" y="18"/>
                </a:cxn>
                <a:cxn ang="0">
                  <a:pos x="0" y="128"/>
                </a:cxn>
                <a:cxn ang="0">
                  <a:pos x="0" y="14390"/>
                </a:cxn>
                <a:cxn ang="0">
                  <a:pos x="135" y="14538"/>
                </a:cxn>
                <a:cxn ang="0">
                  <a:pos x="10778" y="14538"/>
                </a:cxn>
                <a:cxn ang="0">
                  <a:pos x="10920" y="14390"/>
                </a:cxn>
                <a:cxn ang="0">
                  <a:pos x="10920" y="8470"/>
                </a:cxn>
                <a:cxn ang="0">
                  <a:pos x="12212" y="7391"/>
                </a:cxn>
                <a:cxn ang="0">
                  <a:pos x="12209" y="7220"/>
                </a:cxn>
              </a:cxnLst>
              <a:rect l="0" t="0" r="r" b="b"/>
              <a:pathLst>
                <a:path w="12312" h="14538">
                  <a:moveTo>
                    <a:pt x="12209" y="7220"/>
                  </a:moveTo>
                  <a:cubicBezTo>
                    <a:pt x="10920" y="6142"/>
                    <a:pt x="10920" y="6142"/>
                    <a:pt x="10920" y="6142"/>
                  </a:cubicBezTo>
                  <a:cubicBezTo>
                    <a:pt x="10920" y="128"/>
                    <a:pt x="10920" y="128"/>
                    <a:pt x="10920" y="128"/>
                  </a:cubicBezTo>
                  <a:cubicBezTo>
                    <a:pt x="10920" y="128"/>
                    <a:pt x="10906" y="18"/>
                    <a:pt x="10778" y="18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8"/>
                    <a:pt x="0" y="0"/>
                    <a:pt x="0" y="128"/>
                  </a:cubicBezTo>
                  <a:cubicBezTo>
                    <a:pt x="0" y="14390"/>
                    <a:pt x="0" y="14390"/>
                    <a:pt x="0" y="14390"/>
                  </a:cubicBezTo>
                  <a:cubicBezTo>
                    <a:pt x="0" y="14390"/>
                    <a:pt x="7" y="14538"/>
                    <a:pt x="135" y="14538"/>
                  </a:cubicBezTo>
                  <a:cubicBezTo>
                    <a:pt x="10778" y="14538"/>
                    <a:pt x="10778" y="14538"/>
                    <a:pt x="10778" y="14538"/>
                  </a:cubicBezTo>
                  <a:cubicBezTo>
                    <a:pt x="10778" y="14538"/>
                    <a:pt x="10920" y="14518"/>
                    <a:pt x="10920" y="14390"/>
                  </a:cubicBezTo>
                  <a:cubicBezTo>
                    <a:pt x="10920" y="8470"/>
                    <a:pt x="10920" y="8470"/>
                    <a:pt x="10920" y="8470"/>
                  </a:cubicBezTo>
                  <a:cubicBezTo>
                    <a:pt x="12212" y="7391"/>
                    <a:pt x="12212" y="7391"/>
                    <a:pt x="12212" y="7391"/>
                  </a:cubicBezTo>
                  <a:cubicBezTo>
                    <a:pt x="12212" y="7391"/>
                    <a:pt x="12312" y="7306"/>
                    <a:pt x="12209" y="7220"/>
                  </a:cubicBez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24" name="Tijdelijke aanduiding voor tekst 7"/>
          <p:cNvSpPr>
            <a:spLocks noGrp="1" noSelect="1"/>
          </p:cNvSpPr>
          <p:nvPr>
            <p:ph type="body" sz="quarter" idx="19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3" name="Tijdelijke aanduiding voor tekst 10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899064" y="1843200"/>
            <a:ext cx="3049200" cy="41400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14" name="Tijdelijke aanduiding voor tekst 10"/>
          <p:cNvSpPr>
            <a:spLocks noGrp="1" noSelect="1"/>
          </p:cNvSpPr>
          <p:nvPr>
            <p:ph type="body" sz="quarter" idx="22" hasCustomPrompt="1"/>
          </p:nvPr>
        </p:nvSpPr>
        <p:spPr>
          <a:xfrm>
            <a:off x="4590001" y="1843200"/>
            <a:ext cx="3049200" cy="41400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15" name="Tijdelijke aanduiding voor tekst 10"/>
          <p:cNvSpPr>
            <a:spLocks noGrp="1" noSelect="1"/>
          </p:cNvSpPr>
          <p:nvPr>
            <p:ph type="body" sz="quarter" idx="23" hasCustomPrompt="1"/>
          </p:nvPr>
        </p:nvSpPr>
        <p:spPr>
          <a:xfrm>
            <a:off x="8290800" y="1843200"/>
            <a:ext cx="3049200" cy="41400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</p:spTree>
    <p:extLst>
      <p:ext uri="{BB962C8B-B14F-4D97-AF65-F5344CB8AC3E}">
        <p14:creationId xmlns:p14="http://schemas.microsoft.com/office/powerpoint/2010/main" val="2346103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activitie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Select="1" noChangeAspect="1"/>
          </p:cNvGrpSpPr>
          <p:nvPr userDrawn="1"/>
        </p:nvGrpSpPr>
        <p:grpSpPr bwMode="auto">
          <a:xfrm>
            <a:off x="334390" y="1908619"/>
            <a:ext cx="11519518" cy="4325351"/>
            <a:chOff x="158" y="1202"/>
            <a:chExt cx="5443" cy="2724"/>
          </a:xfrm>
        </p:grpSpPr>
        <p:sp>
          <p:nvSpPr>
            <p:cNvPr id="16" name="Freeform 5"/>
            <p:cNvSpPr>
              <a:spLocks noSelect="1"/>
            </p:cNvSpPr>
            <p:nvPr/>
          </p:nvSpPr>
          <p:spPr bwMode="auto">
            <a:xfrm>
              <a:off x="4326" y="1202"/>
              <a:ext cx="1275" cy="2722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0" y="19358"/>
                </a:cxn>
                <a:cxn ang="0">
                  <a:pos x="8897" y="19358"/>
                </a:cxn>
                <a:cxn ang="0">
                  <a:pos x="9067" y="19187"/>
                </a:cxn>
                <a:cxn ang="0">
                  <a:pos x="9067" y="170"/>
                </a:cxn>
                <a:cxn ang="0">
                  <a:pos x="8897" y="0"/>
                </a:cxn>
                <a:cxn ang="0">
                  <a:pos x="170" y="0"/>
                </a:cxn>
              </a:cxnLst>
              <a:rect l="0" t="0" r="r" b="b"/>
              <a:pathLst>
                <a:path w="9067" h="19358">
                  <a:moveTo>
                    <a:pt x="170" y="0"/>
                  </a:moveTo>
                  <a:cubicBezTo>
                    <a:pt x="170" y="0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0" y="19358"/>
                    <a:pt x="170" y="19358"/>
                  </a:cubicBezTo>
                  <a:cubicBezTo>
                    <a:pt x="8897" y="19358"/>
                    <a:pt x="8897" y="19358"/>
                    <a:pt x="8897" y="19358"/>
                  </a:cubicBezTo>
                  <a:cubicBezTo>
                    <a:pt x="8897" y="19358"/>
                    <a:pt x="9067" y="19358"/>
                    <a:pt x="9067" y="19187"/>
                  </a:cubicBezTo>
                  <a:cubicBezTo>
                    <a:pt x="9067" y="170"/>
                    <a:pt x="9067" y="170"/>
                    <a:pt x="9067" y="170"/>
                  </a:cubicBezTo>
                  <a:cubicBezTo>
                    <a:pt x="9067" y="170"/>
                    <a:pt x="9067" y="0"/>
                    <a:pt x="8897" y="0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E0E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7" name="Freeform 6"/>
            <p:cNvSpPr>
              <a:spLocks noSelect="1"/>
            </p:cNvSpPr>
            <p:nvPr/>
          </p:nvSpPr>
          <p:spPr bwMode="auto">
            <a:xfrm>
              <a:off x="2936" y="1202"/>
              <a:ext cx="1489" cy="2724"/>
            </a:xfrm>
            <a:custGeom>
              <a:avLst/>
              <a:gdLst/>
              <a:ahLst/>
              <a:cxnLst>
                <a:cxn ang="0">
                  <a:pos x="10470" y="9626"/>
                </a:cxn>
                <a:cxn ang="0">
                  <a:pos x="9040" y="8188"/>
                </a:cxn>
                <a:cxn ang="0">
                  <a:pos x="9040" y="170"/>
                </a:cxn>
                <a:cxn ang="0">
                  <a:pos x="8853" y="13"/>
                </a:cxn>
                <a:cxn ang="0">
                  <a:pos x="179" y="13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9" y="19373"/>
                </a:cxn>
                <a:cxn ang="0">
                  <a:pos x="8853" y="19373"/>
                </a:cxn>
                <a:cxn ang="0">
                  <a:pos x="9040" y="19187"/>
                </a:cxn>
                <a:cxn ang="0">
                  <a:pos x="9040" y="11292"/>
                </a:cxn>
                <a:cxn ang="0">
                  <a:pos x="10474" y="9854"/>
                </a:cxn>
                <a:cxn ang="0">
                  <a:pos x="10470" y="9626"/>
                </a:cxn>
              </a:cxnLst>
              <a:rect l="0" t="0" r="r" b="b"/>
              <a:pathLst>
                <a:path w="10584" h="19373">
                  <a:moveTo>
                    <a:pt x="10470" y="9626"/>
                  </a:moveTo>
                  <a:cubicBezTo>
                    <a:pt x="9040" y="8188"/>
                    <a:pt x="9040" y="8188"/>
                    <a:pt x="9040" y="8188"/>
                  </a:cubicBezTo>
                  <a:cubicBezTo>
                    <a:pt x="9040" y="170"/>
                    <a:pt x="9040" y="170"/>
                    <a:pt x="9040" y="170"/>
                  </a:cubicBezTo>
                  <a:cubicBezTo>
                    <a:pt x="9040" y="170"/>
                    <a:pt x="9023" y="13"/>
                    <a:pt x="8853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9" y="19373"/>
                    <a:pt x="179" y="19373"/>
                  </a:cubicBezTo>
                  <a:cubicBezTo>
                    <a:pt x="8853" y="19373"/>
                    <a:pt x="8853" y="19373"/>
                    <a:pt x="8853" y="19373"/>
                  </a:cubicBezTo>
                  <a:cubicBezTo>
                    <a:pt x="8853" y="19373"/>
                    <a:pt x="9040" y="19358"/>
                    <a:pt x="9040" y="19187"/>
                  </a:cubicBezTo>
                  <a:cubicBezTo>
                    <a:pt x="9040" y="11292"/>
                    <a:pt x="9040" y="11292"/>
                    <a:pt x="9040" y="11292"/>
                  </a:cubicBezTo>
                  <a:cubicBezTo>
                    <a:pt x="10474" y="9854"/>
                    <a:pt x="10474" y="9854"/>
                    <a:pt x="10474" y="9854"/>
                  </a:cubicBezTo>
                  <a:cubicBezTo>
                    <a:pt x="10474" y="9854"/>
                    <a:pt x="10584" y="9740"/>
                    <a:pt x="10470" y="9626"/>
                  </a:cubicBez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4" name="Freeform 7"/>
            <p:cNvSpPr>
              <a:spLocks noSelect="1"/>
            </p:cNvSpPr>
            <p:nvPr/>
          </p:nvSpPr>
          <p:spPr bwMode="auto">
            <a:xfrm>
              <a:off x="1541" y="1202"/>
              <a:ext cx="1489" cy="2724"/>
            </a:xfrm>
            <a:custGeom>
              <a:avLst/>
              <a:gdLst/>
              <a:ahLst/>
              <a:cxnLst>
                <a:cxn ang="0">
                  <a:pos x="10470" y="9626"/>
                </a:cxn>
                <a:cxn ang="0">
                  <a:pos x="9040" y="8188"/>
                </a:cxn>
                <a:cxn ang="0">
                  <a:pos x="9040" y="170"/>
                </a:cxn>
                <a:cxn ang="0">
                  <a:pos x="8853" y="13"/>
                </a:cxn>
                <a:cxn ang="0">
                  <a:pos x="179" y="13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9" y="19373"/>
                </a:cxn>
                <a:cxn ang="0">
                  <a:pos x="8853" y="19373"/>
                </a:cxn>
                <a:cxn ang="0">
                  <a:pos x="9040" y="19187"/>
                </a:cxn>
                <a:cxn ang="0">
                  <a:pos x="9040" y="11292"/>
                </a:cxn>
                <a:cxn ang="0">
                  <a:pos x="10474" y="9854"/>
                </a:cxn>
                <a:cxn ang="0">
                  <a:pos x="10470" y="9626"/>
                </a:cxn>
              </a:cxnLst>
              <a:rect l="0" t="0" r="r" b="b"/>
              <a:pathLst>
                <a:path w="10584" h="19373">
                  <a:moveTo>
                    <a:pt x="10470" y="9626"/>
                  </a:moveTo>
                  <a:cubicBezTo>
                    <a:pt x="9040" y="8188"/>
                    <a:pt x="9040" y="8188"/>
                    <a:pt x="9040" y="8188"/>
                  </a:cubicBezTo>
                  <a:cubicBezTo>
                    <a:pt x="9040" y="170"/>
                    <a:pt x="9040" y="170"/>
                    <a:pt x="9040" y="170"/>
                  </a:cubicBezTo>
                  <a:cubicBezTo>
                    <a:pt x="9040" y="170"/>
                    <a:pt x="9023" y="13"/>
                    <a:pt x="8853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9" y="19373"/>
                    <a:pt x="179" y="19373"/>
                  </a:cubicBezTo>
                  <a:cubicBezTo>
                    <a:pt x="8853" y="19373"/>
                    <a:pt x="8853" y="19373"/>
                    <a:pt x="8853" y="19373"/>
                  </a:cubicBezTo>
                  <a:cubicBezTo>
                    <a:pt x="8853" y="19373"/>
                    <a:pt x="9040" y="19358"/>
                    <a:pt x="9040" y="19187"/>
                  </a:cubicBezTo>
                  <a:cubicBezTo>
                    <a:pt x="9040" y="11292"/>
                    <a:pt x="9040" y="11292"/>
                    <a:pt x="9040" y="11292"/>
                  </a:cubicBezTo>
                  <a:cubicBezTo>
                    <a:pt x="10474" y="9854"/>
                    <a:pt x="10474" y="9854"/>
                    <a:pt x="10474" y="9854"/>
                  </a:cubicBezTo>
                  <a:cubicBezTo>
                    <a:pt x="10474" y="9854"/>
                    <a:pt x="10584" y="9740"/>
                    <a:pt x="10470" y="9626"/>
                  </a:cubicBez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5" name="Freeform 8"/>
            <p:cNvSpPr>
              <a:spLocks noSelect="1"/>
            </p:cNvSpPr>
            <p:nvPr/>
          </p:nvSpPr>
          <p:spPr bwMode="auto">
            <a:xfrm>
              <a:off x="158" y="1202"/>
              <a:ext cx="1488" cy="2724"/>
            </a:xfrm>
            <a:custGeom>
              <a:avLst/>
              <a:gdLst/>
              <a:ahLst/>
              <a:cxnLst>
                <a:cxn ang="0">
                  <a:pos x="10470" y="9626"/>
                </a:cxn>
                <a:cxn ang="0">
                  <a:pos x="9040" y="8188"/>
                </a:cxn>
                <a:cxn ang="0">
                  <a:pos x="9040" y="170"/>
                </a:cxn>
                <a:cxn ang="0">
                  <a:pos x="8853" y="13"/>
                </a:cxn>
                <a:cxn ang="0">
                  <a:pos x="179" y="13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9" y="19373"/>
                </a:cxn>
                <a:cxn ang="0">
                  <a:pos x="8853" y="19373"/>
                </a:cxn>
                <a:cxn ang="0">
                  <a:pos x="9040" y="19187"/>
                </a:cxn>
                <a:cxn ang="0">
                  <a:pos x="9040" y="11292"/>
                </a:cxn>
                <a:cxn ang="0">
                  <a:pos x="10474" y="9854"/>
                </a:cxn>
                <a:cxn ang="0">
                  <a:pos x="10470" y="9626"/>
                </a:cxn>
              </a:cxnLst>
              <a:rect l="0" t="0" r="r" b="b"/>
              <a:pathLst>
                <a:path w="10584" h="19373">
                  <a:moveTo>
                    <a:pt x="10470" y="9626"/>
                  </a:moveTo>
                  <a:cubicBezTo>
                    <a:pt x="9040" y="8188"/>
                    <a:pt x="9040" y="8188"/>
                    <a:pt x="9040" y="8188"/>
                  </a:cubicBezTo>
                  <a:cubicBezTo>
                    <a:pt x="9040" y="170"/>
                    <a:pt x="9040" y="170"/>
                    <a:pt x="9040" y="170"/>
                  </a:cubicBezTo>
                  <a:cubicBezTo>
                    <a:pt x="9040" y="170"/>
                    <a:pt x="9023" y="13"/>
                    <a:pt x="8853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9" y="19373"/>
                    <a:pt x="179" y="19373"/>
                  </a:cubicBezTo>
                  <a:cubicBezTo>
                    <a:pt x="8853" y="19373"/>
                    <a:pt x="8853" y="19373"/>
                    <a:pt x="8853" y="19373"/>
                  </a:cubicBezTo>
                  <a:cubicBezTo>
                    <a:pt x="8853" y="19373"/>
                    <a:pt x="9040" y="19358"/>
                    <a:pt x="9040" y="19187"/>
                  </a:cubicBezTo>
                  <a:cubicBezTo>
                    <a:pt x="9040" y="11292"/>
                    <a:pt x="9040" y="11292"/>
                    <a:pt x="9040" y="11292"/>
                  </a:cubicBezTo>
                  <a:cubicBezTo>
                    <a:pt x="10474" y="9854"/>
                    <a:pt x="10474" y="9854"/>
                    <a:pt x="10474" y="9854"/>
                  </a:cubicBezTo>
                  <a:cubicBezTo>
                    <a:pt x="10474" y="9854"/>
                    <a:pt x="10584" y="9740"/>
                    <a:pt x="10470" y="9626"/>
                  </a:cubicBezTo>
                  <a:close/>
                </a:path>
              </a:pathLst>
            </a:custGeom>
            <a:solidFill>
              <a:srgbClr val="A3BA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26" name="Tijdelijke aanduiding voor tekst 7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2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Tijdelijke aanduiding voor tekst 10"/>
          <p:cNvSpPr>
            <a:spLocks noGrp="1" noSelect="1"/>
          </p:cNvSpPr>
          <p:nvPr>
            <p:ph type="body" sz="quarter" idx="23" hasCustomPrompt="1"/>
          </p:nvPr>
        </p:nvSpPr>
        <p:spPr>
          <a:xfrm>
            <a:off x="686651" y="2127600"/>
            <a:ext cx="196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20" name="Tijdelijke aanduiding voor tekst 10"/>
          <p:cNvSpPr>
            <a:spLocks noGrp="1" noSelect="1"/>
          </p:cNvSpPr>
          <p:nvPr>
            <p:ph type="body" sz="quarter" idx="24" hasCustomPrompt="1"/>
          </p:nvPr>
        </p:nvSpPr>
        <p:spPr>
          <a:xfrm>
            <a:off x="3651715" y="2127600"/>
            <a:ext cx="196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21" name="Tijdelijke aanduiding voor tekst 10"/>
          <p:cNvSpPr>
            <a:spLocks noGrp="1" noSelect="1"/>
          </p:cNvSpPr>
          <p:nvPr>
            <p:ph type="body" sz="quarter" idx="25" hasCustomPrompt="1"/>
          </p:nvPr>
        </p:nvSpPr>
        <p:spPr>
          <a:xfrm>
            <a:off x="9525601" y="2127600"/>
            <a:ext cx="196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22" name="Tijdelijke aanduiding voor tekst 10"/>
          <p:cNvSpPr>
            <a:spLocks noGrp="1" noSelect="1"/>
          </p:cNvSpPr>
          <p:nvPr>
            <p:ph type="body" sz="quarter" idx="26" hasCustomPrompt="1"/>
          </p:nvPr>
        </p:nvSpPr>
        <p:spPr>
          <a:xfrm>
            <a:off x="6580801" y="2127600"/>
            <a:ext cx="196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</p:spTree>
    <p:extLst>
      <p:ext uri="{BB962C8B-B14F-4D97-AF65-F5344CB8AC3E}">
        <p14:creationId xmlns:p14="http://schemas.microsoft.com/office/powerpoint/2010/main" val="228023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Best Sh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16" name="Tijdelijke aanduiding voor tekst 7"/>
          <p:cNvSpPr>
            <a:spLocks noGrp="1" noSelect="1"/>
          </p:cNvSpPr>
          <p:nvPr>
            <p:ph type="body" sz="quarter" idx="21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3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pic>
        <p:nvPicPr>
          <p:cNvPr id="17" name="Afbeelding 16" descr="JU BOL dia 26-01-01.png"/>
          <p:cNvPicPr>
            <a:picLocks noSelect="1"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6516" y="1916832"/>
            <a:ext cx="6464604" cy="4171856"/>
          </a:xfrm>
          <a:prstGeom prst="rect">
            <a:avLst/>
          </a:prstGeom>
        </p:spPr>
      </p:pic>
      <p:sp>
        <p:nvSpPr>
          <p:cNvPr id="4" name="Tijdelijke aanduiding voor tekst 3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2893245" y="2048730"/>
            <a:ext cx="2195999" cy="2195068"/>
          </a:xfrm>
        </p:spPr>
        <p:txBody>
          <a:bodyPr lIns="85709" tIns="85709" rIns="85709" bIns="85709" anchor="ctr" anchorCtr="1"/>
          <a:lstStyle>
            <a:lvl1pPr>
              <a:defRPr sz="1700">
                <a:latin typeface="+mn-lt"/>
              </a:defRPr>
            </a:lvl1pPr>
            <a:lvl2pPr marL="171418" indent="-171418">
              <a:spcBef>
                <a:spcPts val="714"/>
              </a:spcBef>
              <a:buClr>
                <a:schemeClr val="tx2"/>
              </a:buClr>
              <a:buSzPct val="150000"/>
              <a:buFont typeface="Open Sans Light" panose="020B0306030504020204" pitchFamily="34" charset="0"/>
              <a:buChar char="•"/>
              <a:defRPr sz="17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700">
                <a:latin typeface="+mn-lt"/>
              </a:defRPr>
            </a:lvl4pPr>
            <a:lvl5pPr>
              <a:defRPr sz="1700">
                <a:latin typeface="+mn-lt"/>
              </a:defRPr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12" name="Tijdelijke aanduiding voor tekst 3"/>
          <p:cNvSpPr>
            <a:spLocks noGrp="1" noSelect="1"/>
          </p:cNvSpPr>
          <p:nvPr>
            <p:ph type="body" sz="quarter" idx="18" hasCustomPrompt="1"/>
          </p:nvPr>
        </p:nvSpPr>
        <p:spPr>
          <a:xfrm>
            <a:off x="7039577" y="2048730"/>
            <a:ext cx="2195999" cy="2195068"/>
          </a:xfrm>
        </p:spPr>
        <p:txBody>
          <a:bodyPr lIns="85709" tIns="85709" rIns="85709" bIns="85709" anchor="ctr" anchorCtr="1"/>
          <a:lstStyle>
            <a:lvl1pPr>
              <a:defRPr sz="1700">
                <a:latin typeface="+mn-lt"/>
              </a:defRPr>
            </a:lvl1pPr>
            <a:lvl2pPr marL="171418" indent="-171418">
              <a:spcBef>
                <a:spcPts val="714"/>
              </a:spcBef>
              <a:buClr>
                <a:schemeClr val="tx2"/>
              </a:buClr>
              <a:buSzPct val="150000"/>
              <a:buFont typeface="Open Sans Light" panose="020B0306030504020204" pitchFamily="34" charset="0"/>
              <a:buChar char="•"/>
              <a:defRPr sz="17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700">
                <a:latin typeface="+mn-lt"/>
              </a:defRPr>
            </a:lvl4pPr>
            <a:lvl5pPr>
              <a:defRPr sz="1700">
                <a:latin typeface="+mn-lt"/>
              </a:defRPr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13" name="Tijdelijke aanduiding voor tekst 3"/>
          <p:cNvSpPr>
            <a:spLocks noGrp="1" noSelect="1"/>
          </p:cNvSpPr>
          <p:nvPr>
            <p:ph type="body" sz="quarter" idx="19" hasCustomPrompt="1"/>
          </p:nvPr>
        </p:nvSpPr>
        <p:spPr>
          <a:xfrm>
            <a:off x="4999006" y="4737691"/>
            <a:ext cx="2195999" cy="1353625"/>
          </a:xfrm>
        </p:spPr>
        <p:txBody>
          <a:bodyPr lIns="85709" tIns="85709" rIns="85709" bIns="85709" anchor="t" anchorCtr="0"/>
          <a:lstStyle>
            <a:lvl1pPr algn="ctr">
              <a:defRPr sz="1700">
                <a:latin typeface="+mn-lt"/>
              </a:defRPr>
            </a:lvl1pPr>
            <a:lvl2pPr marL="171418" indent="-171418">
              <a:spcBef>
                <a:spcPts val="714"/>
              </a:spcBef>
              <a:buClr>
                <a:schemeClr val="tx2"/>
              </a:buClr>
              <a:buSzPct val="150000"/>
              <a:buFont typeface="Open Sans Light" panose="020B0306030504020204" pitchFamily="34" charset="0"/>
              <a:buChar char="•"/>
              <a:defRPr sz="17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700">
                <a:latin typeface="+mn-lt"/>
              </a:defRPr>
            </a:lvl4pPr>
            <a:lvl5pPr>
              <a:defRPr sz="1700">
                <a:latin typeface="+mn-lt"/>
              </a:defRPr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14" name="Tijdelijke aanduiding voor tekst 3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4987577" y="4012097"/>
            <a:ext cx="2195999" cy="684158"/>
          </a:xfrm>
        </p:spPr>
        <p:txBody>
          <a:bodyPr lIns="85709" tIns="85709" rIns="85709" bIns="85709" anchor="t" anchorCtr="0"/>
          <a:lstStyle>
            <a:lvl1pPr algn="ctr">
              <a:defRPr sz="1700">
                <a:solidFill>
                  <a:schemeClr val="bg1"/>
                </a:solidFill>
                <a:latin typeface="+mn-lt"/>
              </a:defRPr>
            </a:lvl1pPr>
            <a:lvl2pPr marL="171418" indent="-171418">
              <a:spcBef>
                <a:spcPts val="714"/>
              </a:spcBef>
              <a:buClr>
                <a:schemeClr val="tx2"/>
              </a:buClr>
              <a:buSzPct val="150000"/>
              <a:buFont typeface="Open Sans Light" panose="020B0306030504020204" pitchFamily="34" charset="0"/>
              <a:buChar char="•"/>
              <a:defRPr sz="17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700">
                <a:latin typeface="+mn-lt"/>
              </a:defRPr>
            </a:lvl4pPr>
            <a:lvl5pPr>
              <a:defRPr sz="1700">
                <a:latin typeface="+mn-lt"/>
              </a:defRPr>
            </a:lvl5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1635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2"/>
            <a:r>
              <a:rPr lang="en-GB" noProof="1"/>
              <a:t>Klik om tekst toe te voegen</a:t>
            </a:r>
          </a:p>
        </p:txBody>
      </p:sp>
      <p:sp>
        <p:nvSpPr>
          <p:cNvPr id="8" name="Tijdelijke aanduiding voor tekst 7"/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600435" y="791617"/>
            <a:ext cx="10800000" cy="511293"/>
          </a:xfrm>
        </p:spPr>
        <p:txBody>
          <a:bodyPr/>
          <a:lstStyle>
            <a:lvl1pPr>
              <a:defRPr sz="27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9" name="Tijdelijke aanduiding voor tekst 7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8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 noSelect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3" name="Tijdelijke aanduiding voor dianummer 2"/>
          <p:cNvSpPr>
            <a:spLocks noGrp="1" noSelect="1"/>
          </p:cNvSpPr>
          <p:nvPr>
            <p:ph type="sldNum" sz="quarter" idx="1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ogo center"/>
          <p:cNvGrpSpPr>
            <a:grpSpLocks noSelect="1" noChangeAspect="1"/>
          </p:cNvGrpSpPr>
          <p:nvPr userDrawn="1"/>
        </p:nvGrpSpPr>
        <p:grpSpPr bwMode="auto">
          <a:xfrm>
            <a:off x="5135565" y="6311911"/>
            <a:ext cx="1812925" cy="411163"/>
            <a:chOff x="2275" y="3976"/>
            <a:chExt cx="1142" cy="259"/>
          </a:xfrm>
        </p:grpSpPr>
        <p:sp>
          <p:nvSpPr>
            <p:cNvPr id="8" name="Oval 5"/>
            <p:cNvSpPr>
              <a:spLocks noSelect="1" noChangeArrowheads="1"/>
            </p:cNvSpPr>
            <p:nvPr/>
          </p:nvSpPr>
          <p:spPr bwMode="auto">
            <a:xfrm>
              <a:off x="3120" y="3978"/>
              <a:ext cx="93" cy="93"/>
            </a:xfrm>
            <a:prstGeom prst="ellipse">
              <a:avLst/>
            </a:pr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1" name="Freeform 6"/>
            <p:cNvSpPr>
              <a:spLocks noSelect="1"/>
            </p:cNvSpPr>
            <p:nvPr/>
          </p:nvSpPr>
          <p:spPr bwMode="auto">
            <a:xfrm>
              <a:off x="3119" y="3976"/>
              <a:ext cx="95" cy="96"/>
            </a:xfrm>
            <a:custGeom>
              <a:avLst/>
              <a:gdLst/>
              <a:ahLst/>
              <a:cxnLst>
                <a:cxn ang="0">
                  <a:pos x="341" y="20"/>
                </a:cxn>
                <a:cxn ang="0">
                  <a:pos x="209" y="131"/>
                </a:cxn>
                <a:cxn ang="0">
                  <a:pos x="122" y="221"/>
                </a:cxn>
                <a:cxn ang="0">
                  <a:pos x="99" y="293"/>
                </a:cxn>
                <a:cxn ang="0">
                  <a:pos x="149" y="360"/>
                </a:cxn>
                <a:cxn ang="0">
                  <a:pos x="205" y="368"/>
                </a:cxn>
                <a:cxn ang="0">
                  <a:pos x="248" y="355"/>
                </a:cxn>
                <a:cxn ang="0">
                  <a:pos x="312" y="315"/>
                </a:cxn>
                <a:cxn ang="0">
                  <a:pos x="348" y="251"/>
                </a:cxn>
                <a:cxn ang="0">
                  <a:pos x="312" y="192"/>
                </a:cxn>
                <a:cxn ang="0">
                  <a:pos x="216" y="203"/>
                </a:cxn>
                <a:cxn ang="0">
                  <a:pos x="169" y="281"/>
                </a:cxn>
                <a:cxn ang="0">
                  <a:pos x="175" y="288"/>
                </a:cxn>
                <a:cxn ang="0">
                  <a:pos x="179" y="289"/>
                </a:cxn>
                <a:cxn ang="0">
                  <a:pos x="190" y="271"/>
                </a:cxn>
                <a:cxn ang="0">
                  <a:pos x="236" y="223"/>
                </a:cxn>
                <a:cxn ang="0">
                  <a:pos x="295" y="209"/>
                </a:cxn>
                <a:cxn ang="0">
                  <a:pos x="323" y="264"/>
                </a:cxn>
                <a:cxn ang="0">
                  <a:pos x="266" y="314"/>
                </a:cxn>
                <a:cxn ang="0">
                  <a:pos x="218" y="338"/>
                </a:cxn>
                <a:cxn ang="0">
                  <a:pos x="136" y="339"/>
                </a:cxn>
                <a:cxn ang="0">
                  <a:pos x="126" y="273"/>
                </a:cxn>
                <a:cxn ang="0">
                  <a:pos x="163" y="214"/>
                </a:cxn>
                <a:cxn ang="0">
                  <a:pos x="228" y="153"/>
                </a:cxn>
                <a:cxn ang="0">
                  <a:pos x="269" y="116"/>
                </a:cxn>
                <a:cxn ang="0">
                  <a:pos x="462" y="179"/>
                </a:cxn>
                <a:cxn ang="0">
                  <a:pos x="380" y="228"/>
                </a:cxn>
                <a:cxn ang="0">
                  <a:pos x="382" y="268"/>
                </a:cxn>
                <a:cxn ang="0">
                  <a:pos x="431" y="224"/>
                </a:cxn>
                <a:cxn ang="0">
                  <a:pos x="476" y="204"/>
                </a:cxn>
                <a:cxn ang="0">
                  <a:pos x="527" y="200"/>
                </a:cxn>
                <a:cxn ang="0">
                  <a:pos x="557" y="255"/>
                </a:cxn>
                <a:cxn ang="0">
                  <a:pos x="494" y="332"/>
                </a:cxn>
                <a:cxn ang="0">
                  <a:pos x="431" y="352"/>
                </a:cxn>
                <a:cxn ang="0">
                  <a:pos x="392" y="309"/>
                </a:cxn>
                <a:cxn ang="0">
                  <a:pos x="404" y="288"/>
                </a:cxn>
                <a:cxn ang="0">
                  <a:pos x="392" y="288"/>
                </a:cxn>
                <a:cxn ang="0">
                  <a:pos x="382" y="289"/>
                </a:cxn>
                <a:cxn ang="0">
                  <a:pos x="392" y="357"/>
                </a:cxn>
                <a:cxn ang="0">
                  <a:pos x="461" y="370"/>
                </a:cxn>
                <a:cxn ang="0">
                  <a:pos x="519" y="351"/>
                </a:cxn>
                <a:cxn ang="0">
                  <a:pos x="565" y="301"/>
                </a:cxn>
                <a:cxn ang="0">
                  <a:pos x="578" y="250"/>
                </a:cxn>
                <a:cxn ang="0">
                  <a:pos x="534" y="183"/>
                </a:cxn>
                <a:cxn ang="0">
                  <a:pos x="298" y="285"/>
                </a:cxn>
                <a:cxn ang="0">
                  <a:pos x="285" y="374"/>
                </a:cxn>
                <a:cxn ang="0">
                  <a:pos x="233" y="427"/>
                </a:cxn>
                <a:cxn ang="0">
                  <a:pos x="202" y="482"/>
                </a:cxn>
                <a:cxn ang="0">
                  <a:pos x="207" y="549"/>
                </a:cxn>
                <a:cxn ang="0">
                  <a:pos x="279" y="585"/>
                </a:cxn>
                <a:cxn ang="0">
                  <a:pos x="341" y="581"/>
                </a:cxn>
                <a:cxn ang="0">
                  <a:pos x="395" y="559"/>
                </a:cxn>
                <a:cxn ang="0">
                  <a:pos x="406" y="545"/>
                </a:cxn>
                <a:cxn ang="0">
                  <a:pos x="395" y="538"/>
                </a:cxn>
                <a:cxn ang="0">
                  <a:pos x="390" y="534"/>
                </a:cxn>
                <a:cxn ang="0">
                  <a:pos x="332" y="553"/>
                </a:cxn>
                <a:cxn ang="0">
                  <a:pos x="281" y="562"/>
                </a:cxn>
                <a:cxn ang="0">
                  <a:pos x="224" y="552"/>
                </a:cxn>
                <a:cxn ang="0">
                  <a:pos x="217" y="510"/>
                </a:cxn>
                <a:cxn ang="0">
                  <a:pos x="245" y="458"/>
                </a:cxn>
                <a:cxn ang="0">
                  <a:pos x="284" y="416"/>
                </a:cxn>
                <a:cxn ang="0">
                  <a:pos x="332" y="367"/>
                </a:cxn>
              </a:cxnLst>
              <a:rect l="0" t="0" r="r" b="b"/>
              <a:pathLst>
                <a:path w="681" h="681">
                  <a:moveTo>
                    <a:pt x="341" y="681"/>
                  </a:moveTo>
                  <a:cubicBezTo>
                    <a:pt x="153" y="681"/>
                    <a:pt x="0" y="528"/>
                    <a:pt x="0" y="341"/>
                  </a:cubicBezTo>
                  <a:cubicBezTo>
                    <a:pt x="0" y="153"/>
                    <a:pt x="153" y="0"/>
                    <a:pt x="341" y="0"/>
                  </a:cubicBezTo>
                  <a:cubicBezTo>
                    <a:pt x="528" y="0"/>
                    <a:pt x="681" y="153"/>
                    <a:pt x="681" y="341"/>
                  </a:cubicBezTo>
                  <a:cubicBezTo>
                    <a:pt x="681" y="528"/>
                    <a:pt x="528" y="681"/>
                    <a:pt x="341" y="681"/>
                  </a:cubicBezTo>
                  <a:moveTo>
                    <a:pt x="341" y="20"/>
                  </a:moveTo>
                  <a:cubicBezTo>
                    <a:pt x="164" y="20"/>
                    <a:pt x="20" y="164"/>
                    <a:pt x="20" y="341"/>
                  </a:cubicBezTo>
                  <a:cubicBezTo>
                    <a:pt x="20" y="517"/>
                    <a:pt x="164" y="661"/>
                    <a:pt x="341" y="661"/>
                  </a:cubicBezTo>
                  <a:cubicBezTo>
                    <a:pt x="517" y="661"/>
                    <a:pt x="661" y="517"/>
                    <a:pt x="661" y="341"/>
                  </a:cubicBezTo>
                  <a:cubicBezTo>
                    <a:pt x="661" y="164"/>
                    <a:pt x="517" y="20"/>
                    <a:pt x="341" y="20"/>
                  </a:cubicBezTo>
                  <a:moveTo>
                    <a:pt x="261" y="106"/>
                  </a:moveTo>
                  <a:cubicBezTo>
                    <a:pt x="255" y="103"/>
                    <a:pt x="255" y="103"/>
                    <a:pt x="255" y="103"/>
                  </a:cubicBezTo>
                  <a:cubicBezTo>
                    <a:pt x="250" y="105"/>
                    <a:pt x="250" y="105"/>
                    <a:pt x="250" y="105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34" y="114"/>
                    <a:pt x="234" y="114"/>
                    <a:pt x="234" y="114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3" y="145"/>
                    <a:pt x="189" y="146"/>
                    <a:pt x="186" y="14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74" y="161"/>
                    <a:pt x="165" y="169"/>
                    <a:pt x="156" y="178"/>
                  </a:cubicBezTo>
                  <a:cubicBezTo>
                    <a:pt x="154" y="182"/>
                    <a:pt x="150" y="184"/>
                    <a:pt x="147" y="189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2" y="194"/>
                    <a:pt x="142" y="194"/>
                    <a:pt x="142" y="194"/>
                  </a:cubicBezTo>
                  <a:cubicBezTo>
                    <a:pt x="138" y="198"/>
                    <a:pt x="135" y="202"/>
                    <a:pt x="132" y="206"/>
                  </a:cubicBezTo>
                  <a:cubicBezTo>
                    <a:pt x="129" y="211"/>
                    <a:pt x="125" y="216"/>
                    <a:pt x="122" y="221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15" y="232"/>
                    <a:pt x="113" y="237"/>
                    <a:pt x="111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04" y="262"/>
                    <a:pt x="104" y="262"/>
                    <a:pt x="104" y="262"/>
                  </a:cubicBezTo>
                  <a:cubicBezTo>
                    <a:pt x="103" y="266"/>
                    <a:pt x="102" y="270"/>
                    <a:pt x="101" y="274"/>
                  </a:cubicBezTo>
                  <a:cubicBezTo>
                    <a:pt x="100" y="282"/>
                    <a:pt x="100" y="282"/>
                    <a:pt x="100" y="282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99" y="293"/>
                    <a:pt x="99" y="293"/>
                    <a:pt x="99" y="293"/>
                  </a:cubicBezTo>
                  <a:cubicBezTo>
                    <a:pt x="100" y="296"/>
                    <a:pt x="99" y="300"/>
                    <a:pt x="100" y="304"/>
                  </a:cubicBezTo>
                  <a:cubicBezTo>
                    <a:pt x="101" y="311"/>
                    <a:pt x="101" y="311"/>
                    <a:pt x="101" y="311"/>
                  </a:cubicBezTo>
                  <a:cubicBezTo>
                    <a:pt x="103" y="317"/>
                    <a:pt x="103" y="317"/>
                    <a:pt x="103" y="317"/>
                  </a:cubicBezTo>
                  <a:cubicBezTo>
                    <a:pt x="104" y="321"/>
                    <a:pt x="104" y="321"/>
                    <a:pt x="104" y="321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6" y="336"/>
                    <a:pt x="116" y="336"/>
                    <a:pt x="116" y="336"/>
                  </a:cubicBezTo>
                  <a:cubicBezTo>
                    <a:pt x="120" y="341"/>
                    <a:pt x="125" y="347"/>
                    <a:pt x="130" y="350"/>
                  </a:cubicBezTo>
                  <a:cubicBezTo>
                    <a:pt x="134" y="352"/>
                    <a:pt x="137" y="355"/>
                    <a:pt x="141" y="357"/>
                  </a:cubicBezTo>
                  <a:cubicBezTo>
                    <a:pt x="145" y="360"/>
                    <a:pt x="145" y="360"/>
                    <a:pt x="145" y="360"/>
                  </a:cubicBezTo>
                  <a:cubicBezTo>
                    <a:pt x="149" y="360"/>
                    <a:pt x="149" y="360"/>
                    <a:pt x="149" y="360"/>
                  </a:cubicBezTo>
                  <a:cubicBezTo>
                    <a:pt x="154" y="363"/>
                    <a:pt x="154" y="363"/>
                    <a:pt x="154" y="363"/>
                  </a:cubicBezTo>
                  <a:cubicBezTo>
                    <a:pt x="160" y="365"/>
                    <a:pt x="160" y="365"/>
                    <a:pt x="160" y="365"/>
                  </a:cubicBezTo>
                  <a:cubicBezTo>
                    <a:pt x="165" y="366"/>
                    <a:pt x="165" y="366"/>
                    <a:pt x="165" y="366"/>
                  </a:cubicBezTo>
                  <a:cubicBezTo>
                    <a:pt x="167" y="366"/>
                    <a:pt x="167" y="366"/>
                    <a:pt x="167" y="366"/>
                  </a:cubicBezTo>
                  <a:cubicBezTo>
                    <a:pt x="173" y="368"/>
                    <a:pt x="173" y="368"/>
                    <a:pt x="173" y="368"/>
                  </a:cubicBezTo>
                  <a:cubicBezTo>
                    <a:pt x="177" y="368"/>
                    <a:pt x="180" y="369"/>
                    <a:pt x="184" y="369"/>
                  </a:cubicBezTo>
                  <a:cubicBezTo>
                    <a:pt x="189" y="368"/>
                    <a:pt x="189" y="368"/>
                    <a:pt x="189" y="368"/>
                  </a:cubicBezTo>
                  <a:cubicBezTo>
                    <a:pt x="195" y="369"/>
                    <a:pt x="195" y="369"/>
                    <a:pt x="195" y="369"/>
                  </a:cubicBezTo>
                  <a:cubicBezTo>
                    <a:pt x="200" y="368"/>
                    <a:pt x="200" y="368"/>
                    <a:pt x="200" y="368"/>
                  </a:cubicBezTo>
                  <a:cubicBezTo>
                    <a:pt x="205" y="368"/>
                    <a:pt x="205" y="368"/>
                    <a:pt x="205" y="368"/>
                  </a:cubicBezTo>
                  <a:cubicBezTo>
                    <a:pt x="209" y="367"/>
                    <a:pt x="209" y="367"/>
                    <a:pt x="209" y="367"/>
                  </a:cubicBezTo>
                  <a:cubicBezTo>
                    <a:pt x="213" y="366"/>
                    <a:pt x="213" y="366"/>
                    <a:pt x="213" y="366"/>
                  </a:cubicBezTo>
                  <a:cubicBezTo>
                    <a:pt x="218" y="365"/>
                    <a:pt x="218" y="365"/>
                    <a:pt x="218" y="365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26" y="363"/>
                    <a:pt x="226" y="363"/>
                    <a:pt x="226" y="363"/>
                  </a:cubicBezTo>
                  <a:cubicBezTo>
                    <a:pt x="231" y="361"/>
                    <a:pt x="231" y="361"/>
                    <a:pt x="231" y="361"/>
                  </a:cubicBezTo>
                  <a:cubicBezTo>
                    <a:pt x="238" y="359"/>
                    <a:pt x="238" y="359"/>
                    <a:pt x="238" y="359"/>
                  </a:cubicBezTo>
                  <a:cubicBezTo>
                    <a:pt x="241" y="358"/>
                    <a:pt x="241" y="358"/>
                    <a:pt x="241" y="358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2" y="355"/>
                    <a:pt x="255" y="351"/>
                    <a:pt x="259" y="351"/>
                  </a:cubicBezTo>
                  <a:cubicBezTo>
                    <a:pt x="264" y="348"/>
                    <a:pt x="264" y="348"/>
                    <a:pt x="264" y="348"/>
                  </a:cubicBezTo>
                  <a:cubicBezTo>
                    <a:pt x="274" y="342"/>
                    <a:pt x="274" y="342"/>
                    <a:pt x="274" y="342"/>
                  </a:cubicBezTo>
                  <a:cubicBezTo>
                    <a:pt x="278" y="340"/>
                    <a:pt x="282" y="337"/>
                    <a:pt x="286" y="335"/>
                  </a:cubicBezTo>
                  <a:cubicBezTo>
                    <a:pt x="291" y="332"/>
                    <a:pt x="291" y="332"/>
                    <a:pt x="291" y="332"/>
                  </a:cubicBezTo>
                  <a:cubicBezTo>
                    <a:pt x="292" y="331"/>
                    <a:pt x="292" y="331"/>
                    <a:pt x="292" y="331"/>
                  </a:cubicBezTo>
                  <a:cubicBezTo>
                    <a:pt x="298" y="326"/>
                    <a:pt x="298" y="326"/>
                    <a:pt x="298" y="326"/>
                  </a:cubicBezTo>
                  <a:cubicBezTo>
                    <a:pt x="300" y="325"/>
                    <a:pt x="300" y="325"/>
                    <a:pt x="300" y="325"/>
                  </a:cubicBezTo>
                  <a:cubicBezTo>
                    <a:pt x="307" y="319"/>
                    <a:pt x="307" y="319"/>
                    <a:pt x="307" y="319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21" y="305"/>
                    <a:pt x="321" y="305"/>
                    <a:pt x="321" y="305"/>
                  </a:cubicBezTo>
                  <a:cubicBezTo>
                    <a:pt x="325" y="303"/>
                    <a:pt x="326" y="300"/>
                    <a:pt x="329" y="297"/>
                  </a:cubicBezTo>
                  <a:cubicBezTo>
                    <a:pt x="334" y="290"/>
                    <a:pt x="334" y="290"/>
                    <a:pt x="334" y="290"/>
                  </a:cubicBezTo>
                  <a:cubicBezTo>
                    <a:pt x="338" y="283"/>
                    <a:pt x="338" y="283"/>
                    <a:pt x="338" y="283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7"/>
                    <a:pt x="343" y="275"/>
                    <a:pt x="342" y="271"/>
                  </a:cubicBezTo>
                  <a:cubicBezTo>
                    <a:pt x="344" y="267"/>
                    <a:pt x="344" y="267"/>
                    <a:pt x="344" y="267"/>
                  </a:cubicBezTo>
                  <a:cubicBezTo>
                    <a:pt x="345" y="264"/>
                    <a:pt x="345" y="264"/>
                    <a:pt x="345" y="264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48" y="251"/>
                    <a:pt x="348" y="251"/>
                    <a:pt x="348" y="251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48" y="241"/>
                    <a:pt x="348" y="241"/>
                    <a:pt x="348" y="241"/>
                  </a:cubicBezTo>
                  <a:cubicBezTo>
                    <a:pt x="346" y="232"/>
                    <a:pt x="346" y="232"/>
                    <a:pt x="346" y="232"/>
                  </a:cubicBezTo>
                  <a:cubicBezTo>
                    <a:pt x="344" y="226"/>
                    <a:pt x="344" y="226"/>
                    <a:pt x="344" y="226"/>
                  </a:cubicBezTo>
                  <a:cubicBezTo>
                    <a:pt x="340" y="217"/>
                    <a:pt x="340" y="217"/>
                    <a:pt x="340" y="217"/>
                  </a:cubicBezTo>
                  <a:cubicBezTo>
                    <a:pt x="335" y="210"/>
                    <a:pt x="335" y="210"/>
                    <a:pt x="335" y="210"/>
                  </a:cubicBezTo>
                  <a:cubicBezTo>
                    <a:pt x="331" y="205"/>
                    <a:pt x="331" y="205"/>
                    <a:pt x="331" y="205"/>
                  </a:cubicBezTo>
                  <a:cubicBezTo>
                    <a:pt x="328" y="201"/>
                    <a:pt x="328" y="201"/>
                    <a:pt x="328" y="201"/>
                  </a:cubicBezTo>
                  <a:cubicBezTo>
                    <a:pt x="321" y="195"/>
                    <a:pt x="321" y="195"/>
                    <a:pt x="321" y="195"/>
                  </a:cubicBezTo>
                  <a:cubicBezTo>
                    <a:pt x="312" y="192"/>
                    <a:pt x="312" y="192"/>
                    <a:pt x="312" y="192"/>
                  </a:cubicBezTo>
                  <a:cubicBezTo>
                    <a:pt x="302" y="187"/>
                    <a:pt x="302" y="187"/>
                    <a:pt x="302" y="187"/>
                  </a:cubicBezTo>
                  <a:cubicBezTo>
                    <a:pt x="295" y="186"/>
                    <a:pt x="295" y="186"/>
                    <a:pt x="295" y="186"/>
                  </a:cubicBezTo>
                  <a:cubicBezTo>
                    <a:pt x="290" y="183"/>
                    <a:pt x="284" y="183"/>
                    <a:pt x="277" y="183"/>
                  </a:cubicBezTo>
                  <a:cubicBezTo>
                    <a:pt x="267" y="183"/>
                    <a:pt x="267" y="183"/>
                    <a:pt x="267" y="18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4" y="193"/>
                    <a:pt x="234" y="193"/>
                    <a:pt x="234" y="193"/>
                  </a:cubicBezTo>
                  <a:cubicBezTo>
                    <a:pt x="229" y="195"/>
                    <a:pt x="224" y="198"/>
                    <a:pt x="220" y="202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12" y="206"/>
                    <a:pt x="208" y="210"/>
                    <a:pt x="205" y="213"/>
                  </a:cubicBezTo>
                  <a:cubicBezTo>
                    <a:pt x="201" y="215"/>
                    <a:pt x="200" y="220"/>
                    <a:pt x="196" y="222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8" y="234"/>
                    <a:pt x="185" y="237"/>
                    <a:pt x="183" y="241"/>
                  </a:cubicBezTo>
                  <a:cubicBezTo>
                    <a:pt x="181" y="246"/>
                    <a:pt x="181" y="246"/>
                    <a:pt x="181" y="246"/>
                  </a:cubicBezTo>
                  <a:cubicBezTo>
                    <a:pt x="177" y="249"/>
                    <a:pt x="177" y="255"/>
                    <a:pt x="175" y="259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2" y="267"/>
                    <a:pt x="172" y="267"/>
                    <a:pt x="172" y="267"/>
                  </a:cubicBezTo>
                  <a:cubicBezTo>
                    <a:pt x="172" y="270"/>
                    <a:pt x="171" y="273"/>
                    <a:pt x="170" y="277"/>
                  </a:cubicBezTo>
                  <a:cubicBezTo>
                    <a:pt x="169" y="281"/>
                    <a:pt x="169" y="281"/>
                    <a:pt x="169" y="281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3"/>
                    <a:pt x="172" y="283"/>
                    <a:pt x="172" y="283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5" y="283"/>
                    <a:pt x="175" y="283"/>
                    <a:pt x="175" y="283"/>
                  </a:cubicBezTo>
                  <a:cubicBezTo>
                    <a:pt x="173" y="287"/>
                    <a:pt x="173" y="287"/>
                    <a:pt x="173" y="287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7" y="284"/>
                    <a:pt x="177" y="284"/>
                    <a:pt x="177" y="284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7" y="290"/>
                    <a:pt x="177" y="290"/>
                    <a:pt x="177" y="290"/>
                  </a:cubicBezTo>
                  <a:cubicBezTo>
                    <a:pt x="178" y="290"/>
                    <a:pt x="178" y="290"/>
                    <a:pt x="178" y="290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9" y="287"/>
                    <a:pt x="179" y="287"/>
                    <a:pt x="179" y="287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79" y="289"/>
                    <a:pt x="179" y="289"/>
                    <a:pt x="179" y="289"/>
                  </a:cubicBezTo>
                  <a:cubicBezTo>
                    <a:pt x="179" y="294"/>
                    <a:pt x="179" y="294"/>
                    <a:pt x="179" y="294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2" y="290"/>
                    <a:pt x="182" y="290"/>
                    <a:pt x="182" y="290"/>
                  </a:cubicBezTo>
                  <a:cubicBezTo>
                    <a:pt x="183" y="288"/>
                    <a:pt x="183" y="288"/>
                    <a:pt x="183" y="288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5" y="283"/>
                    <a:pt x="185" y="283"/>
                    <a:pt x="185" y="283"/>
                  </a:cubicBezTo>
                  <a:cubicBezTo>
                    <a:pt x="186" y="280"/>
                    <a:pt x="186" y="280"/>
                    <a:pt x="186" y="280"/>
                  </a:cubicBezTo>
                  <a:cubicBezTo>
                    <a:pt x="188" y="275"/>
                    <a:pt x="188" y="275"/>
                    <a:pt x="188" y="275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4" y="263"/>
                    <a:pt x="194" y="263"/>
                    <a:pt x="194" y="263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9" y="255"/>
                    <a:pt x="201" y="251"/>
                    <a:pt x="205" y="248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22" y="232"/>
                    <a:pt x="222" y="232"/>
                    <a:pt x="222" y="232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240" y="220"/>
                    <a:pt x="245" y="219"/>
                    <a:pt x="248" y="217"/>
                  </a:cubicBezTo>
                  <a:cubicBezTo>
                    <a:pt x="251" y="216"/>
                    <a:pt x="251" y="216"/>
                    <a:pt x="251" y="216"/>
                  </a:cubicBezTo>
                  <a:cubicBezTo>
                    <a:pt x="257" y="214"/>
                    <a:pt x="257" y="214"/>
                    <a:pt x="257" y="214"/>
                  </a:cubicBezTo>
                  <a:cubicBezTo>
                    <a:pt x="265" y="211"/>
                    <a:pt x="265" y="211"/>
                    <a:pt x="265" y="211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3" y="210"/>
                    <a:pt x="273" y="210"/>
                    <a:pt x="273" y="210"/>
                  </a:cubicBezTo>
                  <a:cubicBezTo>
                    <a:pt x="277" y="208"/>
                    <a:pt x="281" y="209"/>
                    <a:pt x="285" y="209"/>
                  </a:cubicBezTo>
                  <a:cubicBezTo>
                    <a:pt x="290" y="208"/>
                    <a:pt x="290" y="208"/>
                    <a:pt x="290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305" y="209"/>
                    <a:pt x="305" y="209"/>
                    <a:pt x="305" y="209"/>
                  </a:cubicBezTo>
                  <a:cubicBezTo>
                    <a:pt x="313" y="211"/>
                    <a:pt x="313" y="211"/>
                    <a:pt x="313" y="211"/>
                  </a:cubicBezTo>
                  <a:cubicBezTo>
                    <a:pt x="318" y="213"/>
                    <a:pt x="318" y="213"/>
                    <a:pt x="318" y="213"/>
                  </a:cubicBezTo>
                  <a:cubicBezTo>
                    <a:pt x="325" y="217"/>
                    <a:pt x="325" y="217"/>
                    <a:pt x="325" y="217"/>
                  </a:cubicBezTo>
                  <a:cubicBezTo>
                    <a:pt x="329" y="224"/>
                    <a:pt x="329" y="224"/>
                    <a:pt x="329" y="224"/>
                  </a:cubicBezTo>
                  <a:cubicBezTo>
                    <a:pt x="332" y="228"/>
                    <a:pt x="334" y="233"/>
                    <a:pt x="333" y="239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0" y="250"/>
                    <a:pt x="330" y="250"/>
                    <a:pt x="330" y="250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3" y="264"/>
                    <a:pt x="323" y="264"/>
                    <a:pt x="323" y="264"/>
                  </a:cubicBezTo>
                  <a:cubicBezTo>
                    <a:pt x="318" y="269"/>
                    <a:pt x="318" y="269"/>
                    <a:pt x="318" y="269"/>
                  </a:cubicBezTo>
                  <a:cubicBezTo>
                    <a:pt x="313" y="275"/>
                    <a:pt x="313" y="275"/>
                    <a:pt x="313" y="275"/>
                  </a:cubicBezTo>
                  <a:cubicBezTo>
                    <a:pt x="309" y="279"/>
                    <a:pt x="309" y="279"/>
                    <a:pt x="309" y="279"/>
                  </a:cubicBezTo>
                  <a:cubicBezTo>
                    <a:pt x="305" y="283"/>
                    <a:pt x="301" y="288"/>
                    <a:pt x="297" y="291"/>
                  </a:cubicBezTo>
                  <a:cubicBezTo>
                    <a:pt x="292" y="296"/>
                    <a:pt x="292" y="296"/>
                    <a:pt x="292" y="296"/>
                  </a:cubicBezTo>
                  <a:cubicBezTo>
                    <a:pt x="289" y="298"/>
                    <a:pt x="289" y="298"/>
                    <a:pt x="289" y="298"/>
                  </a:cubicBezTo>
                  <a:cubicBezTo>
                    <a:pt x="283" y="303"/>
                    <a:pt x="283" y="303"/>
                    <a:pt x="283" y="303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77" y="305"/>
                    <a:pt x="275" y="310"/>
                    <a:pt x="271" y="310"/>
                  </a:cubicBezTo>
                  <a:cubicBezTo>
                    <a:pt x="266" y="314"/>
                    <a:pt x="266" y="314"/>
                    <a:pt x="266" y="314"/>
                  </a:cubicBezTo>
                  <a:cubicBezTo>
                    <a:pt x="265" y="314"/>
                    <a:pt x="265" y="314"/>
                    <a:pt x="265" y="314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5" y="320"/>
                    <a:pt x="255" y="320"/>
                    <a:pt x="255" y="320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47" y="324"/>
                    <a:pt x="247" y="324"/>
                    <a:pt x="247" y="324"/>
                  </a:cubicBezTo>
                  <a:cubicBezTo>
                    <a:pt x="243" y="327"/>
                    <a:pt x="243" y="327"/>
                    <a:pt x="243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5" y="329"/>
                    <a:pt x="232" y="333"/>
                    <a:pt x="228" y="334"/>
                  </a:cubicBezTo>
                  <a:cubicBezTo>
                    <a:pt x="225" y="335"/>
                    <a:pt x="225" y="335"/>
                    <a:pt x="225" y="335"/>
                  </a:cubicBezTo>
                  <a:cubicBezTo>
                    <a:pt x="218" y="338"/>
                    <a:pt x="218" y="338"/>
                    <a:pt x="218" y="338"/>
                  </a:cubicBezTo>
                  <a:cubicBezTo>
                    <a:pt x="215" y="340"/>
                    <a:pt x="215" y="340"/>
                    <a:pt x="215" y="340"/>
                  </a:cubicBezTo>
                  <a:cubicBezTo>
                    <a:pt x="210" y="342"/>
                    <a:pt x="205" y="343"/>
                    <a:pt x="200" y="345"/>
                  </a:cubicBezTo>
                  <a:cubicBezTo>
                    <a:pt x="194" y="346"/>
                    <a:pt x="194" y="346"/>
                    <a:pt x="194" y="346"/>
                  </a:cubicBezTo>
                  <a:cubicBezTo>
                    <a:pt x="185" y="347"/>
                    <a:pt x="185" y="347"/>
                    <a:pt x="185" y="347"/>
                  </a:cubicBezTo>
                  <a:cubicBezTo>
                    <a:pt x="183" y="348"/>
                    <a:pt x="183" y="348"/>
                    <a:pt x="183" y="348"/>
                  </a:cubicBezTo>
                  <a:cubicBezTo>
                    <a:pt x="175" y="348"/>
                    <a:pt x="167" y="348"/>
                    <a:pt x="158" y="346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45" y="343"/>
                    <a:pt x="145" y="343"/>
                    <a:pt x="145" y="343"/>
                  </a:cubicBezTo>
                  <a:cubicBezTo>
                    <a:pt x="140" y="341"/>
                    <a:pt x="140" y="341"/>
                    <a:pt x="140" y="341"/>
                  </a:cubicBezTo>
                  <a:cubicBezTo>
                    <a:pt x="136" y="339"/>
                    <a:pt x="136" y="339"/>
                    <a:pt x="136" y="339"/>
                  </a:cubicBezTo>
                  <a:cubicBezTo>
                    <a:pt x="130" y="335"/>
                    <a:pt x="130" y="335"/>
                    <a:pt x="130" y="335"/>
                  </a:cubicBezTo>
                  <a:cubicBezTo>
                    <a:pt x="125" y="329"/>
                    <a:pt x="125" y="329"/>
                    <a:pt x="125" y="329"/>
                  </a:cubicBezTo>
                  <a:cubicBezTo>
                    <a:pt x="125" y="327"/>
                    <a:pt x="125" y="327"/>
                    <a:pt x="125" y="327"/>
                  </a:cubicBezTo>
                  <a:cubicBezTo>
                    <a:pt x="123" y="322"/>
                    <a:pt x="123" y="322"/>
                    <a:pt x="123" y="322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2" y="313"/>
                    <a:pt x="122" y="313"/>
                    <a:pt x="122" y="313"/>
                  </a:cubicBezTo>
                  <a:cubicBezTo>
                    <a:pt x="122" y="309"/>
                    <a:pt x="121" y="306"/>
                    <a:pt x="122" y="301"/>
                  </a:cubicBezTo>
                  <a:cubicBezTo>
                    <a:pt x="121" y="296"/>
                    <a:pt x="123" y="292"/>
                    <a:pt x="122" y="286"/>
                  </a:cubicBezTo>
                  <a:cubicBezTo>
                    <a:pt x="125" y="280"/>
                    <a:pt x="125" y="280"/>
                    <a:pt x="125" y="280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7" y="271"/>
                    <a:pt x="127" y="271"/>
                    <a:pt x="127" y="271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32" y="259"/>
                    <a:pt x="132" y="259"/>
                    <a:pt x="132" y="259"/>
                  </a:cubicBezTo>
                  <a:cubicBezTo>
                    <a:pt x="133" y="255"/>
                    <a:pt x="133" y="255"/>
                    <a:pt x="133" y="255"/>
                  </a:cubicBezTo>
                  <a:cubicBezTo>
                    <a:pt x="138" y="248"/>
                    <a:pt x="138" y="248"/>
                    <a:pt x="138" y="248"/>
                  </a:cubicBezTo>
                  <a:cubicBezTo>
                    <a:pt x="138" y="247"/>
                    <a:pt x="138" y="247"/>
                    <a:pt x="138" y="247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53" y="226"/>
                    <a:pt x="153" y="226"/>
                    <a:pt x="153" y="226"/>
                  </a:cubicBezTo>
                  <a:cubicBezTo>
                    <a:pt x="156" y="221"/>
                    <a:pt x="160" y="218"/>
                    <a:pt x="163" y="214"/>
                  </a:cubicBezTo>
                  <a:cubicBezTo>
                    <a:pt x="165" y="212"/>
                    <a:pt x="165" y="212"/>
                    <a:pt x="165" y="212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2" y="200"/>
                    <a:pt x="177" y="200"/>
                    <a:pt x="178" y="1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7" y="170"/>
                    <a:pt x="210" y="165"/>
                    <a:pt x="215" y="163"/>
                  </a:cubicBezTo>
                  <a:cubicBezTo>
                    <a:pt x="218" y="159"/>
                    <a:pt x="223" y="159"/>
                    <a:pt x="226" y="155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5"/>
                    <a:pt x="241" y="145"/>
                    <a:pt x="241" y="145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9" y="135"/>
                    <a:pt x="262" y="132"/>
                    <a:pt x="265" y="130"/>
                  </a:cubicBezTo>
                  <a:cubicBezTo>
                    <a:pt x="268" y="129"/>
                    <a:pt x="268" y="129"/>
                    <a:pt x="268" y="129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273" y="121"/>
                    <a:pt x="273" y="121"/>
                    <a:pt x="273" y="12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69" y="116"/>
                    <a:pt x="269" y="116"/>
                    <a:pt x="269" y="116"/>
                  </a:cubicBezTo>
                  <a:cubicBezTo>
                    <a:pt x="268" y="113"/>
                    <a:pt x="268" y="113"/>
                    <a:pt x="268" y="113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3" y="110"/>
                    <a:pt x="263" y="110"/>
                    <a:pt x="263" y="110"/>
                  </a:cubicBezTo>
                  <a:cubicBezTo>
                    <a:pt x="261" y="106"/>
                    <a:pt x="261" y="106"/>
                    <a:pt x="261" y="106"/>
                  </a:cubicBezTo>
                  <a:moveTo>
                    <a:pt x="498" y="173"/>
                  </a:moveTo>
                  <a:cubicBezTo>
                    <a:pt x="496" y="174"/>
                    <a:pt x="496" y="174"/>
                    <a:pt x="496" y="174"/>
                  </a:cubicBezTo>
                  <a:cubicBezTo>
                    <a:pt x="489" y="174"/>
                    <a:pt x="489" y="174"/>
                    <a:pt x="489" y="174"/>
                  </a:cubicBezTo>
                  <a:cubicBezTo>
                    <a:pt x="485" y="174"/>
                    <a:pt x="481" y="175"/>
                    <a:pt x="477" y="174"/>
                  </a:cubicBezTo>
                  <a:cubicBezTo>
                    <a:pt x="476" y="175"/>
                    <a:pt x="476" y="175"/>
                    <a:pt x="476" y="175"/>
                  </a:cubicBezTo>
                  <a:cubicBezTo>
                    <a:pt x="471" y="175"/>
                    <a:pt x="467" y="178"/>
                    <a:pt x="462" y="179"/>
                  </a:cubicBezTo>
                  <a:cubicBezTo>
                    <a:pt x="457" y="180"/>
                    <a:pt x="457" y="180"/>
                    <a:pt x="457" y="180"/>
                  </a:cubicBezTo>
                  <a:cubicBezTo>
                    <a:pt x="453" y="182"/>
                    <a:pt x="453" y="182"/>
                    <a:pt x="453" y="182"/>
                  </a:cubicBezTo>
                  <a:cubicBezTo>
                    <a:pt x="447" y="183"/>
                    <a:pt x="447" y="183"/>
                    <a:pt x="447" y="183"/>
                  </a:cubicBezTo>
                  <a:cubicBezTo>
                    <a:pt x="438" y="188"/>
                    <a:pt x="438" y="188"/>
                    <a:pt x="438" y="188"/>
                  </a:cubicBezTo>
                  <a:cubicBezTo>
                    <a:pt x="433" y="191"/>
                    <a:pt x="426" y="191"/>
                    <a:pt x="422" y="197"/>
                  </a:cubicBezTo>
                  <a:cubicBezTo>
                    <a:pt x="414" y="201"/>
                    <a:pt x="414" y="201"/>
                    <a:pt x="414" y="201"/>
                  </a:cubicBezTo>
                  <a:cubicBezTo>
                    <a:pt x="409" y="206"/>
                    <a:pt x="404" y="207"/>
                    <a:pt x="400" y="212"/>
                  </a:cubicBezTo>
                  <a:cubicBezTo>
                    <a:pt x="391" y="219"/>
                    <a:pt x="391" y="219"/>
                    <a:pt x="391" y="219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0" y="228"/>
                    <a:pt x="380" y="228"/>
                    <a:pt x="380" y="228"/>
                  </a:cubicBezTo>
                  <a:cubicBezTo>
                    <a:pt x="377" y="233"/>
                    <a:pt x="372" y="236"/>
                    <a:pt x="368" y="241"/>
                  </a:cubicBezTo>
                  <a:cubicBezTo>
                    <a:pt x="368" y="242"/>
                    <a:pt x="368" y="242"/>
                    <a:pt x="368" y="242"/>
                  </a:cubicBezTo>
                  <a:cubicBezTo>
                    <a:pt x="363" y="248"/>
                    <a:pt x="363" y="248"/>
                    <a:pt x="363" y="248"/>
                  </a:cubicBezTo>
                  <a:cubicBezTo>
                    <a:pt x="361" y="253"/>
                    <a:pt x="361" y="253"/>
                    <a:pt x="361" y="253"/>
                  </a:cubicBezTo>
                  <a:cubicBezTo>
                    <a:pt x="362" y="257"/>
                    <a:pt x="362" y="262"/>
                    <a:pt x="365" y="265"/>
                  </a:cubicBezTo>
                  <a:cubicBezTo>
                    <a:pt x="370" y="267"/>
                    <a:pt x="370" y="267"/>
                    <a:pt x="370" y="267"/>
                  </a:cubicBezTo>
                  <a:cubicBezTo>
                    <a:pt x="371" y="271"/>
                    <a:pt x="371" y="271"/>
                    <a:pt x="371" y="271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8" y="273"/>
                    <a:pt x="378" y="273"/>
                    <a:pt x="378" y="273"/>
                  </a:cubicBezTo>
                  <a:cubicBezTo>
                    <a:pt x="382" y="268"/>
                    <a:pt x="382" y="268"/>
                    <a:pt x="382" y="268"/>
                  </a:cubicBezTo>
                  <a:cubicBezTo>
                    <a:pt x="385" y="264"/>
                    <a:pt x="385" y="264"/>
                    <a:pt x="385" y="264"/>
                  </a:cubicBezTo>
                  <a:cubicBezTo>
                    <a:pt x="389" y="260"/>
                    <a:pt x="389" y="260"/>
                    <a:pt x="389" y="260"/>
                  </a:cubicBezTo>
                  <a:cubicBezTo>
                    <a:pt x="393" y="255"/>
                    <a:pt x="393" y="255"/>
                    <a:pt x="393" y="255"/>
                  </a:cubicBezTo>
                  <a:cubicBezTo>
                    <a:pt x="394" y="254"/>
                    <a:pt x="394" y="254"/>
                    <a:pt x="394" y="254"/>
                  </a:cubicBezTo>
                  <a:cubicBezTo>
                    <a:pt x="400" y="250"/>
                    <a:pt x="404" y="245"/>
                    <a:pt x="409" y="241"/>
                  </a:cubicBezTo>
                  <a:cubicBezTo>
                    <a:pt x="417" y="235"/>
                    <a:pt x="417" y="235"/>
                    <a:pt x="417" y="235"/>
                  </a:cubicBezTo>
                  <a:cubicBezTo>
                    <a:pt x="419" y="234"/>
                    <a:pt x="419" y="234"/>
                    <a:pt x="419" y="234"/>
                  </a:cubicBezTo>
                  <a:cubicBezTo>
                    <a:pt x="429" y="226"/>
                    <a:pt x="429" y="226"/>
                    <a:pt x="429" y="226"/>
                  </a:cubicBezTo>
                  <a:cubicBezTo>
                    <a:pt x="430" y="225"/>
                    <a:pt x="430" y="225"/>
                    <a:pt x="430" y="225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9" y="221"/>
                    <a:pt x="439" y="221"/>
                    <a:pt x="439" y="221"/>
                  </a:cubicBezTo>
                  <a:cubicBezTo>
                    <a:pt x="444" y="217"/>
                    <a:pt x="444" y="217"/>
                    <a:pt x="444" y="217"/>
                  </a:cubicBezTo>
                  <a:cubicBezTo>
                    <a:pt x="446" y="216"/>
                    <a:pt x="446" y="216"/>
                    <a:pt x="446" y="216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5" y="212"/>
                    <a:pt x="455" y="212"/>
                    <a:pt x="455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4" y="209"/>
                    <a:pt x="464" y="209"/>
                    <a:pt x="464" y="209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6" y="204"/>
                    <a:pt x="476" y="204"/>
                    <a:pt x="476" y="204"/>
                  </a:cubicBezTo>
                  <a:cubicBezTo>
                    <a:pt x="482" y="204"/>
                    <a:pt x="482" y="204"/>
                    <a:pt x="482" y="204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490" y="201"/>
                    <a:pt x="490" y="201"/>
                    <a:pt x="490" y="201"/>
                  </a:cubicBezTo>
                  <a:cubicBezTo>
                    <a:pt x="494" y="200"/>
                    <a:pt x="494" y="200"/>
                    <a:pt x="494" y="200"/>
                  </a:cubicBezTo>
                  <a:cubicBezTo>
                    <a:pt x="495" y="200"/>
                    <a:pt x="495" y="200"/>
                    <a:pt x="495" y="200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199"/>
                    <a:pt x="500" y="199"/>
                    <a:pt x="500" y="199"/>
                  </a:cubicBezTo>
                  <a:cubicBezTo>
                    <a:pt x="506" y="199"/>
                    <a:pt x="506" y="199"/>
                    <a:pt x="506" y="199"/>
                  </a:cubicBezTo>
                  <a:cubicBezTo>
                    <a:pt x="511" y="197"/>
                    <a:pt x="517" y="199"/>
                    <a:pt x="523" y="199"/>
                  </a:cubicBezTo>
                  <a:cubicBezTo>
                    <a:pt x="527" y="200"/>
                    <a:pt x="527" y="200"/>
                    <a:pt x="527" y="200"/>
                  </a:cubicBezTo>
                  <a:cubicBezTo>
                    <a:pt x="529" y="201"/>
                    <a:pt x="529" y="201"/>
                    <a:pt x="529" y="201"/>
                  </a:cubicBezTo>
                  <a:cubicBezTo>
                    <a:pt x="533" y="202"/>
                    <a:pt x="533" y="202"/>
                    <a:pt x="533" y="202"/>
                  </a:cubicBezTo>
                  <a:cubicBezTo>
                    <a:pt x="539" y="204"/>
                    <a:pt x="539" y="204"/>
                    <a:pt x="539" y="204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8" y="211"/>
                    <a:pt x="553" y="211"/>
                    <a:pt x="554" y="215"/>
                  </a:cubicBezTo>
                  <a:cubicBezTo>
                    <a:pt x="556" y="219"/>
                    <a:pt x="556" y="219"/>
                    <a:pt x="556" y="219"/>
                  </a:cubicBezTo>
                  <a:cubicBezTo>
                    <a:pt x="557" y="222"/>
                    <a:pt x="560" y="225"/>
                    <a:pt x="560" y="229"/>
                  </a:cubicBezTo>
                  <a:cubicBezTo>
                    <a:pt x="561" y="233"/>
                    <a:pt x="561" y="238"/>
                    <a:pt x="560" y="242"/>
                  </a:cubicBezTo>
                  <a:cubicBezTo>
                    <a:pt x="559" y="248"/>
                    <a:pt x="559" y="248"/>
                    <a:pt x="559" y="248"/>
                  </a:cubicBezTo>
                  <a:cubicBezTo>
                    <a:pt x="557" y="255"/>
                    <a:pt x="557" y="255"/>
                    <a:pt x="557" y="255"/>
                  </a:cubicBezTo>
                  <a:cubicBezTo>
                    <a:pt x="557" y="259"/>
                    <a:pt x="555" y="262"/>
                    <a:pt x="555" y="266"/>
                  </a:cubicBezTo>
                  <a:cubicBezTo>
                    <a:pt x="552" y="269"/>
                    <a:pt x="552" y="274"/>
                    <a:pt x="548" y="277"/>
                  </a:cubicBezTo>
                  <a:cubicBezTo>
                    <a:pt x="546" y="281"/>
                    <a:pt x="546" y="281"/>
                    <a:pt x="546" y="281"/>
                  </a:cubicBezTo>
                  <a:cubicBezTo>
                    <a:pt x="544" y="285"/>
                    <a:pt x="542" y="289"/>
                    <a:pt x="538" y="292"/>
                  </a:cubicBezTo>
                  <a:cubicBezTo>
                    <a:pt x="535" y="297"/>
                    <a:pt x="535" y="297"/>
                    <a:pt x="535" y="297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2" y="311"/>
                    <a:pt x="522" y="311"/>
                    <a:pt x="522" y="311"/>
                  </a:cubicBezTo>
                  <a:cubicBezTo>
                    <a:pt x="517" y="315"/>
                    <a:pt x="513" y="319"/>
                    <a:pt x="508" y="323"/>
                  </a:cubicBezTo>
                  <a:cubicBezTo>
                    <a:pt x="506" y="324"/>
                    <a:pt x="506" y="324"/>
                    <a:pt x="506" y="324"/>
                  </a:cubicBezTo>
                  <a:cubicBezTo>
                    <a:pt x="502" y="328"/>
                    <a:pt x="498" y="330"/>
                    <a:pt x="494" y="332"/>
                  </a:cubicBezTo>
                  <a:cubicBezTo>
                    <a:pt x="490" y="333"/>
                    <a:pt x="487" y="336"/>
                    <a:pt x="484" y="338"/>
                  </a:cubicBezTo>
                  <a:cubicBezTo>
                    <a:pt x="479" y="340"/>
                    <a:pt x="479" y="340"/>
                    <a:pt x="479" y="340"/>
                  </a:cubicBezTo>
                  <a:cubicBezTo>
                    <a:pt x="474" y="342"/>
                    <a:pt x="474" y="342"/>
                    <a:pt x="474" y="342"/>
                  </a:cubicBezTo>
                  <a:cubicBezTo>
                    <a:pt x="468" y="345"/>
                    <a:pt x="468" y="345"/>
                    <a:pt x="468" y="345"/>
                  </a:cubicBezTo>
                  <a:cubicBezTo>
                    <a:pt x="460" y="347"/>
                    <a:pt x="460" y="347"/>
                    <a:pt x="460" y="347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52" y="348"/>
                    <a:pt x="452" y="348"/>
                    <a:pt x="452" y="348"/>
                  </a:cubicBezTo>
                  <a:cubicBezTo>
                    <a:pt x="447" y="350"/>
                    <a:pt x="447" y="350"/>
                    <a:pt x="447" y="350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31" y="352"/>
                    <a:pt x="431" y="352"/>
                    <a:pt x="431" y="352"/>
                  </a:cubicBezTo>
                  <a:cubicBezTo>
                    <a:pt x="426" y="352"/>
                    <a:pt x="421" y="351"/>
                    <a:pt x="416" y="352"/>
                  </a:cubicBezTo>
                  <a:cubicBezTo>
                    <a:pt x="411" y="351"/>
                    <a:pt x="411" y="351"/>
                    <a:pt x="411" y="351"/>
                  </a:cubicBezTo>
                  <a:cubicBezTo>
                    <a:pt x="402" y="349"/>
                    <a:pt x="402" y="349"/>
                    <a:pt x="402" y="349"/>
                  </a:cubicBezTo>
                  <a:cubicBezTo>
                    <a:pt x="394" y="344"/>
                    <a:pt x="394" y="344"/>
                    <a:pt x="394" y="344"/>
                  </a:cubicBezTo>
                  <a:cubicBezTo>
                    <a:pt x="388" y="339"/>
                    <a:pt x="388" y="339"/>
                    <a:pt x="388" y="339"/>
                  </a:cubicBezTo>
                  <a:cubicBezTo>
                    <a:pt x="387" y="335"/>
                    <a:pt x="387" y="335"/>
                    <a:pt x="387" y="335"/>
                  </a:cubicBezTo>
                  <a:cubicBezTo>
                    <a:pt x="385" y="329"/>
                    <a:pt x="385" y="329"/>
                    <a:pt x="385" y="329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9" y="315"/>
                    <a:pt x="389" y="315"/>
                    <a:pt x="389" y="315"/>
                  </a:cubicBezTo>
                  <a:cubicBezTo>
                    <a:pt x="392" y="309"/>
                    <a:pt x="392" y="309"/>
                    <a:pt x="392" y="309"/>
                  </a:cubicBezTo>
                  <a:cubicBezTo>
                    <a:pt x="400" y="300"/>
                    <a:pt x="400" y="300"/>
                    <a:pt x="400" y="300"/>
                  </a:cubicBezTo>
                  <a:cubicBezTo>
                    <a:pt x="403" y="297"/>
                    <a:pt x="403" y="297"/>
                    <a:pt x="403" y="297"/>
                  </a:cubicBezTo>
                  <a:cubicBezTo>
                    <a:pt x="408" y="295"/>
                    <a:pt x="408" y="295"/>
                    <a:pt x="408" y="295"/>
                  </a:cubicBezTo>
                  <a:cubicBezTo>
                    <a:pt x="407" y="294"/>
                    <a:pt x="407" y="294"/>
                    <a:pt x="407" y="294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0" y="296"/>
                    <a:pt x="400" y="296"/>
                    <a:pt x="400" y="296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401" y="293"/>
                    <a:pt x="401" y="293"/>
                    <a:pt x="401" y="293"/>
                  </a:cubicBezTo>
                  <a:cubicBezTo>
                    <a:pt x="405" y="289"/>
                    <a:pt x="405" y="289"/>
                    <a:pt x="405" y="289"/>
                  </a:cubicBezTo>
                  <a:cubicBezTo>
                    <a:pt x="404" y="288"/>
                    <a:pt x="404" y="288"/>
                    <a:pt x="404" y="288"/>
                  </a:cubicBezTo>
                  <a:cubicBezTo>
                    <a:pt x="403" y="288"/>
                    <a:pt x="403" y="288"/>
                    <a:pt x="403" y="288"/>
                  </a:cubicBezTo>
                  <a:cubicBezTo>
                    <a:pt x="402" y="287"/>
                    <a:pt x="402" y="287"/>
                    <a:pt x="402" y="287"/>
                  </a:cubicBezTo>
                  <a:cubicBezTo>
                    <a:pt x="403" y="286"/>
                    <a:pt x="403" y="286"/>
                    <a:pt x="403" y="286"/>
                  </a:cubicBezTo>
                  <a:cubicBezTo>
                    <a:pt x="404" y="285"/>
                    <a:pt x="404" y="285"/>
                    <a:pt x="404" y="285"/>
                  </a:cubicBezTo>
                  <a:cubicBezTo>
                    <a:pt x="402" y="285"/>
                    <a:pt x="402" y="285"/>
                    <a:pt x="402" y="285"/>
                  </a:cubicBezTo>
                  <a:cubicBezTo>
                    <a:pt x="395" y="288"/>
                    <a:pt x="395" y="288"/>
                    <a:pt x="395" y="288"/>
                  </a:cubicBezTo>
                  <a:cubicBezTo>
                    <a:pt x="390" y="293"/>
                    <a:pt x="390" y="293"/>
                    <a:pt x="390" y="293"/>
                  </a:cubicBezTo>
                  <a:cubicBezTo>
                    <a:pt x="389" y="292"/>
                    <a:pt x="389" y="292"/>
                    <a:pt x="389" y="292"/>
                  </a:cubicBezTo>
                  <a:cubicBezTo>
                    <a:pt x="391" y="290"/>
                    <a:pt x="391" y="290"/>
                    <a:pt x="391" y="290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7" y="286"/>
                    <a:pt x="397" y="286"/>
                    <a:pt x="397" y="286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3" y="293"/>
                    <a:pt x="383" y="293"/>
                    <a:pt x="383" y="29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80" y="295"/>
                    <a:pt x="380" y="295"/>
                    <a:pt x="380" y="295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3" y="288"/>
                    <a:pt x="383" y="288"/>
                    <a:pt x="383" y="288"/>
                  </a:cubicBezTo>
                  <a:cubicBezTo>
                    <a:pt x="382" y="289"/>
                    <a:pt x="382" y="289"/>
                    <a:pt x="382" y="289"/>
                  </a:cubicBezTo>
                  <a:cubicBezTo>
                    <a:pt x="378" y="292"/>
                    <a:pt x="378" y="292"/>
                    <a:pt x="378" y="292"/>
                  </a:cubicBezTo>
                  <a:cubicBezTo>
                    <a:pt x="373" y="300"/>
                    <a:pt x="373" y="300"/>
                    <a:pt x="373" y="300"/>
                  </a:cubicBezTo>
                  <a:cubicBezTo>
                    <a:pt x="370" y="309"/>
                    <a:pt x="370" y="309"/>
                    <a:pt x="370" y="309"/>
                  </a:cubicBezTo>
                  <a:cubicBezTo>
                    <a:pt x="369" y="315"/>
                    <a:pt x="369" y="315"/>
                    <a:pt x="369" y="315"/>
                  </a:cubicBezTo>
                  <a:cubicBezTo>
                    <a:pt x="369" y="319"/>
                    <a:pt x="369" y="324"/>
                    <a:pt x="371" y="327"/>
                  </a:cubicBezTo>
                  <a:cubicBezTo>
                    <a:pt x="376" y="338"/>
                    <a:pt x="376" y="338"/>
                    <a:pt x="376" y="338"/>
                  </a:cubicBezTo>
                  <a:cubicBezTo>
                    <a:pt x="380" y="345"/>
                    <a:pt x="380" y="345"/>
                    <a:pt x="380" y="345"/>
                  </a:cubicBezTo>
                  <a:cubicBezTo>
                    <a:pt x="384" y="350"/>
                    <a:pt x="384" y="350"/>
                    <a:pt x="384" y="350"/>
                  </a:cubicBezTo>
                  <a:cubicBezTo>
                    <a:pt x="386" y="351"/>
                    <a:pt x="386" y="351"/>
                    <a:pt x="386" y="351"/>
                  </a:cubicBezTo>
                  <a:cubicBezTo>
                    <a:pt x="392" y="357"/>
                    <a:pt x="392" y="357"/>
                    <a:pt x="392" y="357"/>
                  </a:cubicBezTo>
                  <a:cubicBezTo>
                    <a:pt x="399" y="361"/>
                    <a:pt x="399" y="361"/>
                    <a:pt x="399" y="361"/>
                  </a:cubicBezTo>
                  <a:cubicBezTo>
                    <a:pt x="407" y="364"/>
                    <a:pt x="407" y="364"/>
                    <a:pt x="407" y="364"/>
                  </a:cubicBezTo>
                  <a:cubicBezTo>
                    <a:pt x="415" y="367"/>
                    <a:pt x="415" y="367"/>
                    <a:pt x="415" y="367"/>
                  </a:cubicBezTo>
                  <a:cubicBezTo>
                    <a:pt x="418" y="368"/>
                    <a:pt x="418" y="368"/>
                    <a:pt x="418" y="368"/>
                  </a:cubicBezTo>
                  <a:cubicBezTo>
                    <a:pt x="424" y="369"/>
                    <a:pt x="424" y="369"/>
                    <a:pt x="424" y="369"/>
                  </a:cubicBezTo>
                  <a:cubicBezTo>
                    <a:pt x="433" y="370"/>
                    <a:pt x="433" y="370"/>
                    <a:pt x="433" y="370"/>
                  </a:cubicBezTo>
                  <a:cubicBezTo>
                    <a:pt x="443" y="371"/>
                    <a:pt x="443" y="371"/>
                    <a:pt x="443" y="371"/>
                  </a:cubicBezTo>
                  <a:cubicBezTo>
                    <a:pt x="449" y="371"/>
                    <a:pt x="449" y="371"/>
                    <a:pt x="449" y="371"/>
                  </a:cubicBezTo>
                  <a:cubicBezTo>
                    <a:pt x="455" y="371"/>
                    <a:pt x="455" y="371"/>
                    <a:pt x="455" y="371"/>
                  </a:cubicBezTo>
                  <a:cubicBezTo>
                    <a:pt x="461" y="370"/>
                    <a:pt x="461" y="370"/>
                    <a:pt x="461" y="370"/>
                  </a:cubicBezTo>
                  <a:cubicBezTo>
                    <a:pt x="468" y="369"/>
                    <a:pt x="468" y="369"/>
                    <a:pt x="468" y="369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7" y="361"/>
                    <a:pt x="497" y="361"/>
                    <a:pt x="497" y="361"/>
                  </a:cubicBezTo>
                  <a:cubicBezTo>
                    <a:pt x="502" y="358"/>
                    <a:pt x="502" y="358"/>
                    <a:pt x="502" y="358"/>
                  </a:cubicBezTo>
                  <a:cubicBezTo>
                    <a:pt x="507" y="357"/>
                    <a:pt x="507" y="357"/>
                    <a:pt x="507" y="357"/>
                  </a:cubicBezTo>
                  <a:cubicBezTo>
                    <a:pt x="515" y="353"/>
                    <a:pt x="515" y="353"/>
                    <a:pt x="515" y="353"/>
                  </a:cubicBezTo>
                  <a:cubicBezTo>
                    <a:pt x="517" y="352"/>
                    <a:pt x="517" y="352"/>
                    <a:pt x="517" y="352"/>
                  </a:cubicBezTo>
                  <a:cubicBezTo>
                    <a:pt x="519" y="351"/>
                    <a:pt x="519" y="351"/>
                    <a:pt x="519" y="351"/>
                  </a:cubicBezTo>
                  <a:cubicBezTo>
                    <a:pt x="523" y="347"/>
                    <a:pt x="523" y="347"/>
                    <a:pt x="523" y="347"/>
                  </a:cubicBezTo>
                  <a:cubicBezTo>
                    <a:pt x="527" y="345"/>
                    <a:pt x="527" y="345"/>
                    <a:pt x="527" y="345"/>
                  </a:cubicBezTo>
                  <a:cubicBezTo>
                    <a:pt x="534" y="339"/>
                    <a:pt x="534" y="339"/>
                    <a:pt x="534" y="339"/>
                  </a:cubicBezTo>
                  <a:cubicBezTo>
                    <a:pt x="537" y="337"/>
                    <a:pt x="537" y="337"/>
                    <a:pt x="537" y="337"/>
                  </a:cubicBezTo>
                  <a:cubicBezTo>
                    <a:pt x="543" y="331"/>
                    <a:pt x="543" y="331"/>
                    <a:pt x="543" y="331"/>
                  </a:cubicBezTo>
                  <a:cubicBezTo>
                    <a:pt x="550" y="323"/>
                    <a:pt x="550" y="323"/>
                    <a:pt x="550" y="323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61" y="308"/>
                    <a:pt x="561" y="308"/>
                    <a:pt x="561" y="308"/>
                  </a:cubicBezTo>
                  <a:cubicBezTo>
                    <a:pt x="564" y="304"/>
                    <a:pt x="564" y="304"/>
                    <a:pt x="564" y="304"/>
                  </a:cubicBezTo>
                  <a:cubicBezTo>
                    <a:pt x="565" y="301"/>
                    <a:pt x="565" y="301"/>
                    <a:pt x="565" y="301"/>
                  </a:cubicBezTo>
                  <a:cubicBezTo>
                    <a:pt x="567" y="297"/>
                    <a:pt x="567" y="297"/>
                    <a:pt x="567" y="297"/>
                  </a:cubicBezTo>
                  <a:cubicBezTo>
                    <a:pt x="570" y="290"/>
                    <a:pt x="570" y="290"/>
                    <a:pt x="570" y="290"/>
                  </a:cubicBezTo>
                  <a:cubicBezTo>
                    <a:pt x="572" y="286"/>
                    <a:pt x="572" y="286"/>
                    <a:pt x="572" y="286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62"/>
                    <a:pt x="578" y="262"/>
                    <a:pt x="578" y="262"/>
                  </a:cubicBezTo>
                  <a:cubicBezTo>
                    <a:pt x="577" y="258"/>
                    <a:pt x="577" y="258"/>
                    <a:pt x="577" y="258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0"/>
                    <a:pt x="578" y="250"/>
                    <a:pt x="578" y="250"/>
                  </a:cubicBezTo>
                  <a:cubicBezTo>
                    <a:pt x="577" y="246"/>
                    <a:pt x="577" y="246"/>
                    <a:pt x="577" y="246"/>
                  </a:cubicBezTo>
                  <a:cubicBezTo>
                    <a:pt x="576" y="240"/>
                    <a:pt x="575" y="235"/>
                    <a:pt x="574" y="230"/>
                  </a:cubicBezTo>
                  <a:cubicBezTo>
                    <a:pt x="572" y="222"/>
                    <a:pt x="572" y="222"/>
                    <a:pt x="572" y="222"/>
                  </a:cubicBezTo>
                  <a:cubicBezTo>
                    <a:pt x="570" y="220"/>
                    <a:pt x="570" y="220"/>
                    <a:pt x="570" y="220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5" y="210"/>
                    <a:pt x="565" y="210"/>
                    <a:pt x="565" y="210"/>
                  </a:cubicBezTo>
                  <a:cubicBezTo>
                    <a:pt x="563" y="205"/>
                    <a:pt x="559" y="203"/>
                    <a:pt x="556" y="199"/>
                  </a:cubicBezTo>
                  <a:cubicBezTo>
                    <a:pt x="554" y="195"/>
                    <a:pt x="550" y="195"/>
                    <a:pt x="547" y="191"/>
                  </a:cubicBezTo>
                  <a:cubicBezTo>
                    <a:pt x="539" y="186"/>
                    <a:pt x="539" y="186"/>
                    <a:pt x="539" y="186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24" y="178"/>
                    <a:pt x="524" y="178"/>
                    <a:pt x="524" y="178"/>
                  </a:cubicBezTo>
                  <a:cubicBezTo>
                    <a:pt x="517" y="176"/>
                    <a:pt x="517" y="176"/>
                    <a:pt x="517" y="176"/>
                  </a:cubicBezTo>
                  <a:cubicBezTo>
                    <a:pt x="513" y="175"/>
                    <a:pt x="513" y="175"/>
                    <a:pt x="513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498" y="173"/>
                    <a:pt x="498" y="173"/>
                    <a:pt x="498" y="173"/>
                  </a:cubicBezTo>
                  <a:moveTo>
                    <a:pt x="301" y="283"/>
                  </a:moveTo>
                  <a:cubicBezTo>
                    <a:pt x="301" y="282"/>
                    <a:pt x="301" y="282"/>
                    <a:pt x="301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298" y="285"/>
                    <a:pt x="298" y="285"/>
                    <a:pt x="298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1" y="283"/>
                    <a:pt x="301" y="283"/>
                    <a:pt x="301" y="283"/>
                  </a:cubicBezTo>
                  <a:moveTo>
                    <a:pt x="317" y="355"/>
                  </a:moveTo>
                  <a:cubicBezTo>
                    <a:pt x="317" y="355"/>
                    <a:pt x="317" y="355"/>
                    <a:pt x="317" y="355"/>
                  </a:cubicBezTo>
                  <a:cubicBezTo>
                    <a:pt x="312" y="355"/>
                    <a:pt x="312" y="355"/>
                    <a:pt x="312" y="355"/>
                  </a:cubicBezTo>
                  <a:cubicBezTo>
                    <a:pt x="309" y="355"/>
                    <a:pt x="309" y="355"/>
                    <a:pt x="309" y="355"/>
                  </a:cubicBezTo>
                  <a:cubicBezTo>
                    <a:pt x="304" y="360"/>
                    <a:pt x="304" y="360"/>
                    <a:pt x="304" y="360"/>
                  </a:cubicBezTo>
                  <a:cubicBezTo>
                    <a:pt x="297" y="364"/>
                    <a:pt x="297" y="364"/>
                    <a:pt x="297" y="364"/>
                  </a:cubicBezTo>
                  <a:cubicBezTo>
                    <a:pt x="292" y="368"/>
                    <a:pt x="292" y="368"/>
                    <a:pt x="292" y="368"/>
                  </a:cubicBezTo>
                  <a:cubicBezTo>
                    <a:pt x="285" y="374"/>
                    <a:pt x="285" y="374"/>
                    <a:pt x="285" y="374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77" y="381"/>
                    <a:pt x="277" y="381"/>
                    <a:pt x="277" y="381"/>
                  </a:cubicBezTo>
                  <a:cubicBezTo>
                    <a:pt x="270" y="387"/>
                    <a:pt x="270" y="387"/>
                    <a:pt x="270" y="387"/>
                  </a:cubicBezTo>
                  <a:cubicBezTo>
                    <a:pt x="267" y="389"/>
                    <a:pt x="267" y="389"/>
                    <a:pt x="267" y="389"/>
                  </a:cubicBezTo>
                  <a:cubicBezTo>
                    <a:pt x="259" y="399"/>
                    <a:pt x="259" y="399"/>
                    <a:pt x="259" y="399"/>
                  </a:cubicBezTo>
                  <a:cubicBezTo>
                    <a:pt x="254" y="404"/>
                    <a:pt x="254" y="404"/>
                    <a:pt x="254" y="404"/>
                  </a:cubicBezTo>
                  <a:cubicBezTo>
                    <a:pt x="249" y="409"/>
                    <a:pt x="249" y="409"/>
                    <a:pt x="249" y="409"/>
                  </a:cubicBezTo>
                  <a:cubicBezTo>
                    <a:pt x="245" y="412"/>
                    <a:pt x="244" y="416"/>
                    <a:pt x="240" y="419"/>
                  </a:cubicBezTo>
                  <a:cubicBezTo>
                    <a:pt x="233" y="427"/>
                    <a:pt x="233" y="427"/>
                    <a:pt x="233" y="427"/>
                  </a:cubicBezTo>
                  <a:cubicBezTo>
                    <a:pt x="227" y="435"/>
                    <a:pt x="227" y="435"/>
                    <a:pt x="227" y="435"/>
                  </a:cubicBezTo>
                  <a:cubicBezTo>
                    <a:pt x="225" y="439"/>
                    <a:pt x="225" y="439"/>
                    <a:pt x="225" y="439"/>
                  </a:cubicBezTo>
                  <a:cubicBezTo>
                    <a:pt x="221" y="443"/>
                    <a:pt x="221" y="443"/>
                    <a:pt x="221" y="443"/>
                  </a:cubicBezTo>
                  <a:cubicBezTo>
                    <a:pt x="219" y="447"/>
                    <a:pt x="216" y="451"/>
                    <a:pt x="214" y="454"/>
                  </a:cubicBezTo>
                  <a:cubicBezTo>
                    <a:pt x="210" y="462"/>
                    <a:pt x="210" y="462"/>
                    <a:pt x="210" y="462"/>
                  </a:cubicBezTo>
                  <a:cubicBezTo>
                    <a:pt x="209" y="465"/>
                    <a:pt x="209" y="465"/>
                    <a:pt x="209" y="465"/>
                  </a:cubicBezTo>
                  <a:cubicBezTo>
                    <a:pt x="208" y="466"/>
                    <a:pt x="208" y="466"/>
                    <a:pt x="208" y="466"/>
                  </a:cubicBezTo>
                  <a:cubicBezTo>
                    <a:pt x="206" y="471"/>
                    <a:pt x="206" y="471"/>
                    <a:pt x="206" y="471"/>
                  </a:cubicBezTo>
                  <a:cubicBezTo>
                    <a:pt x="203" y="476"/>
                    <a:pt x="203" y="476"/>
                    <a:pt x="203" y="476"/>
                  </a:cubicBezTo>
                  <a:cubicBezTo>
                    <a:pt x="202" y="482"/>
                    <a:pt x="202" y="482"/>
                    <a:pt x="202" y="482"/>
                  </a:cubicBezTo>
                  <a:cubicBezTo>
                    <a:pt x="199" y="492"/>
                    <a:pt x="199" y="492"/>
                    <a:pt x="199" y="492"/>
                  </a:cubicBezTo>
                  <a:cubicBezTo>
                    <a:pt x="198" y="496"/>
                    <a:pt x="198" y="496"/>
                    <a:pt x="198" y="496"/>
                  </a:cubicBezTo>
                  <a:cubicBezTo>
                    <a:pt x="196" y="504"/>
                    <a:pt x="196" y="504"/>
                    <a:pt x="196" y="504"/>
                  </a:cubicBezTo>
                  <a:cubicBezTo>
                    <a:pt x="196" y="514"/>
                    <a:pt x="196" y="514"/>
                    <a:pt x="196" y="514"/>
                  </a:cubicBezTo>
                  <a:cubicBezTo>
                    <a:pt x="197" y="515"/>
                    <a:pt x="197" y="515"/>
                    <a:pt x="197" y="515"/>
                  </a:cubicBezTo>
                  <a:cubicBezTo>
                    <a:pt x="196" y="520"/>
                    <a:pt x="196" y="520"/>
                    <a:pt x="196" y="520"/>
                  </a:cubicBezTo>
                  <a:cubicBezTo>
                    <a:pt x="197" y="524"/>
                    <a:pt x="197" y="524"/>
                    <a:pt x="197" y="524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7"/>
                    <a:pt x="201" y="541"/>
                    <a:pt x="203" y="545"/>
                  </a:cubicBezTo>
                  <a:cubicBezTo>
                    <a:pt x="207" y="549"/>
                    <a:pt x="207" y="549"/>
                    <a:pt x="207" y="549"/>
                  </a:cubicBezTo>
                  <a:cubicBezTo>
                    <a:pt x="212" y="558"/>
                    <a:pt x="212" y="558"/>
                    <a:pt x="212" y="558"/>
                  </a:cubicBezTo>
                  <a:cubicBezTo>
                    <a:pt x="217" y="563"/>
                    <a:pt x="217" y="563"/>
                    <a:pt x="217" y="563"/>
                  </a:cubicBezTo>
                  <a:cubicBezTo>
                    <a:pt x="225" y="568"/>
                    <a:pt x="225" y="568"/>
                    <a:pt x="225" y="568"/>
                  </a:cubicBezTo>
                  <a:cubicBezTo>
                    <a:pt x="230" y="571"/>
                    <a:pt x="230" y="571"/>
                    <a:pt x="230" y="571"/>
                  </a:cubicBezTo>
                  <a:cubicBezTo>
                    <a:pt x="237" y="575"/>
                    <a:pt x="237" y="575"/>
                    <a:pt x="237" y="575"/>
                  </a:cubicBezTo>
                  <a:cubicBezTo>
                    <a:pt x="242" y="576"/>
                    <a:pt x="247" y="580"/>
                    <a:pt x="252" y="580"/>
                  </a:cubicBezTo>
                  <a:cubicBezTo>
                    <a:pt x="262" y="583"/>
                    <a:pt x="262" y="583"/>
                    <a:pt x="262" y="583"/>
                  </a:cubicBezTo>
                  <a:cubicBezTo>
                    <a:pt x="264" y="584"/>
                    <a:pt x="264" y="584"/>
                    <a:pt x="264" y="584"/>
                  </a:cubicBezTo>
                  <a:cubicBezTo>
                    <a:pt x="268" y="584"/>
                    <a:pt x="272" y="585"/>
                    <a:pt x="275" y="586"/>
                  </a:cubicBezTo>
                  <a:cubicBezTo>
                    <a:pt x="279" y="585"/>
                    <a:pt x="279" y="585"/>
                    <a:pt x="279" y="585"/>
                  </a:cubicBezTo>
                  <a:cubicBezTo>
                    <a:pt x="287" y="586"/>
                    <a:pt x="287" y="586"/>
                    <a:pt x="287" y="586"/>
                  </a:cubicBezTo>
                  <a:cubicBezTo>
                    <a:pt x="292" y="586"/>
                    <a:pt x="292" y="586"/>
                    <a:pt x="292" y="586"/>
                  </a:cubicBezTo>
                  <a:cubicBezTo>
                    <a:pt x="299" y="585"/>
                    <a:pt x="299" y="585"/>
                    <a:pt x="299" y="585"/>
                  </a:cubicBezTo>
                  <a:cubicBezTo>
                    <a:pt x="302" y="585"/>
                    <a:pt x="302" y="585"/>
                    <a:pt x="302" y="585"/>
                  </a:cubicBezTo>
                  <a:cubicBezTo>
                    <a:pt x="304" y="586"/>
                    <a:pt x="304" y="586"/>
                    <a:pt x="304" y="586"/>
                  </a:cubicBezTo>
                  <a:cubicBezTo>
                    <a:pt x="314" y="585"/>
                    <a:pt x="314" y="585"/>
                    <a:pt x="314" y="585"/>
                  </a:cubicBezTo>
                  <a:cubicBezTo>
                    <a:pt x="318" y="585"/>
                    <a:pt x="318" y="585"/>
                    <a:pt x="318" y="585"/>
                  </a:cubicBezTo>
                  <a:cubicBezTo>
                    <a:pt x="323" y="584"/>
                    <a:pt x="323" y="584"/>
                    <a:pt x="323" y="584"/>
                  </a:cubicBezTo>
                  <a:cubicBezTo>
                    <a:pt x="331" y="582"/>
                    <a:pt x="331" y="582"/>
                    <a:pt x="331" y="582"/>
                  </a:cubicBezTo>
                  <a:cubicBezTo>
                    <a:pt x="341" y="581"/>
                    <a:pt x="341" y="581"/>
                    <a:pt x="341" y="581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52" y="577"/>
                    <a:pt x="352" y="577"/>
                    <a:pt x="352" y="577"/>
                  </a:cubicBezTo>
                  <a:cubicBezTo>
                    <a:pt x="360" y="575"/>
                    <a:pt x="360" y="575"/>
                    <a:pt x="360" y="575"/>
                  </a:cubicBezTo>
                  <a:cubicBezTo>
                    <a:pt x="366" y="573"/>
                    <a:pt x="366" y="573"/>
                    <a:pt x="366" y="573"/>
                  </a:cubicBezTo>
                  <a:cubicBezTo>
                    <a:pt x="368" y="572"/>
                    <a:pt x="368" y="572"/>
                    <a:pt x="368" y="572"/>
                  </a:cubicBezTo>
                  <a:cubicBezTo>
                    <a:pt x="370" y="571"/>
                    <a:pt x="370" y="571"/>
                    <a:pt x="370" y="571"/>
                  </a:cubicBezTo>
                  <a:cubicBezTo>
                    <a:pt x="378" y="568"/>
                    <a:pt x="378" y="568"/>
                    <a:pt x="378" y="568"/>
                  </a:cubicBezTo>
                  <a:cubicBezTo>
                    <a:pt x="379" y="567"/>
                    <a:pt x="379" y="567"/>
                    <a:pt x="379" y="567"/>
                  </a:cubicBezTo>
                  <a:cubicBezTo>
                    <a:pt x="383" y="566"/>
                    <a:pt x="383" y="566"/>
                    <a:pt x="383" y="566"/>
                  </a:cubicBezTo>
                  <a:cubicBezTo>
                    <a:pt x="387" y="563"/>
                    <a:pt x="391" y="562"/>
                    <a:pt x="395" y="559"/>
                  </a:cubicBezTo>
                  <a:cubicBezTo>
                    <a:pt x="397" y="558"/>
                    <a:pt x="397" y="558"/>
                    <a:pt x="397" y="558"/>
                  </a:cubicBezTo>
                  <a:cubicBezTo>
                    <a:pt x="403" y="554"/>
                    <a:pt x="403" y="554"/>
                    <a:pt x="403" y="554"/>
                  </a:cubicBezTo>
                  <a:cubicBezTo>
                    <a:pt x="404" y="554"/>
                    <a:pt x="404" y="554"/>
                    <a:pt x="404" y="554"/>
                  </a:cubicBezTo>
                  <a:cubicBezTo>
                    <a:pt x="407" y="552"/>
                    <a:pt x="407" y="552"/>
                    <a:pt x="407" y="552"/>
                  </a:cubicBezTo>
                  <a:cubicBezTo>
                    <a:pt x="409" y="549"/>
                    <a:pt x="409" y="549"/>
                    <a:pt x="409" y="549"/>
                  </a:cubicBezTo>
                  <a:cubicBezTo>
                    <a:pt x="406" y="548"/>
                    <a:pt x="406" y="548"/>
                    <a:pt x="406" y="548"/>
                  </a:cubicBezTo>
                  <a:cubicBezTo>
                    <a:pt x="401" y="551"/>
                    <a:pt x="401" y="551"/>
                    <a:pt x="401" y="551"/>
                  </a:cubicBezTo>
                  <a:cubicBezTo>
                    <a:pt x="399" y="550"/>
                    <a:pt x="399" y="550"/>
                    <a:pt x="399" y="550"/>
                  </a:cubicBezTo>
                  <a:cubicBezTo>
                    <a:pt x="404" y="546"/>
                    <a:pt x="404" y="546"/>
                    <a:pt x="404" y="546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9" y="542"/>
                    <a:pt x="409" y="542"/>
                    <a:pt x="409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3" y="542"/>
                    <a:pt x="403" y="542"/>
                    <a:pt x="403" y="542"/>
                  </a:cubicBezTo>
                  <a:cubicBezTo>
                    <a:pt x="401" y="541"/>
                    <a:pt x="401" y="541"/>
                    <a:pt x="401" y="541"/>
                  </a:cubicBezTo>
                  <a:cubicBezTo>
                    <a:pt x="404" y="540"/>
                    <a:pt x="404" y="540"/>
                    <a:pt x="404" y="540"/>
                  </a:cubicBezTo>
                  <a:cubicBezTo>
                    <a:pt x="409" y="536"/>
                    <a:pt x="409" y="536"/>
                    <a:pt x="409" y="536"/>
                  </a:cubicBezTo>
                  <a:cubicBezTo>
                    <a:pt x="407" y="535"/>
                    <a:pt x="407" y="535"/>
                    <a:pt x="407" y="535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398" y="539"/>
                    <a:pt x="398" y="539"/>
                    <a:pt x="398" y="539"/>
                  </a:cubicBezTo>
                  <a:cubicBezTo>
                    <a:pt x="395" y="538"/>
                    <a:pt x="395" y="538"/>
                    <a:pt x="395" y="538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7" y="535"/>
                    <a:pt x="397" y="535"/>
                    <a:pt x="397" y="535"/>
                  </a:cubicBezTo>
                  <a:cubicBezTo>
                    <a:pt x="391" y="537"/>
                    <a:pt x="391" y="537"/>
                    <a:pt x="391" y="537"/>
                  </a:cubicBezTo>
                  <a:cubicBezTo>
                    <a:pt x="385" y="540"/>
                    <a:pt x="385" y="540"/>
                    <a:pt x="385" y="540"/>
                  </a:cubicBezTo>
                  <a:cubicBezTo>
                    <a:pt x="382" y="542"/>
                    <a:pt x="382" y="542"/>
                    <a:pt x="382" y="542"/>
                  </a:cubicBezTo>
                  <a:cubicBezTo>
                    <a:pt x="382" y="541"/>
                    <a:pt x="382" y="541"/>
                    <a:pt x="382" y="541"/>
                  </a:cubicBezTo>
                  <a:cubicBezTo>
                    <a:pt x="382" y="540"/>
                    <a:pt x="382" y="540"/>
                    <a:pt x="382" y="540"/>
                  </a:cubicBezTo>
                  <a:cubicBezTo>
                    <a:pt x="387" y="538"/>
                    <a:pt x="387" y="538"/>
                    <a:pt x="387" y="538"/>
                  </a:cubicBezTo>
                  <a:cubicBezTo>
                    <a:pt x="390" y="536"/>
                    <a:pt x="390" y="536"/>
                    <a:pt x="390" y="536"/>
                  </a:cubicBezTo>
                  <a:cubicBezTo>
                    <a:pt x="390" y="534"/>
                    <a:pt x="390" y="534"/>
                    <a:pt x="390" y="534"/>
                  </a:cubicBezTo>
                  <a:cubicBezTo>
                    <a:pt x="384" y="537"/>
                    <a:pt x="384" y="537"/>
                    <a:pt x="384" y="537"/>
                  </a:cubicBezTo>
                  <a:cubicBezTo>
                    <a:pt x="382" y="536"/>
                    <a:pt x="382" y="536"/>
                    <a:pt x="382" y="536"/>
                  </a:cubicBezTo>
                  <a:cubicBezTo>
                    <a:pt x="378" y="538"/>
                    <a:pt x="378" y="538"/>
                    <a:pt x="378" y="538"/>
                  </a:cubicBezTo>
                  <a:cubicBezTo>
                    <a:pt x="371" y="541"/>
                    <a:pt x="371" y="541"/>
                    <a:pt x="371" y="541"/>
                  </a:cubicBezTo>
                  <a:cubicBezTo>
                    <a:pt x="367" y="543"/>
                    <a:pt x="367" y="543"/>
                    <a:pt x="367" y="543"/>
                  </a:cubicBezTo>
                  <a:cubicBezTo>
                    <a:pt x="363" y="545"/>
                    <a:pt x="363" y="545"/>
                    <a:pt x="363" y="545"/>
                  </a:cubicBezTo>
                  <a:cubicBezTo>
                    <a:pt x="355" y="548"/>
                    <a:pt x="355" y="548"/>
                    <a:pt x="355" y="548"/>
                  </a:cubicBezTo>
                  <a:cubicBezTo>
                    <a:pt x="347" y="550"/>
                    <a:pt x="347" y="550"/>
                    <a:pt x="347" y="550"/>
                  </a:cubicBezTo>
                  <a:cubicBezTo>
                    <a:pt x="337" y="552"/>
                    <a:pt x="337" y="552"/>
                    <a:pt x="337" y="552"/>
                  </a:cubicBezTo>
                  <a:cubicBezTo>
                    <a:pt x="332" y="553"/>
                    <a:pt x="332" y="553"/>
                    <a:pt x="332" y="553"/>
                  </a:cubicBezTo>
                  <a:cubicBezTo>
                    <a:pt x="329" y="554"/>
                    <a:pt x="329" y="554"/>
                    <a:pt x="329" y="554"/>
                  </a:cubicBezTo>
                  <a:cubicBezTo>
                    <a:pt x="323" y="556"/>
                    <a:pt x="323" y="556"/>
                    <a:pt x="323" y="556"/>
                  </a:cubicBezTo>
                  <a:cubicBezTo>
                    <a:pt x="321" y="556"/>
                    <a:pt x="321" y="556"/>
                    <a:pt x="321" y="556"/>
                  </a:cubicBezTo>
                  <a:cubicBezTo>
                    <a:pt x="319" y="557"/>
                    <a:pt x="319" y="557"/>
                    <a:pt x="319" y="557"/>
                  </a:cubicBezTo>
                  <a:cubicBezTo>
                    <a:pt x="310" y="559"/>
                    <a:pt x="310" y="559"/>
                    <a:pt x="310" y="559"/>
                  </a:cubicBezTo>
                  <a:cubicBezTo>
                    <a:pt x="304" y="559"/>
                    <a:pt x="304" y="559"/>
                    <a:pt x="304" y="559"/>
                  </a:cubicBezTo>
                  <a:cubicBezTo>
                    <a:pt x="297" y="561"/>
                    <a:pt x="297" y="561"/>
                    <a:pt x="297" y="561"/>
                  </a:cubicBezTo>
                  <a:cubicBezTo>
                    <a:pt x="290" y="561"/>
                    <a:pt x="290" y="561"/>
                    <a:pt x="290" y="561"/>
                  </a:cubicBezTo>
                  <a:cubicBezTo>
                    <a:pt x="284" y="562"/>
                    <a:pt x="284" y="562"/>
                    <a:pt x="284" y="562"/>
                  </a:cubicBezTo>
                  <a:cubicBezTo>
                    <a:pt x="281" y="562"/>
                    <a:pt x="281" y="562"/>
                    <a:pt x="281" y="562"/>
                  </a:cubicBezTo>
                  <a:cubicBezTo>
                    <a:pt x="272" y="563"/>
                    <a:pt x="272" y="563"/>
                    <a:pt x="272" y="563"/>
                  </a:cubicBezTo>
                  <a:cubicBezTo>
                    <a:pt x="266" y="563"/>
                    <a:pt x="266" y="563"/>
                    <a:pt x="266" y="563"/>
                  </a:cubicBezTo>
                  <a:cubicBezTo>
                    <a:pt x="262" y="564"/>
                    <a:pt x="262" y="564"/>
                    <a:pt x="262" y="564"/>
                  </a:cubicBezTo>
                  <a:cubicBezTo>
                    <a:pt x="258" y="563"/>
                    <a:pt x="258" y="563"/>
                    <a:pt x="258" y="563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50" y="563"/>
                    <a:pt x="250" y="563"/>
                    <a:pt x="250" y="563"/>
                  </a:cubicBezTo>
                  <a:cubicBezTo>
                    <a:pt x="240" y="560"/>
                    <a:pt x="240" y="560"/>
                    <a:pt x="240" y="560"/>
                  </a:cubicBezTo>
                  <a:cubicBezTo>
                    <a:pt x="234" y="557"/>
                    <a:pt x="234" y="557"/>
                    <a:pt x="234" y="557"/>
                  </a:cubicBezTo>
                  <a:cubicBezTo>
                    <a:pt x="231" y="556"/>
                    <a:pt x="231" y="556"/>
                    <a:pt x="231" y="556"/>
                  </a:cubicBezTo>
                  <a:cubicBezTo>
                    <a:pt x="224" y="552"/>
                    <a:pt x="224" y="552"/>
                    <a:pt x="224" y="552"/>
                  </a:cubicBezTo>
                  <a:cubicBezTo>
                    <a:pt x="223" y="550"/>
                    <a:pt x="223" y="550"/>
                    <a:pt x="223" y="550"/>
                  </a:cubicBezTo>
                  <a:cubicBezTo>
                    <a:pt x="220" y="547"/>
                    <a:pt x="220" y="547"/>
                    <a:pt x="220" y="547"/>
                  </a:cubicBezTo>
                  <a:cubicBezTo>
                    <a:pt x="219" y="544"/>
                    <a:pt x="219" y="544"/>
                    <a:pt x="219" y="544"/>
                  </a:cubicBezTo>
                  <a:cubicBezTo>
                    <a:pt x="217" y="542"/>
                    <a:pt x="217" y="542"/>
                    <a:pt x="217" y="542"/>
                  </a:cubicBezTo>
                  <a:cubicBezTo>
                    <a:pt x="216" y="536"/>
                    <a:pt x="216" y="536"/>
                    <a:pt x="216" y="536"/>
                  </a:cubicBezTo>
                  <a:cubicBezTo>
                    <a:pt x="215" y="529"/>
                    <a:pt x="215" y="529"/>
                    <a:pt x="215" y="529"/>
                  </a:cubicBezTo>
                  <a:cubicBezTo>
                    <a:pt x="215" y="520"/>
                    <a:pt x="215" y="520"/>
                    <a:pt x="215" y="520"/>
                  </a:cubicBezTo>
                  <a:cubicBezTo>
                    <a:pt x="215" y="517"/>
                    <a:pt x="215" y="517"/>
                    <a:pt x="215" y="517"/>
                  </a:cubicBezTo>
                  <a:cubicBezTo>
                    <a:pt x="216" y="513"/>
                    <a:pt x="216" y="513"/>
                    <a:pt x="216" y="513"/>
                  </a:cubicBezTo>
                  <a:cubicBezTo>
                    <a:pt x="217" y="510"/>
                    <a:pt x="217" y="510"/>
                    <a:pt x="217" y="510"/>
                  </a:cubicBezTo>
                  <a:cubicBezTo>
                    <a:pt x="219" y="504"/>
                    <a:pt x="219" y="504"/>
                    <a:pt x="219" y="504"/>
                  </a:cubicBezTo>
                  <a:cubicBezTo>
                    <a:pt x="220" y="500"/>
                    <a:pt x="220" y="500"/>
                    <a:pt x="220" y="500"/>
                  </a:cubicBezTo>
                  <a:cubicBezTo>
                    <a:pt x="221" y="498"/>
                    <a:pt x="221" y="498"/>
                    <a:pt x="221" y="498"/>
                  </a:cubicBezTo>
                  <a:cubicBezTo>
                    <a:pt x="223" y="494"/>
                    <a:pt x="223" y="494"/>
                    <a:pt x="223" y="494"/>
                  </a:cubicBezTo>
                  <a:cubicBezTo>
                    <a:pt x="226" y="487"/>
                    <a:pt x="226" y="487"/>
                    <a:pt x="226" y="487"/>
                  </a:cubicBezTo>
                  <a:cubicBezTo>
                    <a:pt x="231" y="478"/>
                    <a:pt x="231" y="478"/>
                    <a:pt x="231" y="478"/>
                  </a:cubicBezTo>
                  <a:cubicBezTo>
                    <a:pt x="236" y="471"/>
                    <a:pt x="236" y="471"/>
                    <a:pt x="236" y="471"/>
                  </a:cubicBezTo>
                  <a:cubicBezTo>
                    <a:pt x="239" y="465"/>
                    <a:pt x="239" y="465"/>
                    <a:pt x="239" y="465"/>
                  </a:cubicBezTo>
                  <a:cubicBezTo>
                    <a:pt x="242" y="462"/>
                    <a:pt x="242" y="462"/>
                    <a:pt x="242" y="462"/>
                  </a:cubicBezTo>
                  <a:cubicBezTo>
                    <a:pt x="245" y="458"/>
                    <a:pt x="245" y="458"/>
                    <a:pt x="245" y="458"/>
                  </a:cubicBezTo>
                  <a:cubicBezTo>
                    <a:pt x="247" y="456"/>
                    <a:pt x="247" y="456"/>
                    <a:pt x="247" y="456"/>
                  </a:cubicBezTo>
                  <a:cubicBezTo>
                    <a:pt x="248" y="454"/>
                    <a:pt x="248" y="454"/>
                    <a:pt x="248" y="454"/>
                  </a:cubicBezTo>
                  <a:cubicBezTo>
                    <a:pt x="256" y="445"/>
                    <a:pt x="256" y="445"/>
                    <a:pt x="256" y="445"/>
                  </a:cubicBezTo>
                  <a:cubicBezTo>
                    <a:pt x="261" y="439"/>
                    <a:pt x="261" y="439"/>
                    <a:pt x="261" y="439"/>
                  </a:cubicBezTo>
                  <a:cubicBezTo>
                    <a:pt x="263" y="437"/>
                    <a:pt x="263" y="437"/>
                    <a:pt x="263" y="437"/>
                  </a:cubicBezTo>
                  <a:cubicBezTo>
                    <a:pt x="266" y="434"/>
                    <a:pt x="266" y="434"/>
                    <a:pt x="266" y="434"/>
                  </a:cubicBezTo>
                  <a:cubicBezTo>
                    <a:pt x="268" y="432"/>
                    <a:pt x="268" y="432"/>
                    <a:pt x="268" y="432"/>
                  </a:cubicBezTo>
                  <a:cubicBezTo>
                    <a:pt x="269" y="431"/>
                    <a:pt x="269" y="431"/>
                    <a:pt x="269" y="431"/>
                  </a:cubicBezTo>
                  <a:cubicBezTo>
                    <a:pt x="273" y="427"/>
                    <a:pt x="276" y="423"/>
                    <a:pt x="280" y="420"/>
                  </a:cubicBezTo>
                  <a:cubicBezTo>
                    <a:pt x="284" y="416"/>
                    <a:pt x="284" y="416"/>
                    <a:pt x="284" y="416"/>
                  </a:cubicBezTo>
                  <a:cubicBezTo>
                    <a:pt x="286" y="414"/>
                    <a:pt x="286" y="414"/>
                    <a:pt x="286" y="414"/>
                  </a:cubicBezTo>
                  <a:cubicBezTo>
                    <a:pt x="289" y="411"/>
                    <a:pt x="289" y="411"/>
                    <a:pt x="289" y="411"/>
                  </a:cubicBezTo>
                  <a:cubicBezTo>
                    <a:pt x="294" y="407"/>
                    <a:pt x="300" y="402"/>
                    <a:pt x="305" y="398"/>
                  </a:cubicBezTo>
                  <a:cubicBezTo>
                    <a:pt x="307" y="395"/>
                    <a:pt x="307" y="395"/>
                    <a:pt x="307" y="395"/>
                  </a:cubicBezTo>
                  <a:cubicBezTo>
                    <a:pt x="311" y="392"/>
                    <a:pt x="314" y="388"/>
                    <a:pt x="318" y="386"/>
                  </a:cubicBezTo>
                  <a:cubicBezTo>
                    <a:pt x="325" y="380"/>
                    <a:pt x="325" y="380"/>
                    <a:pt x="325" y="380"/>
                  </a:cubicBezTo>
                  <a:cubicBezTo>
                    <a:pt x="328" y="379"/>
                    <a:pt x="328" y="379"/>
                    <a:pt x="328" y="379"/>
                  </a:cubicBezTo>
                  <a:cubicBezTo>
                    <a:pt x="334" y="373"/>
                    <a:pt x="334" y="373"/>
                    <a:pt x="334" y="373"/>
                  </a:cubicBezTo>
                  <a:cubicBezTo>
                    <a:pt x="334" y="369"/>
                    <a:pt x="334" y="369"/>
                    <a:pt x="334" y="369"/>
                  </a:cubicBezTo>
                  <a:cubicBezTo>
                    <a:pt x="332" y="367"/>
                    <a:pt x="332" y="367"/>
                    <a:pt x="332" y="367"/>
                  </a:cubicBezTo>
                  <a:cubicBezTo>
                    <a:pt x="331" y="362"/>
                    <a:pt x="331" y="362"/>
                    <a:pt x="331" y="362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2" y="358"/>
                    <a:pt x="322" y="358"/>
                    <a:pt x="322" y="358"/>
                  </a:cubicBezTo>
                  <a:cubicBezTo>
                    <a:pt x="317" y="355"/>
                    <a:pt x="317" y="355"/>
                    <a:pt x="317" y="355"/>
                  </a:cubicBezTo>
                  <a:moveTo>
                    <a:pt x="182" y="383"/>
                  </a:moveTo>
                  <a:cubicBezTo>
                    <a:pt x="182" y="382"/>
                    <a:pt x="182" y="382"/>
                    <a:pt x="182" y="382"/>
                  </a:cubicBezTo>
                  <a:cubicBezTo>
                    <a:pt x="182" y="383"/>
                    <a:pt x="182" y="383"/>
                    <a:pt x="182" y="38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3" name="Freeform 7"/>
            <p:cNvSpPr>
              <a:spLocks noSelect="1"/>
            </p:cNvSpPr>
            <p:nvPr/>
          </p:nvSpPr>
          <p:spPr bwMode="auto">
            <a:xfrm>
              <a:off x="2555" y="4029"/>
              <a:ext cx="577" cy="105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349" y="156"/>
                </a:cxn>
                <a:cxn ang="0">
                  <a:pos x="649" y="455"/>
                </a:cxn>
                <a:cxn ang="0">
                  <a:pos x="357" y="740"/>
                </a:cxn>
                <a:cxn ang="0">
                  <a:pos x="0" y="0"/>
                </a:cxn>
                <a:cxn ang="0">
                  <a:pos x="294" y="558"/>
                </a:cxn>
                <a:cxn ang="0">
                  <a:pos x="431" y="448"/>
                </a:cxn>
                <a:cxn ang="0">
                  <a:pos x="301" y="338"/>
                </a:cxn>
                <a:cxn ang="0">
                  <a:pos x="219" y="550"/>
                </a:cxn>
                <a:cxn ang="0">
                  <a:pos x="759" y="248"/>
                </a:cxn>
                <a:cxn ang="0">
                  <a:pos x="1271" y="252"/>
                </a:cxn>
                <a:cxn ang="0">
                  <a:pos x="1266" y="657"/>
                </a:cxn>
                <a:cxn ang="0">
                  <a:pos x="757" y="653"/>
                </a:cxn>
                <a:cxn ang="0">
                  <a:pos x="897" y="452"/>
                </a:cxn>
                <a:cxn ang="0">
                  <a:pos x="1012" y="564"/>
                </a:cxn>
                <a:cxn ang="0">
                  <a:pos x="1128" y="452"/>
                </a:cxn>
                <a:cxn ang="0">
                  <a:pos x="1012" y="341"/>
                </a:cxn>
                <a:cxn ang="0">
                  <a:pos x="897" y="452"/>
                </a:cxn>
                <a:cxn ang="0">
                  <a:pos x="1592" y="740"/>
                </a:cxn>
                <a:cxn ang="0">
                  <a:pos x="1374" y="0"/>
                </a:cxn>
                <a:cxn ang="0">
                  <a:pos x="1762" y="483"/>
                </a:cxn>
                <a:cxn ang="0">
                  <a:pos x="1633" y="616"/>
                </a:cxn>
                <a:cxn ang="0">
                  <a:pos x="1762" y="749"/>
                </a:cxn>
                <a:cxn ang="0">
                  <a:pos x="1890" y="616"/>
                </a:cxn>
                <a:cxn ang="0">
                  <a:pos x="1762" y="483"/>
                </a:cxn>
                <a:cxn ang="0">
                  <a:pos x="2256" y="564"/>
                </a:cxn>
                <a:cxn ang="0">
                  <a:pos x="2119" y="453"/>
                </a:cxn>
                <a:cxn ang="0">
                  <a:pos x="2250" y="341"/>
                </a:cxn>
                <a:cxn ang="0">
                  <a:pos x="2389" y="186"/>
                </a:cxn>
                <a:cxn ang="0">
                  <a:pos x="1975" y="252"/>
                </a:cxn>
                <a:cxn ang="0">
                  <a:pos x="1989" y="667"/>
                </a:cxn>
                <a:cxn ang="0">
                  <a:pos x="2393" y="714"/>
                </a:cxn>
                <a:cxn ang="0">
                  <a:pos x="2432" y="452"/>
                </a:cxn>
                <a:cxn ang="0">
                  <a:pos x="2766" y="156"/>
                </a:cxn>
                <a:cxn ang="0">
                  <a:pos x="3100" y="452"/>
                </a:cxn>
                <a:cxn ang="0">
                  <a:pos x="2768" y="749"/>
                </a:cxn>
                <a:cxn ang="0">
                  <a:pos x="2432" y="452"/>
                </a:cxn>
                <a:cxn ang="0">
                  <a:pos x="2683" y="532"/>
                </a:cxn>
                <a:cxn ang="0">
                  <a:pos x="2849" y="532"/>
                </a:cxn>
                <a:cxn ang="0">
                  <a:pos x="2849" y="372"/>
                </a:cxn>
                <a:cxn ang="0">
                  <a:pos x="2683" y="372"/>
                </a:cxn>
                <a:cxn ang="0">
                  <a:pos x="3137" y="740"/>
                </a:cxn>
                <a:cxn ang="0">
                  <a:pos x="3356" y="401"/>
                </a:cxn>
                <a:cxn ang="0">
                  <a:pos x="3492" y="362"/>
                </a:cxn>
                <a:cxn ang="0">
                  <a:pos x="3508" y="740"/>
                </a:cxn>
                <a:cxn ang="0">
                  <a:pos x="3727" y="401"/>
                </a:cxn>
                <a:cxn ang="0">
                  <a:pos x="3864" y="361"/>
                </a:cxn>
                <a:cxn ang="0">
                  <a:pos x="3880" y="740"/>
                </a:cxn>
                <a:cxn ang="0">
                  <a:pos x="4098" y="372"/>
                </a:cxn>
                <a:cxn ang="0">
                  <a:pos x="3917" y="156"/>
                </a:cxn>
                <a:cxn ang="0">
                  <a:pos x="3537" y="156"/>
                </a:cxn>
                <a:cxn ang="0">
                  <a:pos x="3356" y="166"/>
                </a:cxn>
                <a:cxn ang="0">
                  <a:pos x="3137" y="740"/>
                </a:cxn>
              </a:cxnLst>
              <a:rect l="0" t="0" r="r" b="b"/>
              <a:pathLst>
                <a:path w="4098" h="750">
                  <a:moveTo>
                    <a:pt x="0" y="0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219" y="180"/>
                    <a:pt x="219" y="180"/>
                    <a:pt x="219" y="180"/>
                  </a:cubicBezTo>
                  <a:cubicBezTo>
                    <a:pt x="261" y="164"/>
                    <a:pt x="304" y="156"/>
                    <a:pt x="349" y="156"/>
                  </a:cubicBezTo>
                  <a:cubicBezTo>
                    <a:pt x="438" y="156"/>
                    <a:pt x="509" y="184"/>
                    <a:pt x="564" y="240"/>
                  </a:cubicBezTo>
                  <a:cubicBezTo>
                    <a:pt x="620" y="295"/>
                    <a:pt x="649" y="366"/>
                    <a:pt x="649" y="455"/>
                  </a:cubicBezTo>
                  <a:cubicBezTo>
                    <a:pt x="649" y="524"/>
                    <a:pt x="626" y="587"/>
                    <a:pt x="580" y="645"/>
                  </a:cubicBezTo>
                  <a:cubicBezTo>
                    <a:pt x="533" y="707"/>
                    <a:pt x="459" y="738"/>
                    <a:pt x="357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0"/>
                  </a:lnTo>
                  <a:close/>
                  <a:moveTo>
                    <a:pt x="219" y="550"/>
                  </a:moveTo>
                  <a:cubicBezTo>
                    <a:pt x="248" y="555"/>
                    <a:pt x="273" y="558"/>
                    <a:pt x="294" y="558"/>
                  </a:cubicBezTo>
                  <a:cubicBezTo>
                    <a:pt x="336" y="558"/>
                    <a:pt x="369" y="548"/>
                    <a:pt x="393" y="527"/>
                  </a:cubicBezTo>
                  <a:cubicBezTo>
                    <a:pt x="417" y="508"/>
                    <a:pt x="430" y="482"/>
                    <a:pt x="431" y="448"/>
                  </a:cubicBezTo>
                  <a:cubicBezTo>
                    <a:pt x="431" y="415"/>
                    <a:pt x="419" y="388"/>
                    <a:pt x="396" y="368"/>
                  </a:cubicBezTo>
                  <a:cubicBezTo>
                    <a:pt x="372" y="348"/>
                    <a:pt x="340" y="338"/>
                    <a:pt x="301" y="338"/>
                  </a:cubicBezTo>
                  <a:cubicBezTo>
                    <a:pt x="276" y="338"/>
                    <a:pt x="248" y="342"/>
                    <a:pt x="219" y="351"/>
                  </a:cubicBezTo>
                  <a:lnTo>
                    <a:pt x="219" y="550"/>
                  </a:lnTo>
                  <a:close/>
                  <a:moveTo>
                    <a:pt x="678" y="452"/>
                  </a:moveTo>
                  <a:cubicBezTo>
                    <a:pt x="678" y="375"/>
                    <a:pt x="704" y="307"/>
                    <a:pt x="759" y="248"/>
                  </a:cubicBezTo>
                  <a:cubicBezTo>
                    <a:pt x="812" y="188"/>
                    <a:pt x="896" y="157"/>
                    <a:pt x="1012" y="156"/>
                  </a:cubicBezTo>
                  <a:cubicBezTo>
                    <a:pt x="1133" y="158"/>
                    <a:pt x="1219" y="190"/>
                    <a:pt x="1271" y="252"/>
                  </a:cubicBezTo>
                  <a:cubicBezTo>
                    <a:pt x="1322" y="312"/>
                    <a:pt x="1347" y="378"/>
                    <a:pt x="1346" y="452"/>
                  </a:cubicBezTo>
                  <a:cubicBezTo>
                    <a:pt x="1346" y="532"/>
                    <a:pt x="1319" y="600"/>
                    <a:pt x="1266" y="657"/>
                  </a:cubicBezTo>
                  <a:cubicBezTo>
                    <a:pt x="1211" y="717"/>
                    <a:pt x="1127" y="748"/>
                    <a:pt x="1014" y="749"/>
                  </a:cubicBezTo>
                  <a:cubicBezTo>
                    <a:pt x="896" y="747"/>
                    <a:pt x="810" y="715"/>
                    <a:pt x="757" y="653"/>
                  </a:cubicBezTo>
                  <a:cubicBezTo>
                    <a:pt x="704" y="592"/>
                    <a:pt x="678" y="526"/>
                    <a:pt x="678" y="452"/>
                  </a:cubicBezTo>
                  <a:moveTo>
                    <a:pt x="897" y="452"/>
                  </a:moveTo>
                  <a:cubicBezTo>
                    <a:pt x="897" y="485"/>
                    <a:pt x="908" y="512"/>
                    <a:pt x="929" y="532"/>
                  </a:cubicBezTo>
                  <a:cubicBezTo>
                    <a:pt x="950" y="553"/>
                    <a:pt x="978" y="564"/>
                    <a:pt x="1012" y="564"/>
                  </a:cubicBezTo>
                  <a:cubicBezTo>
                    <a:pt x="1047" y="564"/>
                    <a:pt x="1075" y="553"/>
                    <a:pt x="1096" y="532"/>
                  </a:cubicBezTo>
                  <a:cubicBezTo>
                    <a:pt x="1117" y="512"/>
                    <a:pt x="1128" y="485"/>
                    <a:pt x="1128" y="452"/>
                  </a:cubicBezTo>
                  <a:cubicBezTo>
                    <a:pt x="1128" y="419"/>
                    <a:pt x="1117" y="392"/>
                    <a:pt x="1096" y="372"/>
                  </a:cubicBezTo>
                  <a:cubicBezTo>
                    <a:pt x="1075" y="351"/>
                    <a:pt x="1047" y="341"/>
                    <a:pt x="1012" y="341"/>
                  </a:cubicBezTo>
                  <a:cubicBezTo>
                    <a:pt x="978" y="341"/>
                    <a:pt x="950" y="351"/>
                    <a:pt x="929" y="372"/>
                  </a:cubicBezTo>
                  <a:cubicBezTo>
                    <a:pt x="908" y="392"/>
                    <a:pt x="897" y="419"/>
                    <a:pt x="897" y="452"/>
                  </a:cubicBezTo>
                  <a:moveTo>
                    <a:pt x="1374" y="740"/>
                  </a:moveTo>
                  <a:cubicBezTo>
                    <a:pt x="1592" y="740"/>
                    <a:pt x="1592" y="740"/>
                    <a:pt x="1592" y="740"/>
                  </a:cubicBezTo>
                  <a:cubicBezTo>
                    <a:pt x="1592" y="0"/>
                    <a:pt x="1592" y="0"/>
                    <a:pt x="1592" y="0"/>
                  </a:cubicBezTo>
                  <a:cubicBezTo>
                    <a:pt x="1374" y="0"/>
                    <a:pt x="1374" y="0"/>
                    <a:pt x="1374" y="0"/>
                  </a:cubicBezTo>
                  <a:lnTo>
                    <a:pt x="1374" y="740"/>
                  </a:lnTo>
                  <a:close/>
                  <a:moveTo>
                    <a:pt x="1762" y="483"/>
                  </a:moveTo>
                  <a:cubicBezTo>
                    <a:pt x="1725" y="484"/>
                    <a:pt x="1695" y="496"/>
                    <a:pt x="1672" y="521"/>
                  </a:cubicBezTo>
                  <a:cubicBezTo>
                    <a:pt x="1646" y="546"/>
                    <a:pt x="1633" y="577"/>
                    <a:pt x="1633" y="616"/>
                  </a:cubicBezTo>
                  <a:cubicBezTo>
                    <a:pt x="1633" y="653"/>
                    <a:pt x="1646" y="684"/>
                    <a:pt x="1672" y="709"/>
                  </a:cubicBezTo>
                  <a:cubicBezTo>
                    <a:pt x="1695" y="735"/>
                    <a:pt x="1725" y="748"/>
                    <a:pt x="1762" y="749"/>
                  </a:cubicBezTo>
                  <a:cubicBezTo>
                    <a:pt x="1799" y="748"/>
                    <a:pt x="1829" y="735"/>
                    <a:pt x="1853" y="709"/>
                  </a:cubicBezTo>
                  <a:cubicBezTo>
                    <a:pt x="1877" y="684"/>
                    <a:pt x="1890" y="653"/>
                    <a:pt x="1890" y="616"/>
                  </a:cubicBezTo>
                  <a:cubicBezTo>
                    <a:pt x="1890" y="577"/>
                    <a:pt x="1877" y="546"/>
                    <a:pt x="1853" y="521"/>
                  </a:cubicBezTo>
                  <a:cubicBezTo>
                    <a:pt x="1829" y="496"/>
                    <a:pt x="1799" y="484"/>
                    <a:pt x="1762" y="483"/>
                  </a:cubicBezTo>
                  <a:moveTo>
                    <a:pt x="2393" y="528"/>
                  </a:moveTo>
                  <a:cubicBezTo>
                    <a:pt x="2338" y="553"/>
                    <a:pt x="2293" y="564"/>
                    <a:pt x="2256" y="564"/>
                  </a:cubicBezTo>
                  <a:cubicBezTo>
                    <a:pt x="2215" y="564"/>
                    <a:pt x="2183" y="553"/>
                    <a:pt x="2158" y="532"/>
                  </a:cubicBezTo>
                  <a:cubicBezTo>
                    <a:pt x="2132" y="513"/>
                    <a:pt x="2119" y="487"/>
                    <a:pt x="2119" y="453"/>
                  </a:cubicBezTo>
                  <a:cubicBezTo>
                    <a:pt x="2119" y="419"/>
                    <a:pt x="2131" y="392"/>
                    <a:pt x="2156" y="372"/>
                  </a:cubicBezTo>
                  <a:cubicBezTo>
                    <a:pt x="2179" y="351"/>
                    <a:pt x="2210" y="341"/>
                    <a:pt x="2250" y="341"/>
                  </a:cubicBezTo>
                  <a:cubicBezTo>
                    <a:pt x="2295" y="341"/>
                    <a:pt x="2342" y="353"/>
                    <a:pt x="2389" y="377"/>
                  </a:cubicBezTo>
                  <a:cubicBezTo>
                    <a:pt x="2389" y="186"/>
                    <a:pt x="2389" y="186"/>
                    <a:pt x="2389" y="186"/>
                  </a:cubicBezTo>
                  <a:cubicBezTo>
                    <a:pt x="2330" y="166"/>
                    <a:pt x="2271" y="156"/>
                    <a:pt x="2210" y="156"/>
                  </a:cubicBezTo>
                  <a:cubicBezTo>
                    <a:pt x="2103" y="158"/>
                    <a:pt x="2025" y="190"/>
                    <a:pt x="1975" y="252"/>
                  </a:cubicBezTo>
                  <a:cubicBezTo>
                    <a:pt x="1926" y="313"/>
                    <a:pt x="1901" y="381"/>
                    <a:pt x="1901" y="456"/>
                  </a:cubicBezTo>
                  <a:cubicBezTo>
                    <a:pt x="1901" y="543"/>
                    <a:pt x="1931" y="613"/>
                    <a:pt x="1989" y="667"/>
                  </a:cubicBezTo>
                  <a:cubicBezTo>
                    <a:pt x="2047" y="721"/>
                    <a:pt x="2122" y="748"/>
                    <a:pt x="2216" y="749"/>
                  </a:cubicBezTo>
                  <a:cubicBezTo>
                    <a:pt x="2269" y="750"/>
                    <a:pt x="2328" y="738"/>
                    <a:pt x="2393" y="714"/>
                  </a:cubicBezTo>
                  <a:lnTo>
                    <a:pt x="2393" y="528"/>
                  </a:lnTo>
                  <a:close/>
                  <a:moveTo>
                    <a:pt x="2432" y="452"/>
                  </a:moveTo>
                  <a:cubicBezTo>
                    <a:pt x="2431" y="375"/>
                    <a:pt x="2458" y="307"/>
                    <a:pt x="2512" y="248"/>
                  </a:cubicBezTo>
                  <a:cubicBezTo>
                    <a:pt x="2565" y="188"/>
                    <a:pt x="2650" y="157"/>
                    <a:pt x="2766" y="156"/>
                  </a:cubicBezTo>
                  <a:cubicBezTo>
                    <a:pt x="2886" y="158"/>
                    <a:pt x="2972" y="190"/>
                    <a:pt x="3024" y="252"/>
                  </a:cubicBezTo>
                  <a:cubicBezTo>
                    <a:pt x="3075" y="312"/>
                    <a:pt x="3100" y="378"/>
                    <a:pt x="3100" y="452"/>
                  </a:cubicBezTo>
                  <a:cubicBezTo>
                    <a:pt x="3100" y="532"/>
                    <a:pt x="3073" y="600"/>
                    <a:pt x="3019" y="657"/>
                  </a:cubicBezTo>
                  <a:cubicBezTo>
                    <a:pt x="2965" y="717"/>
                    <a:pt x="2881" y="748"/>
                    <a:pt x="2768" y="749"/>
                  </a:cubicBezTo>
                  <a:cubicBezTo>
                    <a:pt x="2649" y="747"/>
                    <a:pt x="2563" y="715"/>
                    <a:pt x="2510" y="653"/>
                  </a:cubicBezTo>
                  <a:cubicBezTo>
                    <a:pt x="2457" y="592"/>
                    <a:pt x="2431" y="526"/>
                    <a:pt x="2432" y="452"/>
                  </a:cubicBezTo>
                  <a:moveTo>
                    <a:pt x="2650" y="452"/>
                  </a:moveTo>
                  <a:cubicBezTo>
                    <a:pt x="2650" y="485"/>
                    <a:pt x="2661" y="512"/>
                    <a:pt x="2683" y="532"/>
                  </a:cubicBezTo>
                  <a:cubicBezTo>
                    <a:pt x="2703" y="553"/>
                    <a:pt x="2731" y="564"/>
                    <a:pt x="2766" y="564"/>
                  </a:cubicBezTo>
                  <a:cubicBezTo>
                    <a:pt x="2801" y="564"/>
                    <a:pt x="2829" y="553"/>
                    <a:pt x="2849" y="532"/>
                  </a:cubicBezTo>
                  <a:cubicBezTo>
                    <a:pt x="2870" y="512"/>
                    <a:pt x="2881" y="485"/>
                    <a:pt x="2881" y="452"/>
                  </a:cubicBezTo>
                  <a:cubicBezTo>
                    <a:pt x="2881" y="419"/>
                    <a:pt x="2870" y="392"/>
                    <a:pt x="2849" y="372"/>
                  </a:cubicBezTo>
                  <a:cubicBezTo>
                    <a:pt x="2829" y="351"/>
                    <a:pt x="2801" y="341"/>
                    <a:pt x="2766" y="341"/>
                  </a:cubicBezTo>
                  <a:cubicBezTo>
                    <a:pt x="2731" y="341"/>
                    <a:pt x="2703" y="351"/>
                    <a:pt x="2683" y="372"/>
                  </a:cubicBezTo>
                  <a:cubicBezTo>
                    <a:pt x="2661" y="392"/>
                    <a:pt x="2650" y="419"/>
                    <a:pt x="2650" y="452"/>
                  </a:cubicBezTo>
                  <a:moveTo>
                    <a:pt x="3137" y="740"/>
                  </a:moveTo>
                  <a:cubicBezTo>
                    <a:pt x="3356" y="740"/>
                    <a:pt x="3356" y="740"/>
                    <a:pt x="3356" y="740"/>
                  </a:cubicBezTo>
                  <a:cubicBezTo>
                    <a:pt x="3356" y="401"/>
                    <a:pt x="3356" y="401"/>
                    <a:pt x="3356" y="401"/>
                  </a:cubicBezTo>
                  <a:cubicBezTo>
                    <a:pt x="3382" y="363"/>
                    <a:pt x="3411" y="343"/>
                    <a:pt x="3443" y="342"/>
                  </a:cubicBezTo>
                  <a:cubicBezTo>
                    <a:pt x="3464" y="343"/>
                    <a:pt x="3480" y="350"/>
                    <a:pt x="3492" y="362"/>
                  </a:cubicBezTo>
                  <a:cubicBezTo>
                    <a:pt x="3503" y="375"/>
                    <a:pt x="3508" y="393"/>
                    <a:pt x="3508" y="415"/>
                  </a:cubicBezTo>
                  <a:cubicBezTo>
                    <a:pt x="3508" y="740"/>
                    <a:pt x="3508" y="740"/>
                    <a:pt x="3508" y="740"/>
                  </a:cubicBezTo>
                  <a:cubicBezTo>
                    <a:pt x="3727" y="740"/>
                    <a:pt x="3727" y="740"/>
                    <a:pt x="3727" y="740"/>
                  </a:cubicBezTo>
                  <a:cubicBezTo>
                    <a:pt x="3727" y="401"/>
                    <a:pt x="3727" y="401"/>
                    <a:pt x="3727" y="401"/>
                  </a:cubicBezTo>
                  <a:cubicBezTo>
                    <a:pt x="3752" y="363"/>
                    <a:pt x="3782" y="343"/>
                    <a:pt x="3817" y="342"/>
                  </a:cubicBezTo>
                  <a:cubicBezTo>
                    <a:pt x="3837" y="342"/>
                    <a:pt x="3852" y="348"/>
                    <a:pt x="3864" y="361"/>
                  </a:cubicBezTo>
                  <a:cubicBezTo>
                    <a:pt x="3874" y="373"/>
                    <a:pt x="3880" y="390"/>
                    <a:pt x="3880" y="411"/>
                  </a:cubicBezTo>
                  <a:cubicBezTo>
                    <a:pt x="3880" y="740"/>
                    <a:pt x="3880" y="740"/>
                    <a:pt x="3880" y="740"/>
                  </a:cubicBezTo>
                  <a:cubicBezTo>
                    <a:pt x="4098" y="740"/>
                    <a:pt x="4098" y="740"/>
                    <a:pt x="4098" y="740"/>
                  </a:cubicBezTo>
                  <a:cubicBezTo>
                    <a:pt x="4098" y="372"/>
                    <a:pt x="4098" y="372"/>
                    <a:pt x="4098" y="372"/>
                  </a:cubicBezTo>
                  <a:cubicBezTo>
                    <a:pt x="4098" y="313"/>
                    <a:pt x="4084" y="262"/>
                    <a:pt x="4055" y="220"/>
                  </a:cubicBezTo>
                  <a:cubicBezTo>
                    <a:pt x="4027" y="178"/>
                    <a:pt x="3981" y="156"/>
                    <a:pt x="3917" y="156"/>
                  </a:cubicBezTo>
                  <a:cubicBezTo>
                    <a:pt x="3839" y="156"/>
                    <a:pt x="3770" y="190"/>
                    <a:pt x="3711" y="258"/>
                  </a:cubicBezTo>
                  <a:cubicBezTo>
                    <a:pt x="3672" y="189"/>
                    <a:pt x="3614" y="155"/>
                    <a:pt x="3537" y="156"/>
                  </a:cubicBezTo>
                  <a:cubicBezTo>
                    <a:pt x="3468" y="156"/>
                    <a:pt x="3407" y="184"/>
                    <a:pt x="3356" y="242"/>
                  </a:cubicBezTo>
                  <a:cubicBezTo>
                    <a:pt x="3356" y="166"/>
                    <a:pt x="3356" y="166"/>
                    <a:pt x="3356" y="166"/>
                  </a:cubicBezTo>
                  <a:cubicBezTo>
                    <a:pt x="3137" y="166"/>
                    <a:pt x="3137" y="166"/>
                    <a:pt x="3137" y="166"/>
                  </a:cubicBezTo>
                  <a:lnTo>
                    <a:pt x="3137" y="7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4" name="Freeform 8"/>
            <p:cNvSpPr>
              <a:spLocks noSelect="1"/>
            </p:cNvSpPr>
            <p:nvPr/>
          </p:nvSpPr>
          <p:spPr bwMode="auto">
            <a:xfrm>
              <a:off x="2275" y="4176"/>
              <a:ext cx="1142" cy="59"/>
            </a:xfrm>
            <a:custGeom>
              <a:avLst/>
              <a:gdLst/>
              <a:ahLst/>
              <a:cxnLst>
                <a:cxn ang="0">
                  <a:pos x="155" y="123"/>
                </a:cxn>
                <a:cxn ang="0">
                  <a:pos x="316" y="374"/>
                </a:cxn>
                <a:cxn ang="0">
                  <a:pos x="82" y="270"/>
                </a:cxn>
                <a:cxn ang="0">
                  <a:pos x="381" y="209"/>
                </a:cxn>
                <a:cxn ang="0">
                  <a:pos x="512" y="161"/>
                </a:cxn>
                <a:cxn ang="0">
                  <a:pos x="1251" y="211"/>
                </a:cxn>
                <a:cxn ang="0">
                  <a:pos x="1076" y="170"/>
                </a:cxn>
                <a:cxn ang="0">
                  <a:pos x="862" y="127"/>
                </a:cxn>
                <a:cxn ang="0">
                  <a:pos x="1378" y="414"/>
                </a:cxn>
                <a:cxn ang="0">
                  <a:pos x="1527" y="374"/>
                </a:cxn>
                <a:cxn ang="0">
                  <a:pos x="1709" y="127"/>
                </a:cxn>
                <a:cxn ang="0">
                  <a:pos x="1734" y="374"/>
                </a:cxn>
                <a:cxn ang="0">
                  <a:pos x="1825" y="368"/>
                </a:cxn>
                <a:cxn ang="0">
                  <a:pos x="1711" y="180"/>
                </a:cxn>
                <a:cxn ang="0">
                  <a:pos x="2220" y="374"/>
                </a:cxn>
                <a:cxn ang="0">
                  <a:pos x="2213" y="167"/>
                </a:cxn>
                <a:cxn ang="0">
                  <a:pos x="2023" y="374"/>
                </a:cxn>
                <a:cxn ang="0">
                  <a:pos x="2544" y="423"/>
                </a:cxn>
                <a:cxn ang="0">
                  <a:pos x="2592" y="209"/>
                </a:cxn>
                <a:cxn ang="0">
                  <a:pos x="2832" y="349"/>
                </a:cxn>
                <a:cxn ang="0">
                  <a:pos x="3248" y="127"/>
                </a:cxn>
                <a:cxn ang="0">
                  <a:pos x="3305" y="167"/>
                </a:cxn>
                <a:cxn ang="0">
                  <a:pos x="3248" y="127"/>
                </a:cxn>
                <a:cxn ang="0">
                  <a:pos x="3452" y="299"/>
                </a:cxn>
                <a:cxn ang="0">
                  <a:pos x="3499" y="171"/>
                </a:cxn>
                <a:cxn ang="0">
                  <a:pos x="3695" y="358"/>
                </a:cxn>
                <a:cxn ang="0">
                  <a:pos x="3585" y="372"/>
                </a:cxn>
                <a:cxn ang="0">
                  <a:pos x="3812" y="374"/>
                </a:cxn>
                <a:cxn ang="0">
                  <a:pos x="3998" y="168"/>
                </a:cxn>
                <a:cxn ang="0">
                  <a:pos x="4104" y="349"/>
                </a:cxn>
                <a:cxn ang="0">
                  <a:pos x="4596" y="128"/>
                </a:cxn>
                <a:cxn ang="0">
                  <a:pos x="4476" y="355"/>
                </a:cxn>
                <a:cxn ang="0">
                  <a:pos x="4774" y="200"/>
                </a:cxn>
                <a:cxn ang="0">
                  <a:pos x="4869" y="186"/>
                </a:cxn>
                <a:cxn ang="0">
                  <a:pos x="5100" y="374"/>
                </a:cxn>
                <a:cxn ang="0">
                  <a:pos x="5175" y="414"/>
                </a:cxn>
                <a:cxn ang="0">
                  <a:pos x="5209" y="195"/>
                </a:cxn>
                <a:cxn ang="0">
                  <a:pos x="5210" y="123"/>
                </a:cxn>
                <a:cxn ang="0">
                  <a:pos x="5283" y="383"/>
                </a:cxn>
                <a:cxn ang="0">
                  <a:pos x="5645" y="405"/>
                </a:cxn>
                <a:cxn ang="0">
                  <a:pos x="5724" y="152"/>
                </a:cxn>
                <a:cxn ang="0">
                  <a:pos x="5758" y="118"/>
                </a:cxn>
                <a:cxn ang="0">
                  <a:pos x="5714" y="308"/>
                </a:cxn>
                <a:cxn ang="0">
                  <a:pos x="6088" y="7"/>
                </a:cxn>
                <a:cxn ang="0">
                  <a:pos x="6346" y="374"/>
                </a:cxn>
                <a:cxn ang="0">
                  <a:pos x="6166" y="374"/>
                </a:cxn>
                <a:cxn ang="0">
                  <a:pos x="6407" y="384"/>
                </a:cxn>
                <a:cxn ang="0">
                  <a:pos x="6555" y="184"/>
                </a:cxn>
                <a:cxn ang="0">
                  <a:pos x="6736" y="192"/>
                </a:cxn>
                <a:cxn ang="0">
                  <a:pos x="6829" y="188"/>
                </a:cxn>
                <a:cxn ang="0">
                  <a:pos x="7034" y="374"/>
                </a:cxn>
                <a:cxn ang="0">
                  <a:pos x="7080" y="374"/>
                </a:cxn>
                <a:cxn ang="0">
                  <a:pos x="7033" y="133"/>
                </a:cxn>
                <a:cxn ang="0">
                  <a:pos x="7504" y="423"/>
                </a:cxn>
                <a:cxn ang="0">
                  <a:pos x="7426" y="230"/>
                </a:cxn>
                <a:cxn ang="0">
                  <a:pos x="7315" y="239"/>
                </a:cxn>
                <a:cxn ang="0">
                  <a:pos x="7542" y="355"/>
                </a:cxn>
                <a:cxn ang="0">
                  <a:pos x="7440" y="262"/>
                </a:cxn>
                <a:cxn ang="0">
                  <a:pos x="7611" y="299"/>
                </a:cxn>
                <a:cxn ang="0">
                  <a:pos x="7658" y="171"/>
                </a:cxn>
                <a:cxn ang="0">
                  <a:pos x="7854" y="358"/>
                </a:cxn>
                <a:cxn ang="0">
                  <a:pos x="7744" y="372"/>
                </a:cxn>
                <a:cxn ang="0">
                  <a:pos x="7968" y="48"/>
                </a:cxn>
              </a:cxnLst>
              <a:rect l="0" t="0" r="r" b="b"/>
              <a:pathLst>
                <a:path w="8119" h="423">
                  <a:moveTo>
                    <a:pt x="219" y="364"/>
                  </a:moveTo>
                  <a:cubicBezTo>
                    <a:pt x="218" y="364"/>
                    <a:pt x="218" y="364"/>
                    <a:pt x="218" y="364"/>
                  </a:cubicBezTo>
                  <a:cubicBezTo>
                    <a:pt x="206" y="385"/>
                    <a:pt x="192" y="400"/>
                    <a:pt x="176" y="409"/>
                  </a:cubicBezTo>
                  <a:cubicBezTo>
                    <a:pt x="160" y="419"/>
                    <a:pt x="142" y="423"/>
                    <a:pt x="121" y="423"/>
                  </a:cubicBezTo>
                  <a:cubicBezTo>
                    <a:pt x="100" y="423"/>
                    <a:pt x="82" y="419"/>
                    <a:pt x="67" y="410"/>
                  </a:cubicBezTo>
                  <a:cubicBezTo>
                    <a:pt x="51" y="401"/>
                    <a:pt x="39" y="390"/>
                    <a:pt x="29" y="375"/>
                  </a:cubicBezTo>
                  <a:cubicBezTo>
                    <a:pt x="19" y="361"/>
                    <a:pt x="12" y="344"/>
                    <a:pt x="7" y="326"/>
                  </a:cubicBezTo>
                  <a:cubicBezTo>
                    <a:pt x="2" y="308"/>
                    <a:pt x="0" y="289"/>
                    <a:pt x="0" y="270"/>
                  </a:cubicBezTo>
                  <a:cubicBezTo>
                    <a:pt x="0" y="252"/>
                    <a:pt x="3" y="233"/>
                    <a:pt x="8" y="215"/>
                  </a:cubicBezTo>
                  <a:cubicBezTo>
                    <a:pt x="14" y="197"/>
                    <a:pt x="22" y="180"/>
                    <a:pt x="32" y="166"/>
                  </a:cubicBezTo>
                  <a:cubicBezTo>
                    <a:pt x="43" y="151"/>
                    <a:pt x="55" y="140"/>
                    <a:pt x="70" y="131"/>
                  </a:cubicBezTo>
                  <a:cubicBezTo>
                    <a:pt x="85" y="122"/>
                    <a:pt x="102" y="118"/>
                    <a:pt x="121" y="118"/>
                  </a:cubicBezTo>
                  <a:cubicBezTo>
                    <a:pt x="134" y="118"/>
                    <a:pt x="145" y="119"/>
                    <a:pt x="155" y="123"/>
                  </a:cubicBezTo>
                  <a:cubicBezTo>
                    <a:pt x="165" y="126"/>
                    <a:pt x="175" y="130"/>
                    <a:pt x="183" y="135"/>
                  </a:cubicBezTo>
                  <a:cubicBezTo>
                    <a:pt x="191" y="141"/>
                    <a:pt x="197" y="147"/>
                    <a:pt x="203" y="153"/>
                  </a:cubicBezTo>
                  <a:cubicBezTo>
                    <a:pt x="209" y="159"/>
                    <a:pt x="214" y="165"/>
                    <a:pt x="218" y="170"/>
                  </a:cubicBezTo>
                  <a:cubicBezTo>
                    <a:pt x="219" y="170"/>
                    <a:pt x="219" y="170"/>
                    <a:pt x="219" y="170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19" y="65"/>
                    <a:pt x="217" y="58"/>
                    <a:pt x="214" y="54"/>
                  </a:cubicBezTo>
                  <a:cubicBezTo>
                    <a:pt x="210" y="50"/>
                    <a:pt x="203" y="48"/>
                    <a:pt x="19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1" y="347"/>
                    <a:pt x="291" y="347"/>
                    <a:pt x="291" y="347"/>
                  </a:cubicBezTo>
                  <a:cubicBezTo>
                    <a:pt x="291" y="356"/>
                    <a:pt x="293" y="363"/>
                    <a:pt x="297" y="367"/>
                  </a:cubicBezTo>
                  <a:cubicBezTo>
                    <a:pt x="300" y="371"/>
                    <a:pt x="307" y="374"/>
                    <a:pt x="316" y="374"/>
                  </a:cubicBezTo>
                  <a:cubicBezTo>
                    <a:pt x="348" y="374"/>
                    <a:pt x="348" y="374"/>
                    <a:pt x="348" y="374"/>
                  </a:cubicBezTo>
                  <a:cubicBezTo>
                    <a:pt x="348" y="414"/>
                    <a:pt x="348" y="414"/>
                    <a:pt x="348" y="414"/>
                  </a:cubicBezTo>
                  <a:cubicBezTo>
                    <a:pt x="219" y="414"/>
                    <a:pt x="219" y="414"/>
                    <a:pt x="219" y="414"/>
                  </a:cubicBezTo>
                  <a:lnTo>
                    <a:pt x="219" y="364"/>
                  </a:lnTo>
                  <a:close/>
                  <a:moveTo>
                    <a:pt x="82" y="270"/>
                  </a:moveTo>
                  <a:cubicBezTo>
                    <a:pt x="82" y="340"/>
                    <a:pt x="103" y="375"/>
                    <a:pt x="145" y="375"/>
                  </a:cubicBezTo>
                  <a:cubicBezTo>
                    <a:pt x="156" y="375"/>
                    <a:pt x="165" y="373"/>
                    <a:pt x="174" y="369"/>
                  </a:cubicBezTo>
                  <a:cubicBezTo>
                    <a:pt x="183" y="365"/>
                    <a:pt x="191" y="358"/>
                    <a:pt x="198" y="349"/>
                  </a:cubicBezTo>
                  <a:cubicBezTo>
                    <a:pt x="204" y="340"/>
                    <a:pt x="209" y="329"/>
                    <a:pt x="213" y="315"/>
                  </a:cubicBezTo>
                  <a:cubicBezTo>
                    <a:pt x="217" y="301"/>
                    <a:pt x="219" y="285"/>
                    <a:pt x="219" y="267"/>
                  </a:cubicBezTo>
                  <a:cubicBezTo>
                    <a:pt x="219" y="233"/>
                    <a:pt x="212" y="208"/>
                    <a:pt x="198" y="191"/>
                  </a:cubicBezTo>
                  <a:cubicBezTo>
                    <a:pt x="184" y="174"/>
                    <a:pt x="166" y="166"/>
                    <a:pt x="145" y="166"/>
                  </a:cubicBezTo>
                  <a:cubicBezTo>
                    <a:pt x="103" y="166"/>
                    <a:pt x="82" y="201"/>
                    <a:pt x="82" y="270"/>
                  </a:cubicBezTo>
                  <a:moveTo>
                    <a:pt x="453" y="278"/>
                  </a:moveTo>
                  <a:cubicBezTo>
                    <a:pt x="452" y="290"/>
                    <a:pt x="453" y="302"/>
                    <a:pt x="455" y="314"/>
                  </a:cubicBezTo>
                  <a:cubicBezTo>
                    <a:pt x="457" y="326"/>
                    <a:pt x="460" y="336"/>
                    <a:pt x="466" y="346"/>
                  </a:cubicBezTo>
                  <a:cubicBezTo>
                    <a:pt x="471" y="355"/>
                    <a:pt x="478" y="363"/>
                    <a:pt x="487" y="369"/>
                  </a:cubicBezTo>
                  <a:cubicBezTo>
                    <a:pt x="497" y="375"/>
                    <a:pt x="508" y="378"/>
                    <a:pt x="523" y="378"/>
                  </a:cubicBezTo>
                  <a:cubicBezTo>
                    <a:pt x="545" y="378"/>
                    <a:pt x="562" y="372"/>
                    <a:pt x="573" y="361"/>
                  </a:cubicBezTo>
                  <a:cubicBezTo>
                    <a:pt x="585" y="350"/>
                    <a:pt x="593" y="334"/>
                    <a:pt x="597" y="313"/>
                  </a:cubicBezTo>
                  <a:cubicBezTo>
                    <a:pt x="648" y="313"/>
                    <a:pt x="648" y="313"/>
                    <a:pt x="648" y="313"/>
                  </a:cubicBezTo>
                  <a:cubicBezTo>
                    <a:pt x="644" y="348"/>
                    <a:pt x="631" y="375"/>
                    <a:pt x="610" y="394"/>
                  </a:cubicBezTo>
                  <a:cubicBezTo>
                    <a:pt x="588" y="414"/>
                    <a:pt x="557" y="423"/>
                    <a:pt x="516" y="423"/>
                  </a:cubicBezTo>
                  <a:cubicBezTo>
                    <a:pt x="468" y="423"/>
                    <a:pt x="432" y="410"/>
                    <a:pt x="407" y="384"/>
                  </a:cubicBezTo>
                  <a:cubicBezTo>
                    <a:pt x="383" y="358"/>
                    <a:pt x="371" y="320"/>
                    <a:pt x="371" y="270"/>
                  </a:cubicBezTo>
                  <a:cubicBezTo>
                    <a:pt x="371" y="248"/>
                    <a:pt x="374" y="227"/>
                    <a:pt x="381" y="209"/>
                  </a:cubicBezTo>
                  <a:cubicBezTo>
                    <a:pt x="388" y="190"/>
                    <a:pt x="398" y="174"/>
                    <a:pt x="410" y="161"/>
                  </a:cubicBezTo>
                  <a:cubicBezTo>
                    <a:pt x="423" y="147"/>
                    <a:pt x="438" y="137"/>
                    <a:pt x="455" y="129"/>
                  </a:cubicBezTo>
                  <a:cubicBezTo>
                    <a:pt x="472" y="121"/>
                    <a:pt x="492" y="118"/>
                    <a:pt x="513" y="118"/>
                  </a:cubicBezTo>
                  <a:cubicBezTo>
                    <a:pt x="538" y="118"/>
                    <a:pt x="559" y="123"/>
                    <a:pt x="577" y="133"/>
                  </a:cubicBezTo>
                  <a:cubicBezTo>
                    <a:pt x="595" y="143"/>
                    <a:pt x="610" y="156"/>
                    <a:pt x="621" y="172"/>
                  </a:cubicBezTo>
                  <a:cubicBezTo>
                    <a:pt x="633" y="187"/>
                    <a:pt x="640" y="204"/>
                    <a:pt x="645" y="223"/>
                  </a:cubicBezTo>
                  <a:cubicBezTo>
                    <a:pt x="649" y="242"/>
                    <a:pt x="651" y="260"/>
                    <a:pt x="649" y="278"/>
                  </a:cubicBezTo>
                  <a:lnTo>
                    <a:pt x="453" y="278"/>
                  </a:lnTo>
                  <a:close/>
                  <a:moveTo>
                    <a:pt x="567" y="237"/>
                  </a:moveTo>
                  <a:cubicBezTo>
                    <a:pt x="567" y="228"/>
                    <a:pt x="566" y="218"/>
                    <a:pt x="564" y="209"/>
                  </a:cubicBezTo>
                  <a:cubicBezTo>
                    <a:pt x="563" y="200"/>
                    <a:pt x="560" y="191"/>
                    <a:pt x="556" y="184"/>
                  </a:cubicBezTo>
                  <a:cubicBezTo>
                    <a:pt x="552" y="177"/>
                    <a:pt x="546" y="171"/>
                    <a:pt x="539" y="167"/>
                  </a:cubicBezTo>
                  <a:cubicBezTo>
                    <a:pt x="532" y="163"/>
                    <a:pt x="523" y="161"/>
                    <a:pt x="512" y="161"/>
                  </a:cubicBezTo>
                  <a:cubicBezTo>
                    <a:pt x="501" y="161"/>
                    <a:pt x="492" y="163"/>
                    <a:pt x="485" y="167"/>
                  </a:cubicBezTo>
                  <a:cubicBezTo>
                    <a:pt x="478" y="171"/>
                    <a:pt x="472" y="177"/>
                    <a:pt x="467" y="184"/>
                  </a:cubicBezTo>
                  <a:cubicBezTo>
                    <a:pt x="463" y="191"/>
                    <a:pt x="459" y="200"/>
                    <a:pt x="457" y="209"/>
                  </a:cubicBezTo>
                  <a:cubicBezTo>
                    <a:pt x="455" y="218"/>
                    <a:pt x="453" y="228"/>
                    <a:pt x="453" y="237"/>
                  </a:cubicBezTo>
                  <a:lnTo>
                    <a:pt x="567" y="237"/>
                  </a:lnTo>
                  <a:close/>
                  <a:moveTo>
                    <a:pt x="1351" y="127"/>
                  </a:moveTo>
                  <a:cubicBezTo>
                    <a:pt x="1223" y="127"/>
                    <a:pt x="1223" y="127"/>
                    <a:pt x="1223" y="127"/>
                  </a:cubicBezTo>
                  <a:cubicBezTo>
                    <a:pt x="1223" y="167"/>
                    <a:pt x="1223" y="167"/>
                    <a:pt x="1223" y="167"/>
                  </a:cubicBezTo>
                  <a:cubicBezTo>
                    <a:pt x="1243" y="167"/>
                    <a:pt x="1243" y="167"/>
                    <a:pt x="1243" y="167"/>
                  </a:cubicBezTo>
                  <a:cubicBezTo>
                    <a:pt x="1248" y="167"/>
                    <a:pt x="1251" y="169"/>
                    <a:pt x="1254" y="172"/>
                  </a:cubicBezTo>
                  <a:cubicBezTo>
                    <a:pt x="1258" y="181"/>
                    <a:pt x="1258" y="181"/>
                    <a:pt x="1258" y="181"/>
                  </a:cubicBezTo>
                  <a:cubicBezTo>
                    <a:pt x="1258" y="183"/>
                    <a:pt x="1258" y="187"/>
                    <a:pt x="1256" y="192"/>
                  </a:cubicBezTo>
                  <a:cubicBezTo>
                    <a:pt x="1255" y="198"/>
                    <a:pt x="1253" y="204"/>
                    <a:pt x="1251" y="211"/>
                  </a:cubicBezTo>
                  <a:cubicBezTo>
                    <a:pt x="1206" y="348"/>
                    <a:pt x="1206" y="348"/>
                    <a:pt x="1206" y="348"/>
                  </a:cubicBezTo>
                  <a:cubicBezTo>
                    <a:pt x="1205" y="348"/>
                    <a:pt x="1205" y="348"/>
                    <a:pt x="1205" y="348"/>
                  </a:cubicBezTo>
                  <a:cubicBezTo>
                    <a:pt x="1166" y="214"/>
                    <a:pt x="1166" y="214"/>
                    <a:pt x="1166" y="214"/>
                  </a:cubicBezTo>
                  <a:cubicBezTo>
                    <a:pt x="1165" y="209"/>
                    <a:pt x="1163" y="204"/>
                    <a:pt x="1161" y="198"/>
                  </a:cubicBezTo>
                  <a:cubicBezTo>
                    <a:pt x="1158" y="192"/>
                    <a:pt x="1157" y="186"/>
                    <a:pt x="1157" y="182"/>
                  </a:cubicBezTo>
                  <a:cubicBezTo>
                    <a:pt x="1157" y="176"/>
                    <a:pt x="1159" y="173"/>
                    <a:pt x="1163" y="170"/>
                  </a:cubicBezTo>
                  <a:cubicBezTo>
                    <a:pt x="1166" y="168"/>
                    <a:pt x="1171" y="167"/>
                    <a:pt x="1175" y="167"/>
                  </a:cubicBezTo>
                  <a:cubicBezTo>
                    <a:pt x="1195" y="167"/>
                    <a:pt x="1195" y="167"/>
                    <a:pt x="1195" y="167"/>
                  </a:cubicBezTo>
                  <a:cubicBezTo>
                    <a:pt x="1195" y="127"/>
                    <a:pt x="1195" y="127"/>
                    <a:pt x="1195" y="127"/>
                  </a:cubicBezTo>
                  <a:cubicBezTo>
                    <a:pt x="1044" y="127"/>
                    <a:pt x="1044" y="127"/>
                    <a:pt x="1044" y="127"/>
                  </a:cubicBezTo>
                  <a:cubicBezTo>
                    <a:pt x="1044" y="167"/>
                    <a:pt x="1044" y="167"/>
                    <a:pt x="1044" y="167"/>
                  </a:cubicBezTo>
                  <a:cubicBezTo>
                    <a:pt x="1058" y="167"/>
                    <a:pt x="1058" y="167"/>
                    <a:pt x="1058" y="167"/>
                  </a:cubicBezTo>
                  <a:cubicBezTo>
                    <a:pt x="1065" y="167"/>
                    <a:pt x="1071" y="168"/>
                    <a:pt x="1076" y="170"/>
                  </a:cubicBezTo>
                  <a:cubicBezTo>
                    <a:pt x="1081" y="173"/>
                    <a:pt x="1083" y="175"/>
                    <a:pt x="1083" y="178"/>
                  </a:cubicBezTo>
                  <a:cubicBezTo>
                    <a:pt x="1083" y="183"/>
                    <a:pt x="1082" y="188"/>
                    <a:pt x="1081" y="193"/>
                  </a:cubicBezTo>
                  <a:cubicBezTo>
                    <a:pt x="1079" y="197"/>
                    <a:pt x="1078" y="203"/>
                    <a:pt x="1076" y="210"/>
                  </a:cubicBezTo>
                  <a:cubicBezTo>
                    <a:pt x="1030" y="348"/>
                    <a:pt x="1030" y="348"/>
                    <a:pt x="1030" y="348"/>
                  </a:cubicBezTo>
                  <a:cubicBezTo>
                    <a:pt x="1028" y="348"/>
                    <a:pt x="1028" y="348"/>
                    <a:pt x="1028" y="348"/>
                  </a:cubicBezTo>
                  <a:cubicBezTo>
                    <a:pt x="990" y="212"/>
                    <a:pt x="990" y="212"/>
                    <a:pt x="990" y="212"/>
                  </a:cubicBezTo>
                  <a:cubicBezTo>
                    <a:pt x="988" y="204"/>
                    <a:pt x="986" y="198"/>
                    <a:pt x="984" y="193"/>
                  </a:cubicBezTo>
                  <a:cubicBezTo>
                    <a:pt x="982" y="188"/>
                    <a:pt x="981" y="184"/>
                    <a:pt x="981" y="182"/>
                  </a:cubicBezTo>
                  <a:cubicBezTo>
                    <a:pt x="981" y="178"/>
                    <a:pt x="982" y="174"/>
                    <a:pt x="985" y="171"/>
                  </a:cubicBezTo>
                  <a:cubicBezTo>
                    <a:pt x="988" y="169"/>
                    <a:pt x="993" y="167"/>
                    <a:pt x="1000" y="167"/>
                  </a:cubicBezTo>
                  <a:cubicBezTo>
                    <a:pt x="1016" y="167"/>
                    <a:pt x="1016" y="167"/>
                    <a:pt x="1016" y="167"/>
                  </a:cubicBezTo>
                  <a:cubicBezTo>
                    <a:pt x="1016" y="127"/>
                    <a:pt x="1016" y="127"/>
                    <a:pt x="1016" y="127"/>
                  </a:cubicBezTo>
                  <a:cubicBezTo>
                    <a:pt x="862" y="127"/>
                    <a:pt x="862" y="127"/>
                    <a:pt x="862" y="127"/>
                  </a:cubicBezTo>
                  <a:cubicBezTo>
                    <a:pt x="862" y="167"/>
                    <a:pt x="862" y="167"/>
                    <a:pt x="862" y="167"/>
                  </a:cubicBezTo>
                  <a:cubicBezTo>
                    <a:pt x="886" y="167"/>
                    <a:pt x="900" y="174"/>
                    <a:pt x="904" y="186"/>
                  </a:cubicBezTo>
                  <a:cubicBezTo>
                    <a:pt x="980" y="414"/>
                    <a:pt x="980" y="414"/>
                    <a:pt x="980" y="414"/>
                  </a:cubicBezTo>
                  <a:cubicBezTo>
                    <a:pt x="1057" y="414"/>
                    <a:pt x="1057" y="414"/>
                    <a:pt x="1057" y="414"/>
                  </a:cubicBezTo>
                  <a:cubicBezTo>
                    <a:pt x="1106" y="261"/>
                    <a:pt x="1106" y="261"/>
                    <a:pt x="1106" y="261"/>
                  </a:cubicBezTo>
                  <a:cubicBezTo>
                    <a:pt x="1108" y="261"/>
                    <a:pt x="1108" y="261"/>
                    <a:pt x="1108" y="261"/>
                  </a:cubicBezTo>
                  <a:cubicBezTo>
                    <a:pt x="1155" y="414"/>
                    <a:pt x="1155" y="414"/>
                    <a:pt x="1155" y="414"/>
                  </a:cubicBezTo>
                  <a:cubicBezTo>
                    <a:pt x="1233" y="414"/>
                    <a:pt x="1233" y="414"/>
                    <a:pt x="1233" y="414"/>
                  </a:cubicBezTo>
                  <a:cubicBezTo>
                    <a:pt x="1309" y="193"/>
                    <a:pt x="1309" y="193"/>
                    <a:pt x="1309" y="193"/>
                  </a:cubicBezTo>
                  <a:cubicBezTo>
                    <a:pt x="1312" y="183"/>
                    <a:pt x="1317" y="176"/>
                    <a:pt x="1324" y="173"/>
                  </a:cubicBezTo>
                  <a:cubicBezTo>
                    <a:pt x="1330" y="169"/>
                    <a:pt x="1339" y="167"/>
                    <a:pt x="1351" y="167"/>
                  </a:cubicBezTo>
                  <a:lnTo>
                    <a:pt x="1351" y="127"/>
                  </a:lnTo>
                  <a:close/>
                  <a:moveTo>
                    <a:pt x="1378" y="414"/>
                  </a:moveTo>
                  <a:cubicBezTo>
                    <a:pt x="1378" y="374"/>
                    <a:pt x="1378" y="374"/>
                    <a:pt x="1378" y="374"/>
                  </a:cubicBezTo>
                  <a:cubicBezTo>
                    <a:pt x="1406" y="374"/>
                    <a:pt x="1406" y="374"/>
                    <a:pt x="1406" y="374"/>
                  </a:cubicBezTo>
                  <a:cubicBezTo>
                    <a:pt x="1414" y="374"/>
                    <a:pt x="1421" y="372"/>
                    <a:pt x="1424" y="368"/>
                  </a:cubicBezTo>
                  <a:cubicBezTo>
                    <a:pt x="1428" y="364"/>
                    <a:pt x="1430" y="358"/>
                    <a:pt x="1430" y="349"/>
                  </a:cubicBezTo>
                  <a:cubicBezTo>
                    <a:pt x="1430" y="192"/>
                    <a:pt x="1430" y="192"/>
                    <a:pt x="1430" y="192"/>
                  </a:cubicBezTo>
                  <a:cubicBezTo>
                    <a:pt x="1430" y="183"/>
                    <a:pt x="1428" y="177"/>
                    <a:pt x="1424" y="173"/>
                  </a:cubicBezTo>
                  <a:cubicBezTo>
                    <a:pt x="1421" y="169"/>
                    <a:pt x="1414" y="167"/>
                    <a:pt x="1406" y="167"/>
                  </a:cubicBezTo>
                  <a:cubicBezTo>
                    <a:pt x="1378" y="167"/>
                    <a:pt x="1378" y="167"/>
                    <a:pt x="1378" y="167"/>
                  </a:cubicBezTo>
                  <a:cubicBezTo>
                    <a:pt x="1378" y="127"/>
                    <a:pt x="1378" y="127"/>
                    <a:pt x="1378" y="127"/>
                  </a:cubicBezTo>
                  <a:cubicBezTo>
                    <a:pt x="1503" y="127"/>
                    <a:pt x="1503" y="127"/>
                    <a:pt x="1503" y="127"/>
                  </a:cubicBezTo>
                  <a:cubicBezTo>
                    <a:pt x="1503" y="349"/>
                    <a:pt x="1503" y="349"/>
                    <a:pt x="1503" y="349"/>
                  </a:cubicBezTo>
                  <a:cubicBezTo>
                    <a:pt x="1503" y="358"/>
                    <a:pt x="1505" y="364"/>
                    <a:pt x="1509" y="368"/>
                  </a:cubicBezTo>
                  <a:cubicBezTo>
                    <a:pt x="1512" y="372"/>
                    <a:pt x="1519" y="374"/>
                    <a:pt x="1527" y="374"/>
                  </a:cubicBezTo>
                  <a:cubicBezTo>
                    <a:pt x="1557" y="374"/>
                    <a:pt x="1557" y="374"/>
                    <a:pt x="1557" y="374"/>
                  </a:cubicBezTo>
                  <a:cubicBezTo>
                    <a:pt x="1557" y="414"/>
                    <a:pt x="1557" y="414"/>
                    <a:pt x="1557" y="414"/>
                  </a:cubicBezTo>
                  <a:lnTo>
                    <a:pt x="1378" y="414"/>
                  </a:lnTo>
                  <a:close/>
                  <a:moveTo>
                    <a:pt x="1414" y="44"/>
                  </a:moveTo>
                  <a:cubicBezTo>
                    <a:pt x="1414" y="32"/>
                    <a:pt x="1419" y="21"/>
                    <a:pt x="1428" y="13"/>
                  </a:cubicBezTo>
                  <a:cubicBezTo>
                    <a:pt x="1436" y="4"/>
                    <a:pt x="1447" y="0"/>
                    <a:pt x="1459" y="0"/>
                  </a:cubicBezTo>
                  <a:cubicBezTo>
                    <a:pt x="1470" y="0"/>
                    <a:pt x="1481" y="4"/>
                    <a:pt x="1490" y="13"/>
                  </a:cubicBezTo>
                  <a:cubicBezTo>
                    <a:pt x="1498" y="21"/>
                    <a:pt x="1503" y="32"/>
                    <a:pt x="1503" y="44"/>
                  </a:cubicBezTo>
                  <a:cubicBezTo>
                    <a:pt x="1503" y="56"/>
                    <a:pt x="1498" y="67"/>
                    <a:pt x="1490" y="75"/>
                  </a:cubicBezTo>
                  <a:cubicBezTo>
                    <a:pt x="1481" y="84"/>
                    <a:pt x="1470" y="88"/>
                    <a:pt x="1459" y="88"/>
                  </a:cubicBezTo>
                  <a:cubicBezTo>
                    <a:pt x="1447" y="88"/>
                    <a:pt x="1436" y="84"/>
                    <a:pt x="1428" y="75"/>
                  </a:cubicBezTo>
                  <a:cubicBezTo>
                    <a:pt x="1419" y="67"/>
                    <a:pt x="1414" y="56"/>
                    <a:pt x="1414" y="44"/>
                  </a:cubicBezTo>
                  <a:moveTo>
                    <a:pt x="1709" y="127"/>
                  </a:moveTo>
                  <a:cubicBezTo>
                    <a:pt x="1578" y="127"/>
                    <a:pt x="1578" y="127"/>
                    <a:pt x="1578" y="127"/>
                  </a:cubicBezTo>
                  <a:cubicBezTo>
                    <a:pt x="1578" y="167"/>
                    <a:pt x="1578" y="167"/>
                    <a:pt x="1578" y="167"/>
                  </a:cubicBezTo>
                  <a:cubicBezTo>
                    <a:pt x="1598" y="167"/>
                    <a:pt x="1598" y="167"/>
                    <a:pt x="1598" y="167"/>
                  </a:cubicBezTo>
                  <a:cubicBezTo>
                    <a:pt x="1614" y="167"/>
                    <a:pt x="1624" y="170"/>
                    <a:pt x="1629" y="174"/>
                  </a:cubicBezTo>
                  <a:cubicBezTo>
                    <a:pt x="1635" y="179"/>
                    <a:pt x="1637" y="187"/>
                    <a:pt x="1637" y="200"/>
                  </a:cubicBezTo>
                  <a:cubicBezTo>
                    <a:pt x="1637" y="349"/>
                    <a:pt x="1637" y="349"/>
                    <a:pt x="1637" y="349"/>
                  </a:cubicBezTo>
                  <a:cubicBezTo>
                    <a:pt x="1637" y="358"/>
                    <a:pt x="1635" y="364"/>
                    <a:pt x="1631" y="368"/>
                  </a:cubicBezTo>
                  <a:cubicBezTo>
                    <a:pt x="1627" y="372"/>
                    <a:pt x="1621" y="374"/>
                    <a:pt x="1613" y="374"/>
                  </a:cubicBezTo>
                  <a:cubicBezTo>
                    <a:pt x="1578" y="374"/>
                    <a:pt x="1578" y="374"/>
                    <a:pt x="1578" y="374"/>
                  </a:cubicBezTo>
                  <a:cubicBezTo>
                    <a:pt x="1578" y="414"/>
                    <a:pt x="1578" y="414"/>
                    <a:pt x="1578" y="414"/>
                  </a:cubicBezTo>
                  <a:cubicBezTo>
                    <a:pt x="1758" y="414"/>
                    <a:pt x="1758" y="414"/>
                    <a:pt x="1758" y="414"/>
                  </a:cubicBezTo>
                  <a:cubicBezTo>
                    <a:pt x="1758" y="374"/>
                    <a:pt x="1758" y="374"/>
                    <a:pt x="1758" y="374"/>
                  </a:cubicBezTo>
                  <a:cubicBezTo>
                    <a:pt x="1734" y="374"/>
                    <a:pt x="1734" y="374"/>
                    <a:pt x="1734" y="374"/>
                  </a:cubicBezTo>
                  <a:cubicBezTo>
                    <a:pt x="1725" y="374"/>
                    <a:pt x="1719" y="372"/>
                    <a:pt x="1715" y="368"/>
                  </a:cubicBezTo>
                  <a:cubicBezTo>
                    <a:pt x="1711" y="364"/>
                    <a:pt x="1709" y="358"/>
                    <a:pt x="1709" y="349"/>
                  </a:cubicBezTo>
                  <a:cubicBezTo>
                    <a:pt x="1709" y="236"/>
                    <a:pt x="1709" y="236"/>
                    <a:pt x="1709" y="236"/>
                  </a:cubicBezTo>
                  <a:cubicBezTo>
                    <a:pt x="1709" y="226"/>
                    <a:pt x="1712" y="217"/>
                    <a:pt x="1716" y="208"/>
                  </a:cubicBezTo>
                  <a:cubicBezTo>
                    <a:pt x="1720" y="200"/>
                    <a:pt x="1726" y="192"/>
                    <a:pt x="1733" y="186"/>
                  </a:cubicBezTo>
                  <a:cubicBezTo>
                    <a:pt x="1739" y="180"/>
                    <a:pt x="1747" y="175"/>
                    <a:pt x="1755" y="171"/>
                  </a:cubicBezTo>
                  <a:cubicBezTo>
                    <a:pt x="1763" y="167"/>
                    <a:pt x="1771" y="166"/>
                    <a:pt x="1778" y="166"/>
                  </a:cubicBezTo>
                  <a:cubicBezTo>
                    <a:pt x="1786" y="166"/>
                    <a:pt x="1793" y="166"/>
                    <a:pt x="1799" y="168"/>
                  </a:cubicBezTo>
                  <a:cubicBezTo>
                    <a:pt x="1806" y="169"/>
                    <a:pt x="1811" y="172"/>
                    <a:pt x="1816" y="176"/>
                  </a:cubicBezTo>
                  <a:cubicBezTo>
                    <a:pt x="1821" y="180"/>
                    <a:pt x="1825" y="186"/>
                    <a:pt x="1828" y="193"/>
                  </a:cubicBezTo>
                  <a:cubicBezTo>
                    <a:pt x="1831" y="200"/>
                    <a:pt x="1832" y="210"/>
                    <a:pt x="1832" y="221"/>
                  </a:cubicBezTo>
                  <a:cubicBezTo>
                    <a:pt x="1832" y="349"/>
                    <a:pt x="1832" y="349"/>
                    <a:pt x="1832" y="349"/>
                  </a:cubicBezTo>
                  <a:cubicBezTo>
                    <a:pt x="1832" y="358"/>
                    <a:pt x="1830" y="364"/>
                    <a:pt x="1825" y="368"/>
                  </a:cubicBezTo>
                  <a:cubicBezTo>
                    <a:pt x="1821" y="372"/>
                    <a:pt x="1812" y="374"/>
                    <a:pt x="1799" y="374"/>
                  </a:cubicBezTo>
                  <a:cubicBezTo>
                    <a:pt x="1784" y="374"/>
                    <a:pt x="1784" y="374"/>
                    <a:pt x="1784" y="374"/>
                  </a:cubicBezTo>
                  <a:cubicBezTo>
                    <a:pt x="1784" y="414"/>
                    <a:pt x="1784" y="414"/>
                    <a:pt x="1784" y="414"/>
                  </a:cubicBezTo>
                  <a:cubicBezTo>
                    <a:pt x="1964" y="414"/>
                    <a:pt x="1964" y="414"/>
                    <a:pt x="1964" y="414"/>
                  </a:cubicBezTo>
                  <a:cubicBezTo>
                    <a:pt x="1964" y="374"/>
                    <a:pt x="1964" y="374"/>
                    <a:pt x="1964" y="374"/>
                  </a:cubicBezTo>
                  <a:cubicBezTo>
                    <a:pt x="1941" y="374"/>
                    <a:pt x="1941" y="374"/>
                    <a:pt x="1941" y="374"/>
                  </a:cubicBezTo>
                  <a:cubicBezTo>
                    <a:pt x="1927" y="374"/>
                    <a:pt x="1917" y="372"/>
                    <a:pt x="1912" y="368"/>
                  </a:cubicBezTo>
                  <a:cubicBezTo>
                    <a:pt x="1907" y="364"/>
                    <a:pt x="1905" y="358"/>
                    <a:pt x="1905" y="349"/>
                  </a:cubicBezTo>
                  <a:cubicBezTo>
                    <a:pt x="1905" y="216"/>
                    <a:pt x="1905" y="216"/>
                    <a:pt x="1905" y="216"/>
                  </a:cubicBezTo>
                  <a:cubicBezTo>
                    <a:pt x="1905" y="183"/>
                    <a:pt x="1897" y="159"/>
                    <a:pt x="1881" y="142"/>
                  </a:cubicBezTo>
                  <a:cubicBezTo>
                    <a:pt x="1866" y="126"/>
                    <a:pt x="1844" y="118"/>
                    <a:pt x="1817" y="118"/>
                  </a:cubicBezTo>
                  <a:cubicBezTo>
                    <a:pt x="1793" y="118"/>
                    <a:pt x="1773" y="123"/>
                    <a:pt x="1756" y="135"/>
                  </a:cubicBezTo>
                  <a:cubicBezTo>
                    <a:pt x="1738" y="146"/>
                    <a:pt x="1723" y="161"/>
                    <a:pt x="1711" y="180"/>
                  </a:cubicBezTo>
                  <a:cubicBezTo>
                    <a:pt x="1709" y="180"/>
                    <a:pt x="1709" y="180"/>
                    <a:pt x="1709" y="180"/>
                  </a:cubicBezTo>
                  <a:lnTo>
                    <a:pt x="1709" y="127"/>
                  </a:lnTo>
                  <a:close/>
                  <a:moveTo>
                    <a:pt x="2164" y="414"/>
                  </a:moveTo>
                  <a:cubicBezTo>
                    <a:pt x="2164" y="374"/>
                    <a:pt x="2164" y="374"/>
                    <a:pt x="2164" y="374"/>
                  </a:cubicBezTo>
                  <a:cubicBezTo>
                    <a:pt x="2145" y="374"/>
                    <a:pt x="2145" y="374"/>
                    <a:pt x="2145" y="374"/>
                  </a:cubicBezTo>
                  <a:cubicBezTo>
                    <a:pt x="2136" y="374"/>
                    <a:pt x="2130" y="372"/>
                    <a:pt x="2126" y="368"/>
                  </a:cubicBezTo>
                  <a:cubicBezTo>
                    <a:pt x="2122" y="364"/>
                    <a:pt x="2120" y="358"/>
                    <a:pt x="2120" y="349"/>
                  </a:cubicBezTo>
                  <a:cubicBezTo>
                    <a:pt x="2120" y="327"/>
                    <a:pt x="2120" y="327"/>
                    <a:pt x="2120" y="327"/>
                  </a:cubicBezTo>
                  <a:cubicBezTo>
                    <a:pt x="2176" y="283"/>
                    <a:pt x="2176" y="283"/>
                    <a:pt x="2176" y="283"/>
                  </a:cubicBezTo>
                  <a:cubicBezTo>
                    <a:pt x="2224" y="350"/>
                    <a:pt x="2224" y="350"/>
                    <a:pt x="2224" y="350"/>
                  </a:cubicBezTo>
                  <a:cubicBezTo>
                    <a:pt x="2229" y="358"/>
                    <a:pt x="2229" y="358"/>
                    <a:pt x="2229" y="358"/>
                  </a:cubicBezTo>
                  <a:cubicBezTo>
                    <a:pt x="2230" y="364"/>
                    <a:pt x="2230" y="364"/>
                    <a:pt x="2230" y="364"/>
                  </a:cubicBezTo>
                  <a:cubicBezTo>
                    <a:pt x="2230" y="370"/>
                    <a:pt x="2227" y="374"/>
                    <a:pt x="2220" y="374"/>
                  </a:cubicBezTo>
                  <a:cubicBezTo>
                    <a:pt x="2193" y="374"/>
                    <a:pt x="2193" y="374"/>
                    <a:pt x="2193" y="374"/>
                  </a:cubicBezTo>
                  <a:cubicBezTo>
                    <a:pt x="2193" y="414"/>
                    <a:pt x="2193" y="414"/>
                    <a:pt x="2193" y="414"/>
                  </a:cubicBezTo>
                  <a:cubicBezTo>
                    <a:pt x="2375" y="414"/>
                    <a:pt x="2375" y="414"/>
                    <a:pt x="2375" y="414"/>
                  </a:cubicBezTo>
                  <a:cubicBezTo>
                    <a:pt x="2375" y="374"/>
                    <a:pt x="2375" y="374"/>
                    <a:pt x="2375" y="374"/>
                  </a:cubicBezTo>
                  <a:cubicBezTo>
                    <a:pt x="2362" y="374"/>
                    <a:pt x="2350" y="372"/>
                    <a:pt x="2339" y="369"/>
                  </a:cubicBezTo>
                  <a:cubicBezTo>
                    <a:pt x="2328" y="365"/>
                    <a:pt x="2319" y="359"/>
                    <a:pt x="2312" y="350"/>
                  </a:cubicBezTo>
                  <a:cubicBezTo>
                    <a:pt x="2230" y="239"/>
                    <a:pt x="2230" y="239"/>
                    <a:pt x="2230" y="239"/>
                  </a:cubicBezTo>
                  <a:cubicBezTo>
                    <a:pt x="2297" y="186"/>
                    <a:pt x="2297" y="186"/>
                    <a:pt x="2297" y="186"/>
                  </a:cubicBezTo>
                  <a:cubicBezTo>
                    <a:pt x="2313" y="174"/>
                    <a:pt x="2331" y="167"/>
                    <a:pt x="2353" y="167"/>
                  </a:cubicBezTo>
                  <a:cubicBezTo>
                    <a:pt x="2353" y="127"/>
                    <a:pt x="2353" y="127"/>
                    <a:pt x="2353" y="127"/>
                  </a:cubicBezTo>
                  <a:cubicBezTo>
                    <a:pt x="2172" y="127"/>
                    <a:pt x="2172" y="127"/>
                    <a:pt x="2172" y="127"/>
                  </a:cubicBezTo>
                  <a:cubicBezTo>
                    <a:pt x="2172" y="167"/>
                    <a:pt x="2172" y="167"/>
                    <a:pt x="2172" y="167"/>
                  </a:cubicBezTo>
                  <a:cubicBezTo>
                    <a:pt x="2213" y="167"/>
                    <a:pt x="2213" y="167"/>
                    <a:pt x="2213" y="167"/>
                  </a:cubicBezTo>
                  <a:cubicBezTo>
                    <a:pt x="2222" y="169"/>
                    <a:pt x="2222" y="169"/>
                    <a:pt x="2222" y="169"/>
                  </a:cubicBezTo>
                  <a:cubicBezTo>
                    <a:pt x="2226" y="175"/>
                    <a:pt x="2226" y="175"/>
                    <a:pt x="2226" y="175"/>
                  </a:cubicBezTo>
                  <a:cubicBezTo>
                    <a:pt x="2226" y="180"/>
                    <a:pt x="2223" y="184"/>
                    <a:pt x="2218" y="189"/>
                  </a:cubicBezTo>
                  <a:cubicBezTo>
                    <a:pt x="2120" y="268"/>
                    <a:pt x="2120" y="268"/>
                    <a:pt x="2120" y="268"/>
                  </a:cubicBezTo>
                  <a:cubicBezTo>
                    <a:pt x="2120" y="7"/>
                    <a:pt x="2120" y="7"/>
                    <a:pt x="2120" y="7"/>
                  </a:cubicBezTo>
                  <a:cubicBezTo>
                    <a:pt x="1990" y="7"/>
                    <a:pt x="1990" y="7"/>
                    <a:pt x="1990" y="7"/>
                  </a:cubicBezTo>
                  <a:cubicBezTo>
                    <a:pt x="1990" y="48"/>
                    <a:pt x="1990" y="48"/>
                    <a:pt x="1990" y="48"/>
                  </a:cubicBezTo>
                  <a:cubicBezTo>
                    <a:pt x="2023" y="48"/>
                    <a:pt x="2023" y="48"/>
                    <a:pt x="2023" y="48"/>
                  </a:cubicBezTo>
                  <a:cubicBezTo>
                    <a:pt x="2032" y="48"/>
                    <a:pt x="2038" y="50"/>
                    <a:pt x="2042" y="53"/>
                  </a:cubicBezTo>
                  <a:cubicBezTo>
                    <a:pt x="2046" y="57"/>
                    <a:pt x="2048" y="63"/>
                    <a:pt x="2048" y="72"/>
                  </a:cubicBezTo>
                  <a:cubicBezTo>
                    <a:pt x="2048" y="349"/>
                    <a:pt x="2048" y="349"/>
                    <a:pt x="2048" y="349"/>
                  </a:cubicBezTo>
                  <a:cubicBezTo>
                    <a:pt x="2048" y="358"/>
                    <a:pt x="2046" y="364"/>
                    <a:pt x="2042" y="368"/>
                  </a:cubicBezTo>
                  <a:cubicBezTo>
                    <a:pt x="2038" y="372"/>
                    <a:pt x="2032" y="374"/>
                    <a:pt x="2023" y="374"/>
                  </a:cubicBezTo>
                  <a:cubicBezTo>
                    <a:pt x="1990" y="374"/>
                    <a:pt x="1990" y="374"/>
                    <a:pt x="1990" y="374"/>
                  </a:cubicBezTo>
                  <a:cubicBezTo>
                    <a:pt x="1990" y="414"/>
                    <a:pt x="1990" y="414"/>
                    <a:pt x="1990" y="414"/>
                  </a:cubicBezTo>
                  <a:lnTo>
                    <a:pt x="2164" y="414"/>
                  </a:lnTo>
                  <a:close/>
                  <a:moveTo>
                    <a:pt x="2481" y="278"/>
                  </a:moveTo>
                  <a:cubicBezTo>
                    <a:pt x="2480" y="290"/>
                    <a:pt x="2481" y="302"/>
                    <a:pt x="2483" y="314"/>
                  </a:cubicBezTo>
                  <a:cubicBezTo>
                    <a:pt x="2485" y="326"/>
                    <a:pt x="2488" y="336"/>
                    <a:pt x="2494" y="346"/>
                  </a:cubicBezTo>
                  <a:cubicBezTo>
                    <a:pt x="2499" y="355"/>
                    <a:pt x="2506" y="363"/>
                    <a:pt x="2515" y="369"/>
                  </a:cubicBezTo>
                  <a:cubicBezTo>
                    <a:pt x="2525" y="375"/>
                    <a:pt x="2536" y="378"/>
                    <a:pt x="2551" y="378"/>
                  </a:cubicBezTo>
                  <a:cubicBezTo>
                    <a:pt x="2573" y="378"/>
                    <a:pt x="2590" y="372"/>
                    <a:pt x="2601" y="361"/>
                  </a:cubicBezTo>
                  <a:cubicBezTo>
                    <a:pt x="2613" y="350"/>
                    <a:pt x="2621" y="334"/>
                    <a:pt x="2625" y="313"/>
                  </a:cubicBezTo>
                  <a:cubicBezTo>
                    <a:pt x="2676" y="313"/>
                    <a:pt x="2676" y="313"/>
                    <a:pt x="2676" y="313"/>
                  </a:cubicBezTo>
                  <a:cubicBezTo>
                    <a:pt x="2672" y="348"/>
                    <a:pt x="2659" y="375"/>
                    <a:pt x="2638" y="394"/>
                  </a:cubicBezTo>
                  <a:cubicBezTo>
                    <a:pt x="2616" y="414"/>
                    <a:pt x="2585" y="423"/>
                    <a:pt x="2544" y="423"/>
                  </a:cubicBezTo>
                  <a:cubicBezTo>
                    <a:pt x="2496" y="423"/>
                    <a:pt x="2460" y="410"/>
                    <a:pt x="2435" y="384"/>
                  </a:cubicBezTo>
                  <a:cubicBezTo>
                    <a:pt x="2411" y="358"/>
                    <a:pt x="2399" y="320"/>
                    <a:pt x="2399" y="270"/>
                  </a:cubicBezTo>
                  <a:cubicBezTo>
                    <a:pt x="2399" y="248"/>
                    <a:pt x="2402" y="227"/>
                    <a:pt x="2409" y="209"/>
                  </a:cubicBezTo>
                  <a:cubicBezTo>
                    <a:pt x="2416" y="190"/>
                    <a:pt x="2426" y="174"/>
                    <a:pt x="2438" y="161"/>
                  </a:cubicBezTo>
                  <a:cubicBezTo>
                    <a:pt x="2451" y="147"/>
                    <a:pt x="2466" y="137"/>
                    <a:pt x="2483" y="129"/>
                  </a:cubicBezTo>
                  <a:cubicBezTo>
                    <a:pt x="2500" y="121"/>
                    <a:pt x="2520" y="118"/>
                    <a:pt x="2541" y="118"/>
                  </a:cubicBezTo>
                  <a:cubicBezTo>
                    <a:pt x="2566" y="118"/>
                    <a:pt x="2587" y="123"/>
                    <a:pt x="2605" y="133"/>
                  </a:cubicBezTo>
                  <a:cubicBezTo>
                    <a:pt x="2623" y="143"/>
                    <a:pt x="2638" y="156"/>
                    <a:pt x="2649" y="172"/>
                  </a:cubicBezTo>
                  <a:cubicBezTo>
                    <a:pt x="2660" y="187"/>
                    <a:pt x="2668" y="204"/>
                    <a:pt x="2673" y="223"/>
                  </a:cubicBezTo>
                  <a:cubicBezTo>
                    <a:pt x="2677" y="242"/>
                    <a:pt x="2679" y="260"/>
                    <a:pt x="2677" y="278"/>
                  </a:cubicBezTo>
                  <a:lnTo>
                    <a:pt x="2481" y="278"/>
                  </a:lnTo>
                  <a:close/>
                  <a:moveTo>
                    <a:pt x="2595" y="237"/>
                  </a:moveTo>
                  <a:cubicBezTo>
                    <a:pt x="2595" y="228"/>
                    <a:pt x="2594" y="218"/>
                    <a:pt x="2592" y="209"/>
                  </a:cubicBezTo>
                  <a:cubicBezTo>
                    <a:pt x="2591" y="200"/>
                    <a:pt x="2588" y="191"/>
                    <a:pt x="2584" y="184"/>
                  </a:cubicBezTo>
                  <a:cubicBezTo>
                    <a:pt x="2580" y="177"/>
                    <a:pt x="2574" y="171"/>
                    <a:pt x="2567" y="167"/>
                  </a:cubicBezTo>
                  <a:cubicBezTo>
                    <a:pt x="2560" y="163"/>
                    <a:pt x="2551" y="161"/>
                    <a:pt x="2540" y="161"/>
                  </a:cubicBezTo>
                  <a:cubicBezTo>
                    <a:pt x="2529" y="161"/>
                    <a:pt x="2520" y="163"/>
                    <a:pt x="2513" y="167"/>
                  </a:cubicBezTo>
                  <a:cubicBezTo>
                    <a:pt x="2506" y="171"/>
                    <a:pt x="2500" y="177"/>
                    <a:pt x="2495" y="184"/>
                  </a:cubicBezTo>
                  <a:cubicBezTo>
                    <a:pt x="2491" y="191"/>
                    <a:pt x="2487" y="200"/>
                    <a:pt x="2485" y="209"/>
                  </a:cubicBezTo>
                  <a:cubicBezTo>
                    <a:pt x="2483" y="218"/>
                    <a:pt x="2481" y="228"/>
                    <a:pt x="2481" y="237"/>
                  </a:cubicBezTo>
                  <a:lnTo>
                    <a:pt x="2595" y="237"/>
                  </a:lnTo>
                  <a:close/>
                  <a:moveTo>
                    <a:pt x="2886" y="414"/>
                  </a:moveTo>
                  <a:cubicBezTo>
                    <a:pt x="2886" y="374"/>
                    <a:pt x="2886" y="374"/>
                    <a:pt x="2886" y="374"/>
                  </a:cubicBezTo>
                  <a:cubicBezTo>
                    <a:pt x="2857" y="374"/>
                    <a:pt x="2857" y="374"/>
                    <a:pt x="2857" y="374"/>
                  </a:cubicBezTo>
                  <a:cubicBezTo>
                    <a:pt x="2848" y="374"/>
                    <a:pt x="2842" y="372"/>
                    <a:pt x="2838" y="368"/>
                  </a:cubicBezTo>
                  <a:cubicBezTo>
                    <a:pt x="2834" y="364"/>
                    <a:pt x="2832" y="358"/>
                    <a:pt x="2832" y="349"/>
                  </a:cubicBezTo>
                  <a:cubicBezTo>
                    <a:pt x="2832" y="7"/>
                    <a:pt x="2832" y="7"/>
                    <a:pt x="2832" y="7"/>
                  </a:cubicBezTo>
                  <a:cubicBezTo>
                    <a:pt x="2705" y="7"/>
                    <a:pt x="2705" y="7"/>
                    <a:pt x="2705" y="7"/>
                  </a:cubicBezTo>
                  <a:cubicBezTo>
                    <a:pt x="2705" y="48"/>
                    <a:pt x="2705" y="48"/>
                    <a:pt x="2705" y="48"/>
                  </a:cubicBezTo>
                  <a:cubicBezTo>
                    <a:pt x="2735" y="48"/>
                    <a:pt x="2735" y="48"/>
                    <a:pt x="2735" y="48"/>
                  </a:cubicBezTo>
                  <a:cubicBezTo>
                    <a:pt x="2744" y="48"/>
                    <a:pt x="2750" y="50"/>
                    <a:pt x="2754" y="53"/>
                  </a:cubicBezTo>
                  <a:cubicBezTo>
                    <a:pt x="2758" y="57"/>
                    <a:pt x="2760" y="63"/>
                    <a:pt x="2760" y="72"/>
                  </a:cubicBezTo>
                  <a:cubicBezTo>
                    <a:pt x="2760" y="349"/>
                    <a:pt x="2760" y="349"/>
                    <a:pt x="2760" y="349"/>
                  </a:cubicBezTo>
                  <a:cubicBezTo>
                    <a:pt x="2760" y="358"/>
                    <a:pt x="2758" y="364"/>
                    <a:pt x="2754" y="368"/>
                  </a:cubicBezTo>
                  <a:cubicBezTo>
                    <a:pt x="2750" y="372"/>
                    <a:pt x="2744" y="374"/>
                    <a:pt x="2735" y="374"/>
                  </a:cubicBezTo>
                  <a:cubicBezTo>
                    <a:pt x="2705" y="374"/>
                    <a:pt x="2705" y="374"/>
                    <a:pt x="2705" y="374"/>
                  </a:cubicBezTo>
                  <a:cubicBezTo>
                    <a:pt x="2705" y="414"/>
                    <a:pt x="2705" y="414"/>
                    <a:pt x="2705" y="414"/>
                  </a:cubicBezTo>
                  <a:lnTo>
                    <a:pt x="2886" y="414"/>
                  </a:lnTo>
                  <a:close/>
                  <a:moveTo>
                    <a:pt x="3248" y="127"/>
                  </a:moveTo>
                  <a:cubicBezTo>
                    <a:pt x="3093" y="127"/>
                    <a:pt x="3093" y="127"/>
                    <a:pt x="3093" y="127"/>
                  </a:cubicBezTo>
                  <a:cubicBezTo>
                    <a:pt x="3093" y="167"/>
                    <a:pt x="3093" y="167"/>
                    <a:pt x="3093" y="167"/>
                  </a:cubicBezTo>
                  <a:cubicBezTo>
                    <a:pt x="3108" y="167"/>
                    <a:pt x="3118" y="169"/>
                    <a:pt x="3123" y="172"/>
                  </a:cubicBezTo>
                  <a:cubicBezTo>
                    <a:pt x="3128" y="175"/>
                    <a:pt x="3131" y="179"/>
                    <a:pt x="3133" y="186"/>
                  </a:cubicBezTo>
                  <a:cubicBezTo>
                    <a:pt x="3213" y="414"/>
                    <a:pt x="3213" y="414"/>
                    <a:pt x="3213" y="414"/>
                  </a:cubicBezTo>
                  <a:cubicBezTo>
                    <a:pt x="3293" y="414"/>
                    <a:pt x="3293" y="414"/>
                    <a:pt x="3293" y="414"/>
                  </a:cubicBezTo>
                  <a:cubicBezTo>
                    <a:pt x="3371" y="194"/>
                    <a:pt x="3371" y="194"/>
                    <a:pt x="3371" y="194"/>
                  </a:cubicBezTo>
                  <a:cubicBezTo>
                    <a:pt x="3374" y="186"/>
                    <a:pt x="3378" y="180"/>
                    <a:pt x="3384" y="175"/>
                  </a:cubicBezTo>
                  <a:cubicBezTo>
                    <a:pt x="3390" y="171"/>
                    <a:pt x="3400" y="168"/>
                    <a:pt x="3414" y="167"/>
                  </a:cubicBezTo>
                  <a:cubicBezTo>
                    <a:pt x="3414" y="127"/>
                    <a:pt x="3414" y="127"/>
                    <a:pt x="3414" y="127"/>
                  </a:cubicBezTo>
                  <a:cubicBezTo>
                    <a:pt x="3278" y="127"/>
                    <a:pt x="3278" y="127"/>
                    <a:pt x="3278" y="127"/>
                  </a:cubicBezTo>
                  <a:cubicBezTo>
                    <a:pt x="3278" y="167"/>
                    <a:pt x="3278" y="167"/>
                    <a:pt x="3278" y="167"/>
                  </a:cubicBezTo>
                  <a:cubicBezTo>
                    <a:pt x="3305" y="167"/>
                    <a:pt x="3305" y="167"/>
                    <a:pt x="3305" y="167"/>
                  </a:cubicBezTo>
                  <a:cubicBezTo>
                    <a:pt x="3310" y="167"/>
                    <a:pt x="3313" y="169"/>
                    <a:pt x="3316" y="171"/>
                  </a:cubicBezTo>
                  <a:cubicBezTo>
                    <a:pt x="3318" y="174"/>
                    <a:pt x="3320" y="178"/>
                    <a:pt x="3320" y="182"/>
                  </a:cubicBezTo>
                  <a:cubicBezTo>
                    <a:pt x="3320" y="184"/>
                    <a:pt x="3319" y="188"/>
                    <a:pt x="3318" y="193"/>
                  </a:cubicBezTo>
                  <a:cubicBezTo>
                    <a:pt x="3317" y="198"/>
                    <a:pt x="3315" y="205"/>
                    <a:pt x="3312" y="212"/>
                  </a:cubicBezTo>
                  <a:cubicBezTo>
                    <a:pt x="3265" y="348"/>
                    <a:pt x="3265" y="348"/>
                    <a:pt x="3265" y="348"/>
                  </a:cubicBezTo>
                  <a:cubicBezTo>
                    <a:pt x="3264" y="348"/>
                    <a:pt x="3264" y="348"/>
                    <a:pt x="3264" y="348"/>
                  </a:cubicBezTo>
                  <a:cubicBezTo>
                    <a:pt x="3220" y="212"/>
                    <a:pt x="3220" y="212"/>
                    <a:pt x="3220" y="212"/>
                  </a:cubicBezTo>
                  <a:cubicBezTo>
                    <a:pt x="3218" y="205"/>
                    <a:pt x="3216" y="198"/>
                    <a:pt x="3215" y="193"/>
                  </a:cubicBezTo>
                  <a:cubicBezTo>
                    <a:pt x="3214" y="188"/>
                    <a:pt x="3213" y="184"/>
                    <a:pt x="3213" y="182"/>
                  </a:cubicBezTo>
                  <a:cubicBezTo>
                    <a:pt x="3213" y="178"/>
                    <a:pt x="3214" y="174"/>
                    <a:pt x="3217" y="171"/>
                  </a:cubicBezTo>
                  <a:cubicBezTo>
                    <a:pt x="3219" y="169"/>
                    <a:pt x="3223" y="167"/>
                    <a:pt x="3227" y="167"/>
                  </a:cubicBezTo>
                  <a:cubicBezTo>
                    <a:pt x="3248" y="167"/>
                    <a:pt x="3248" y="167"/>
                    <a:pt x="3248" y="167"/>
                  </a:cubicBezTo>
                  <a:lnTo>
                    <a:pt x="3248" y="127"/>
                  </a:lnTo>
                  <a:close/>
                  <a:moveTo>
                    <a:pt x="3765" y="308"/>
                  </a:moveTo>
                  <a:cubicBezTo>
                    <a:pt x="3765" y="326"/>
                    <a:pt x="3765" y="326"/>
                    <a:pt x="3765" y="326"/>
                  </a:cubicBezTo>
                  <a:cubicBezTo>
                    <a:pt x="3765" y="361"/>
                    <a:pt x="3758" y="386"/>
                    <a:pt x="3745" y="401"/>
                  </a:cubicBezTo>
                  <a:cubicBezTo>
                    <a:pt x="3731" y="416"/>
                    <a:pt x="3712" y="423"/>
                    <a:pt x="3686" y="423"/>
                  </a:cubicBezTo>
                  <a:cubicBezTo>
                    <a:pt x="3670" y="423"/>
                    <a:pt x="3657" y="420"/>
                    <a:pt x="3645" y="413"/>
                  </a:cubicBezTo>
                  <a:cubicBezTo>
                    <a:pt x="3633" y="406"/>
                    <a:pt x="3626" y="395"/>
                    <a:pt x="3624" y="378"/>
                  </a:cubicBezTo>
                  <a:cubicBezTo>
                    <a:pt x="3612" y="395"/>
                    <a:pt x="3598" y="407"/>
                    <a:pt x="3580" y="414"/>
                  </a:cubicBezTo>
                  <a:cubicBezTo>
                    <a:pt x="3562" y="420"/>
                    <a:pt x="3543" y="423"/>
                    <a:pt x="3523" y="423"/>
                  </a:cubicBezTo>
                  <a:cubicBezTo>
                    <a:pt x="3511" y="423"/>
                    <a:pt x="3500" y="422"/>
                    <a:pt x="3490" y="419"/>
                  </a:cubicBezTo>
                  <a:cubicBezTo>
                    <a:pt x="3479" y="416"/>
                    <a:pt x="3470" y="412"/>
                    <a:pt x="3463" y="405"/>
                  </a:cubicBezTo>
                  <a:cubicBezTo>
                    <a:pt x="3455" y="399"/>
                    <a:pt x="3449" y="391"/>
                    <a:pt x="3444" y="381"/>
                  </a:cubicBezTo>
                  <a:cubicBezTo>
                    <a:pt x="3440" y="371"/>
                    <a:pt x="3438" y="359"/>
                    <a:pt x="3438" y="345"/>
                  </a:cubicBezTo>
                  <a:cubicBezTo>
                    <a:pt x="3438" y="326"/>
                    <a:pt x="3443" y="310"/>
                    <a:pt x="3452" y="299"/>
                  </a:cubicBezTo>
                  <a:cubicBezTo>
                    <a:pt x="3461" y="288"/>
                    <a:pt x="3472" y="280"/>
                    <a:pt x="3486" y="274"/>
                  </a:cubicBezTo>
                  <a:cubicBezTo>
                    <a:pt x="3499" y="267"/>
                    <a:pt x="3514" y="263"/>
                    <a:pt x="3530" y="259"/>
                  </a:cubicBezTo>
                  <a:cubicBezTo>
                    <a:pt x="3546" y="256"/>
                    <a:pt x="3561" y="252"/>
                    <a:pt x="3575" y="248"/>
                  </a:cubicBezTo>
                  <a:cubicBezTo>
                    <a:pt x="3588" y="243"/>
                    <a:pt x="3600" y="237"/>
                    <a:pt x="3609" y="230"/>
                  </a:cubicBezTo>
                  <a:cubicBezTo>
                    <a:pt x="3618" y="223"/>
                    <a:pt x="3622" y="212"/>
                    <a:pt x="3622" y="197"/>
                  </a:cubicBezTo>
                  <a:cubicBezTo>
                    <a:pt x="3622" y="188"/>
                    <a:pt x="3620" y="180"/>
                    <a:pt x="3616" y="174"/>
                  </a:cubicBezTo>
                  <a:cubicBezTo>
                    <a:pt x="3612" y="167"/>
                    <a:pt x="3607" y="163"/>
                    <a:pt x="3601" y="159"/>
                  </a:cubicBezTo>
                  <a:cubicBezTo>
                    <a:pt x="3595" y="156"/>
                    <a:pt x="3588" y="154"/>
                    <a:pt x="3580" y="153"/>
                  </a:cubicBezTo>
                  <a:cubicBezTo>
                    <a:pt x="3573" y="151"/>
                    <a:pt x="3565" y="151"/>
                    <a:pt x="3556" y="151"/>
                  </a:cubicBezTo>
                  <a:cubicBezTo>
                    <a:pt x="3552" y="151"/>
                    <a:pt x="3547" y="151"/>
                    <a:pt x="3542" y="152"/>
                  </a:cubicBezTo>
                  <a:cubicBezTo>
                    <a:pt x="3536" y="153"/>
                    <a:pt x="3531" y="154"/>
                    <a:pt x="3526" y="155"/>
                  </a:cubicBezTo>
                  <a:cubicBezTo>
                    <a:pt x="3520" y="157"/>
                    <a:pt x="3515" y="159"/>
                    <a:pt x="3511" y="162"/>
                  </a:cubicBezTo>
                  <a:cubicBezTo>
                    <a:pt x="3506" y="164"/>
                    <a:pt x="3502" y="167"/>
                    <a:pt x="3499" y="171"/>
                  </a:cubicBezTo>
                  <a:cubicBezTo>
                    <a:pt x="3511" y="169"/>
                    <a:pt x="3520" y="171"/>
                    <a:pt x="3528" y="176"/>
                  </a:cubicBezTo>
                  <a:cubicBezTo>
                    <a:pt x="3536" y="181"/>
                    <a:pt x="3540" y="190"/>
                    <a:pt x="3540" y="203"/>
                  </a:cubicBezTo>
                  <a:cubicBezTo>
                    <a:pt x="3540" y="217"/>
                    <a:pt x="3536" y="226"/>
                    <a:pt x="3527" y="232"/>
                  </a:cubicBezTo>
                  <a:cubicBezTo>
                    <a:pt x="3519" y="237"/>
                    <a:pt x="3509" y="239"/>
                    <a:pt x="3497" y="239"/>
                  </a:cubicBezTo>
                  <a:cubicBezTo>
                    <a:pt x="3484" y="239"/>
                    <a:pt x="3473" y="235"/>
                    <a:pt x="3465" y="226"/>
                  </a:cubicBezTo>
                  <a:cubicBezTo>
                    <a:pt x="3457" y="217"/>
                    <a:pt x="3453" y="206"/>
                    <a:pt x="3453" y="194"/>
                  </a:cubicBezTo>
                  <a:cubicBezTo>
                    <a:pt x="3453" y="178"/>
                    <a:pt x="3457" y="165"/>
                    <a:pt x="3465" y="155"/>
                  </a:cubicBezTo>
                  <a:cubicBezTo>
                    <a:pt x="3474" y="145"/>
                    <a:pt x="3484" y="138"/>
                    <a:pt x="3496" y="132"/>
                  </a:cubicBezTo>
                  <a:cubicBezTo>
                    <a:pt x="3509" y="127"/>
                    <a:pt x="3522" y="123"/>
                    <a:pt x="3536" y="121"/>
                  </a:cubicBezTo>
                  <a:cubicBezTo>
                    <a:pt x="3551" y="119"/>
                    <a:pt x="3564" y="118"/>
                    <a:pt x="3576" y="118"/>
                  </a:cubicBezTo>
                  <a:cubicBezTo>
                    <a:pt x="3617" y="118"/>
                    <a:pt x="3647" y="126"/>
                    <a:pt x="3666" y="143"/>
                  </a:cubicBezTo>
                  <a:cubicBezTo>
                    <a:pt x="3685" y="160"/>
                    <a:pt x="3695" y="181"/>
                    <a:pt x="3695" y="207"/>
                  </a:cubicBezTo>
                  <a:cubicBezTo>
                    <a:pt x="3695" y="358"/>
                    <a:pt x="3695" y="358"/>
                    <a:pt x="3695" y="358"/>
                  </a:cubicBezTo>
                  <a:cubicBezTo>
                    <a:pt x="3695" y="371"/>
                    <a:pt x="3699" y="378"/>
                    <a:pt x="3709" y="378"/>
                  </a:cubicBezTo>
                  <a:cubicBezTo>
                    <a:pt x="3716" y="376"/>
                    <a:pt x="3716" y="376"/>
                    <a:pt x="3716" y="376"/>
                  </a:cubicBezTo>
                  <a:cubicBezTo>
                    <a:pt x="3721" y="369"/>
                    <a:pt x="3721" y="369"/>
                    <a:pt x="3721" y="369"/>
                  </a:cubicBezTo>
                  <a:cubicBezTo>
                    <a:pt x="3723" y="365"/>
                    <a:pt x="3724" y="361"/>
                    <a:pt x="3725" y="355"/>
                  </a:cubicBezTo>
                  <a:cubicBezTo>
                    <a:pt x="3725" y="348"/>
                    <a:pt x="3726" y="341"/>
                    <a:pt x="3726" y="331"/>
                  </a:cubicBezTo>
                  <a:cubicBezTo>
                    <a:pt x="3726" y="308"/>
                    <a:pt x="3726" y="308"/>
                    <a:pt x="3726" y="308"/>
                  </a:cubicBezTo>
                  <a:lnTo>
                    <a:pt x="3765" y="308"/>
                  </a:lnTo>
                  <a:close/>
                  <a:moveTo>
                    <a:pt x="3622" y="262"/>
                  </a:moveTo>
                  <a:cubicBezTo>
                    <a:pt x="3557" y="292"/>
                    <a:pt x="3557" y="292"/>
                    <a:pt x="3557" y="292"/>
                  </a:cubicBezTo>
                  <a:cubicBezTo>
                    <a:pt x="3548" y="296"/>
                    <a:pt x="3540" y="301"/>
                    <a:pt x="3532" y="308"/>
                  </a:cubicBezTo>
                  <a:cubicBezTo>
                    <a:pt x="3524" y="314"/>
                    <a:pt x="3520" y="325"/>
                    <a:pt x="3520" y="339"/>
                  </a:cubicBezTo>
                  <a:cubicBezTo>
                    <a:pt x="3520" y="365"/>
                    <a:pt x="3533" y="378"/>
                    <a:pt x="3557" y="378"/>
                  </a:cubicBezTo>
                  <a:cubicBezTo>
                    <a:pt x="3567" y="378"/>
                    <a:pt x="3576" y="376"/>
                    <a:pt x="3585" y="372"/>
                  </a:cubicBezTo>
                  <a:cubicBezTo>
                    <a:pt x="3593" y="368"/>
                    <a:pt x="3600" y="362"/>
                    <a:pt x="3605" y="355"/>
                  </a:cubicBezTo>
                  <a:cubicBezTo>
                    <a:pt x="3611" y="348"/>
                    <a:pt x="3615" y="340"/>
                    <a:pt x="3618" y="331"/>
                  </a:cubicBezTo>
                  <a:cubicBezTo>
                    <a:pt x="3621" y="322"/>
                    <a:pt x="3622" y="312"/>
                    <a:pt x="3622" y="303"/>
                  </a:cubicBezTo>
                  <a:lnTo>
                    <a:pt x="3622" y="262"/>
                  </a:lnTo>
                  <a:close/>
                  <a:moveTo>
                    <a:pt x="3909" y="127"/>
                  </a:moveTo>
                  <a:cubicBezTo>
                    <a:pt x="3777" y="127"/>
                    <a:pt x="3777" y="127"/>
                    <a:pt x="3777" y="127"/>
                  </a:cubicBezTo>
                  <a:cubicBezTo>
                    <a:pt x="3777" y="167"/>
                    <a:pt x="3777" y="167"/>
                    <a:pt x="3777" y="167"/>
                  </a:cubicBezTo>
                  <a:cubicBezTo>
                    <a:pt x="3797" y="167"/>
                    <a:pt x="3797" y="167"/>
                    <a:pt x="3797" y="167"/>
                  </a:cubicBezTo>
                  <a:cubicBezTo>
                    <a:pt x="3813" y="167"/>
                    <a:pt x="3823" y="170"/>
                    <a:pt x="3829" y="174"/>
                  </a:cubicBezTo>
                  <a:cubicBezTo>
                    <a:pt x="3834" y="179"/>
                    <a:pt x="3836" y="187"/>
                    <a:pt x="3836" y="200"/>
                  </a:cubicBezTo>
                  <a:cubicBezTo>
                    <a:pt x="3836" y="349"/>
                    <a:pt x="3836" y="349"/>
                    <a:pt x="3836" y="349"/>
                  </a:cubicBezTo>
                  <a:cubicBezTo>
                    <a:pt x="3836" y="358"/>
                    <a:pt x="3834" y="364"/>
                    <a:pt x="3830" y="368"/>
                  </a:cubicBezTo>
                  <a:cubicBezTo>
                    <a:pt x="3827" y="372"/>
                    <a:pt x="3820" y="374"/>
                    <a:pt x="3812" y="374"/>
                  </a:cubicBezTo>
                  <a:cubicBezTo>
                    <a:pt x="3777" y="374"/>
                    <a:pt x="3777" y="374"/>
                    <a:pt x="3777" y="374"/>
                  </a:cubicBezTo>
                  <a:cubicBezTo>
                    <a:pt x="3777" y="414"/>
                    <a:pt x="3777" y="414"/>
                    <a:pt x="3777" y="414"/>
                  </a:cubicBezTo>
                  <a:cubicBezTo>
                    <a:pt x="3957" y="414"/>
                    <a:pt x="3957" y="414"/>
                    <a:pt x="3957" y="414"/>
                  </a:cubicBezTo>
                  <a:cubicBezTo>
                    <a:pt x="3957" y="374"/>
                    <a:pt x="3957" y="374"/>
                    <a:pt x="3957" y="374"/>
                  </a:cubicBezTo>
                  <a:cubicBezTo>
                    <a:pt x="3933" y="374"/>
                    <a:pt x="3933" y="374"/>
                    <a:pt x="3933" y="374"/>
                  </a:cubicBezTo>
                  <a:cubicBezTo>
                    <a:pt x="3925" y="374"/>
                    <a:pt x="3918" y="372"/>
                    <a:pt x="3914" y="368"/>
                  </a:cubicBezTo>
                  <a:cubicBezTo>
                    <a:pt x="3911" y="364"/>
                    <a:pt x="3909" y="358"/>
                    <a:pt x="3909" y="349"/>
                  </a:cubicBezTo>
                  <a:cubicBezTo>
                    <a:pt x="3909" y="236"/>
                    <a:pt x="3909" y="236"/>
                    <a:pt x="3909" y="236"/>
                  </a:cubicBezTo>
                  <a:cubicBezTo>
                    <a:pt x="3909" y="226"/>
                    <a:pt x="3911" y="217"/>
                    <a:pt x="3915" y="208"/>
                  </a:cubicBezTo>
                  <a:cubicBezTo>
                    <a:pt x="3919" y="200"/>
                    <a:pt x="3925" y="192"/>
                    <a:pt x="3932" y="186"/>
                  </a:cubicBezTo>
                  <a:cubicBezTo>
                    <a:pt x="3938" y="180"/>
                    <a:pt x="3946" y="175"/>
                    <a:pt x="3954" y="171"/>
                  </a:cubicBezTo>
                  <a:cubicBezTo>
                    <a:pt x="3962" y="167"/>
                    <a:pt x="3970" y="166"/>
                    <a:pt x="3977" y="166"/>
                  </a:cubicBezTo>
                  <a:cubicBezTo>
                    <a:pt x="3985" y="166"/>
                    <a:pt x="3992" y="166"/>
                    <a:pt x="3998" y="168"/>
                  </a:cubicBezTo>
                  <a:cubicBezTo>
                    <a:pt x="4005" y="169"/>
                    <a:pt x="4011" y="172"/>
                    <a:pt x="4015" y="176"/>
                  </a:cubicBezTo>
                  <a:cubicBezTo>
                    <a:pt x="4020" y="180"/>
                    <a:pt x="4024" y="186"/>
                    <a:pt x="4027" y="193"/>
                  </a:cubicBezTo>
                  <a:cubicBezTo>
                    <a:pt x="4030" y="200"/>
                    <a:pt x="4031" y="210"/>
                    <a:pt x="4031" y="221"/>
                  </a:cubicBezTo>
                  <a:cubicBezTo>
                    <a:pt x="4031" y="349"/>
                    <a:pt x="4031" y="349"/>
                    <a:pt x="4031" y="349"/>
                  </a:cubicBezTo>
                  <a:cubicBezTo>
                    <a:pt x="4031" y="358"/>
                    <a:pt x="4029" y="364"/>
                    <a:pt x="4025" y="368"/>
                  </a:cubicBezTo>
                  <a:cubicBezTo>
                    <a:pt x="4020" y="372"/>
                    <a:pt x="4011" y="374"/>
                    <a:pt x="3998" y="374"/>
                  </a:cubicBezTo>
                  <a:cubicBezTo>
                    <a:pt x="3984" y="374"/>
                    <a:pt x="3984" y="374"/>
                    <a:pt x="3984" y="374"/>
                  </a:cubicBezTo>
                  <a:cubicBezTo>
                    <a:pt x="3984" y="414"/>
                    <a:pt x="3984" y="414"/>
                    <a:pt x="3984" y="414"/>
                  </a:cubicBezTo>
                  <a:cubicBezTo>
                    <a:pt x="4163" y="414"/>
                    <a:pt x="4163" y="414"/>
                    <a:pt x="4163" y="414"/>
                  </a:cubicBezTo>
                  <a:cubicBezTo>
                    <a:pt x="4163" y="374"/>
                    <a:pt x="4163" y="374"/>
                    <a:pt x="4163" y="374"/>
                  </a:cubicBezTo>
                  <a:cubicBezTo>
                    <a:pt x="4141" y="374"/>
                    <a:pt x="4141" y="374"/>
                    <a:pt x="4141" y="374"/>
                  </a:cubicBezTo>
                  <a:cubicBezTo>
                    <a:pt x="4126" y="374"/>
                    <a:pt x="4116" y="372"/>
                    <a:pt x="4111" y="368"/>
                  </a:cubicBezTo>
                  <a:cubicBezTo>
                    <a:pt x="4106" y="364"/>
                    <a:pt x="4104" y="358"/>
                    <a:pt x="4104" y="349"/>
                  </a:cubicBezTo>
                  <a:cubicBezTo>
                    <a:pt x="4104" y="216"/>
                    <a:pt x="4104" y="216"/>
                    <a:pt x="4104" y="216"/>
                  </a:cubicBezTo>
                  <a:cubicBezTo>
                    <a:pt x="4104" y="183"/>
                    <a:pt x="4096" y="159"/>
                    <a:pt x="4080" y="142"/>
                  </a:cubicBezTo>
                  <a:cubicBezTo>
                    <a:pt x="4065" y="126"/>
                    <a:pt x="4044" y="118"/>
                    <a:pt x="4017" y="118"/>
                  </a:cubicBezTo>
                  <a:cubicBezTo>
                    <a:pt x="3993" y="118"/>
                    <a:pt x="3972" y="123"/>
                    <a:pt x="3955" y="135"/>
                  </a:cubicBezTo>
                  <a:cubicBezTo>
                    <a:pt x="3938" y="146"/>
                    <a:pt x="3923" y="161"/>
                    <a:pt x="3910" y="180"/>
                  </a:cubicBezTo>
                  <a:cubicBezTo>
                    <a:pt x="3909" y="180"/>
                    <a:pt x="3909" y="180"/>
                    <a:pt x="3909" y="180"/>
                  </a:cubicBezTo>
                  <a:lnTo>
                    <a:pt x="3909" y="127"/>
                  </a:lnTo>
                  <a:close/>
                  <a:moveTo>
                    <a:pt x="4374" y="270"/>
                  </a:moveTo>
                  <a:cubicBezTo>
                    <a:pt x="4374" y="246"/>
                    <a:pt x="4378" y="224"/>
                    <a:pt x="4386" y="205"/>
                  </a:cubicBezTo>
                  <a:cubicBezTo>
                    <a:pt x="4394" y="187"/>
                    <a:pt x="4405" y="171"/>
                    <a:pt x="4419" y="158"/>
                  </a:cubicBezTo>
                  <a:cubicBezTo>
                    <a:pt x="4432" y="144"/>
                    <a:pt x="4449" y="135"/>
                    <a:pt x="4469" y="128"/>
                  </a:cubicBezTo>
                  <a:cubicBezTo>
                    <a:pt x="4488" y="121"/>
                    <a:pt x="4509" y="118"/>
                    <a:pt x="4532" y="118"/>
                  </a:cubicBezTo>
                  <a:cubicBezTo>
                    <a:pt x="4555" y="118"/>
                    <a:pt x="4576" y="121"/>
                    <a:pt x="4596" y="128"/>
                  </a:cubicBezTo>
                  <a:cubicBezTo>
                    <a:pt x="4615" y="135"/>
                    <a:pt x="4632" y="144"/>
                    <a:pt x="4646" y="158"/>
                  </a:cubicBezTo>
                  <a:cubicBezTo>
                    <a:pt x="4660" y="171"/>
                    <a:pt x="4670" y="187"/>
                    <a:pt x="4678" y="205"/>
                  </a:cubicBezTo>
                  <a:cubicBezTo>
                    <a:pt x="4686" y="224"/>
                    <a:pt x="4690" y="246"/>
                    <a:pt x="4690" y="270"/>
                  </a:cubicBezTo>
                  <a:cubicBezTo>
                    <a:pt x="4690" y="295"/>
                    <a:pt x="4686" y="317"/>
                    <a:pt x="4678" y="335"/>
                  </a:cubicBezTo>
                  <a:cubicBezTo>
                    <a:pt x="4670" y="354"/>
                    <a:pt x="4660" y="370"/>
                    <a:pt x="4646" y="383"/>
                  </a:cubicBezTo>
                  <a:cubicBezTo>
                    <a:pt x="4632" y="396"/>
                    <a:pt x="4615" y="406"/>
                    <a:pt x="4596" y="413"/>
                  </a:cubicBezTo>
                  <a:cubicBezTo>
                    <a:pt x="4576" y="420"/>
                    <a:pt x="4555" y="423"/>
                    <a:pt x="4532" y="423"/>
                  </a:cubicBezTo>
                  <a:cubicBezTo>
                    <a:pt x="4509" y="423"/>
                    <a:pt x="4488" y="420"/>
                    <a:pt x="4469" y="413"/>
                  </a:cubicBezTo>
                  <a:cubicBezTo>
                    <a:pt x="4449" y="406"/>
                    <a:pt x="4432" y="396"/>
                    <a:pt x="4419" y="383"/>
                  </a:cubicBezTo>
                  <a:cubicBezTo>
                    <a:pt x="4405" y="370"/>
                    <a:pt x="4394" y="354"/>
                    <a:pt x="4386" y="335"/>
                  </a:cubicBezTo>
                  <a:cubicBezTo>
                    <a:pt x="4378" y="317"/>
                    <a:pt x="4374" y="295"/>
                    <a:pt x="4374" y="270"/>
                  </a:cubicBezTo>
                  <a:moveTo>
                    <a:pt x="4457" y="270"/>
                  </a:moveTo>
                  <a:cubicBezTo>
                    <a:pt x="4457" y="308"/>
                    <a:pt x="4463" y="336"/>
                    <a:pt x="4476" y="355"/>
                  </a:cubicBezTo>
                  <a:cubicBezTo>
                    <a:pt x="4488" y="373"/>
                    <a:pt x="4507" y="383"/>
                    <a:pt x="4532" y="383"/>
                  </a:cubicBezTo>
                  <a:cubicBezTo>
                    <a:pt x="4557" y="383"/>
                    <a:pt x="4576" y="373"/>
                    <a:pt x="4589" y="355"/>
                  </a:cubicBezTo>
                  <a:cubicBezTo>
                    <a:pt x="4601" y="336"/>
                    <a:pt x="4608" y="308"/>
                    <a:pt x="4608" y="270"/>
                  </a:cubicBezTo>
                  <a:cubicBezTo>
                    <a:pt x="4608" y="233"/>
                    <a:pt x="4601" y="205"/>
                    <a:pt x="4589" y="186"/>
                  </a:cubicBezTo>
                  <a:cubicBezTo>
                    <a:pt x="4576" y="168"/>
                    <a:pt x="4557" y="158"/>
                    <a:pt x="4532" y="158"/>
                  </a:cubicBezTo>
                  <a:cubicBezTo>
                    <a:pt x="4507" y="158"/>
                    <a:pt x="4488" y="168"/>
                    <a:pt x="4476" y="186"/>
                  </a:cubicBezTo>
                  <a:cubicBezTo>
                    <a:pt x="4463" y="205"/>
                    <a:pt x="4457" y="233"/>
                    <a:pt x="4457" y="270"/>
                  </a:cubicBezTo>
                  <a:moveTo>
                    <a:pt x="4846" y="127"/>
                  </a:moveTo>
                  <a:cubicBezTo>
                    <a:pt x="4714" y="127"/>
                    <a:pt x="4714" y="127"/>
                    <a:pt x="4714" y="127"/>
                  </a:cubicBezTo>
                  <a:cubicBezTo>
                    <a:pt x="4714" y="167"/>
                    <a:pt x="4714" y="167"/>
                    <a:pt x="4714" y="167"/>
                  </a:cubicBezTo>
                  <a:cubicBezTo>
                    <a:pt x="4735" y="167"/>
                    <a:pt x="4735" y="167"/>
                    <a:pt x="4735" y="167"/>
                  </a:cubicBezTo>
                  <a:cubicBezTo>
                    <a:pt x="4751" y="167"/>
                    <a:pt x="4761" y="170"/>
                    <a:pt x="4766" y="174"/>
                  </a:cubicBezTo>
                  <a:cubicBezTo>
                    <a:pt x="4771" y="179"/>
                    <a:pt x="4774" y="187"/>
                    <a:pt x="4774" y="200"/>
                  </a:cubicBezTo>
                  <a:cubicBezTo>
                    <a:pt x="4774" y="349"/>
                    <a:pt x="4774" y="349"/>
                    <a:pt x="4774" y="349"/>
                  </a:cubicBezTo>
                  <a:cubicBezTo>
                    <a:pt x="4774" y="358"/>
                    <a:pt x="4772" y="364"/>
                    <a:pt x="4768" y="368"/>
                  </a:cubicBezTo>
                  <a:cubicBezTo>
                    <a:pt x="4764" y="372"/>
                    <a:pt x="4758" y="374"/>
                    <a:pt x="4749" y="374"/>
                  </a:cubicBezTo>
                  <a:cubicBezTo>
                    <a:pt x="4714" y="374"/>
                    <a:pt x="4714" y="374"/>
                    <a:pt x="4714" y="374"/>
                  </a:cubicBezTo>
                  <a:cubicBezTo>
                    <a:pt x="4714" y="414"/>
                    <a:pt x="4714" y="414"/>
                    <a:pt x="4714" y="414"/>
                  </a:cubicBezTo>
                  <a:cubicBezTo>
                    <a:pt x="4895" y="414"/>
                    <a:pt x="4895" y="414"/>
                    <a:pt x="4895" y="414"/>
                  </a:cubicBezTo>
                  <a:cubicBezTo>
                    <a:pt x="4895" y="374"/>
                    <a:pt x="4895" y="374"/>
                    <a:pt x="4895" y="374"/>
                  </a:cubicBezTo>
                  <a:cubicBezTo>
                    <a:pt x="4871" y="374"/>
                    <a:pt x="4871" y="374"/>
                    <a:pt x="4871" y="374"/>
                  </a:cubicBezTo>
                  <a:cubicBezTo>
                    <a:pt x="4862" y="374"/>
                    <a:pt x="4856" y="372"/>
                    <a:pt x="4852" y="368"/>
                  </a:cubicBezTo>
                  <a:cubicBezTo>
                    <a:pt x="4848" y="364"/>
                    <a:pt x="4846" y="358"/>
                    <a:pt x="4846" y="349"/>
                  </a:cubicBezTo>
                  <a:cubicBezTo>
                    <a:pt x="4846" y="236"/>
                    <a:pt x="4846" y="236"/>
                    <a:pt x="4846" y="236"/>
                  </a:cubicBezTo>
                  <a:cubicBezTo>
                    <a:pt x="4846" y="226"/>
                    <a:pt x="4848" y="217"/>
                    <a:pt x="4853" y="208"/>
                  </a:cubicBezTo>
                  <a:cubicBezTo>
                    <a:pt x="4857" y="200"/>
                    <a:pt x="4863" y="192"/>
                    <a:pt x="4869" y="186"/>
                  </a:cubicBezTo>
                  <a:cubicBezTo>
                    <a:pt x="4876" y="180"/>
                    <a:pt x="4884" y="175"/>
                    <a:pt x="4892" y="171"/>
                  </a:cubicBezTo>
                  <a:cubicBezTo>
                    <a:pt x="4900" y="167"/>
                    <a:pt x="4908" y="166"/>
                    <a:pt x="4915" y="166"/>
                  </a:cubicBezTo>
                  <a:cubicBezTo>
                    <a:pt x="4922" y="166"/>
                    <a:pt x="4929" y="166"/>
                    <a:pt x="4936" y="168"/>
                  </a:cubicBezTo>
                  <a:cubicBezTo>
                    <a:pt x="4942" y="169"/>
                    <a:pt x="4948" y="172"/>
                    <a:pt x="4953" y="176"/>
                  </a:cubicBezTo>
                  <a:cubicBezTo>
                    <a:pt x="4958" y="180"/>
                    <a:pt x="4962" y="186"/>
                    <a:pt x="4965" y="193"/>
                  </a:cubicBezTo>
                  <a:cubicBezTo>
                    <a:pt x="4968" y="200"/>
                    <a:pt x="4969" y="210"/>
                    <a:pt x="4969" y="221"/>
                  </a:cubicBezTo>
                  <a:cubicBezTo>
                    <a:pt x="4969" y="349"/>
                    <a:pt x="4969" y="349"/>
                    <a:pt x="4969" y="349"/>
                  </a:cubicBezTo>
                  <a:cubicBezTo>
                    <a:pt x="4969" y="358"/>
                    <a:pt x="4967" y="364"/>
                    <a:pt x="4962" y="368"/>
                  </a:cubicBezTo>
                  <a:cubicBezTo>
                    <a:pt x="4958" y="372"/>
                    <a:pt x="4949" y="374"/>
                    <a:pt x="4936" y="374"/>
                  </a:cubicBezTo>
                  <a:cubicBezTo>
                    <a:pt x="4921" y="374"/>
                    <a:pt x="4921" y="374"/>
                    <a:pt x="4921" y="374"/>
                  </a:cubicBezTo>
                  <a:cubicBezTo>
                    <a:pt x="4921" y="414"/>
                    <a:pt x="4921" y="414"/>
                    <a:pt x="4921" y="414"/>
                  </a:cubicBezTo>
                  <a:cubicBezTo>
                    <a:pt x="5100" y="414"/>
                    <a:pt x="5100" y="414"/>
                    <a:pt x="5100" y="414"/>
                  </a:cubicBezTo>
                  <a:cubicBezTo>
                    <a:pt x="5100" y="374"/>
                    <a:pt x="5100" y="374"/>
                    <a:pt x="5100" y="374"/>
                  </a:cubicBezTo>
                  <a:cubicBezTo>
                    <a:pt x="5078" y="374"/>
                    <a:pt x="5078" y="374"/>
                    <a:pt x="5078" y="374"/>
                  </a:cubicBezTo>
                  <a:cubicBezTo>
                    <a:pt x="5064" y="374"/>
                    <a:pt x="5054" y="372"/>
                    <a:pt x="5049" y="368"/>
                  </a:cubicBezTo>
                  <a:cubicBezTo>
                    <a:pt x="5044" y="364"/>
                    <a:pt x="5041" y="358"/>
                    <a:pt x="5041" y="349"/>
                  </a:cubicBezTo>
                  <a:cubicBezTo>
                    <a:pt x="5041" y="216"/>
                    <a:pt x="5041" y="216"/>
                    <a:pt x="5041" y="216"/>
                  </a:cubicBezTo>
                  <a:cubicBezTo>
                    <a:pt x="5041" y="183"/>
                    <a:pt x="5034" y="159"/>
                    <a:pt x="5018" y="142"/>
                  </a:cubicBezTo>
                  <a:cubicBezTo>
                    <a:pt x="5003" y="126"/>
                    <a:pt x="4981" y="118"/>
                    <a:pt x="4954" y="118"/>
                  </a:cubicBezTo>
                  <a:cubicBezTo>
                    <a:pt x="4930" y="118"/>
                    <a:pt x="4909" y="123"/>
                    <a:pt x="4892" y="135"/>
                  </a:cubicBezTo>
                  <a:cubicBezTo>
                    <a:pt x="4875" y="146"/>
                    <a:pt x="4860" y="161"/>
                    <a:pt x="4847" y="180"/>
                  </a:cubicBezTo>
                  <a:cubicBezTo>
                    <a:pt x="4846" y="180"/>
                    <a:pt x="4846" y="180"/>
                    <a:pt x="4846" y="180"/>
                  </a:cubicBezTo>
                  <a:lnTo>
                    <a:pt x="4846" y="127"/>
                  </a:lnTo>
                  <a:close/>
                  <a:moveTo>
                    <a:pt x="5135" y="302"/>
                  </a:moveTo>
                  <a:cubicBezTo>
                    <a:pt x="5135" y="414"/>
                    <a:pt x="5135" y="414"/>
                    <a:pt x="5135" y="414"/>
                  </a:cubicBezTo>
                  <a:cubicBezTo>
                    <a:pt x="5175" y="414"/>
                    <a:pt x="5175" y="414"/>
                    <a:pt x="5175" y="414"/>
                  </a:cubicBezTo>
                  <a:cubicBezTo>
                    <a:pt x="5187" y="392"/>
                    <a:pt x="5187" y="392"/>
                    <a:pt x="5187" y="392"/>
                  </a:cubicBezTo>
                  <a:cubicBezTo>
                    <a:pt x="5202" y="405"/>
                    <a:pt x="5218" y="413"/>
                    <a:pt x="5236" y="417"/>
                  </a:cubicBezTo>
                  <a:cubicBezTo>
                    <a:pt x="5253" y="421"/>
                    <a:pt x="5272" y="423"/>
                    <a:pt x="5290" y="423"/>
                  </a:cubicBezTo>
                  <a:cubicBezTo>
                    <a:pt x="5304" y="423"/>
                    <a:pt x="5318" y="422"/>
                    <a:pt x="5332" y="418"/>
                  </a:cubicBezTo>
                  <a:cubicBezTo>
                    <a:pt x="5345" y="415"/>
                    <a:pt x="5357" y="409"/>
                    <a:pt x="5368" y="402"/>
                  </a:cubicBezTo>
                  <a:cubicBezTo>
                    <a:pt x="5378" y="394"/>
                    <a:pt x="5386" y="385"/>
                    <a:pt x="5393" y="374"/>
                  </a:cubicBezTo>
                  <a:cubicBezTo>
                    <a:pt x="5399" y="362"/>
                    <a:pt x="5402" y="348"/>
                    <a:pt x="5402" y="332"/>
                  </a:cubicBezTo>
                  <a:cubicBezTo>
                    <a:pt x="5402" y="314"/>
                    <a:pt x="5397" y="298"/>
                    <a:pt x="5388" y="286"/>
                  </a:cubicBezTo>
                  <a:cubicBezTo>
                    <a:pt x="5378" y="275"/>
                    <a:pt x="5366" y="265"/>
                    <a:pt x="5352" y="258"/>
                  </a:cubicBezTo>
                  <a:cubicBezTo>
                    <a:pt x="5338" y="250"/>
                    <a:pt x="5322" y="244"/>
                    <a:pt x="5306" y="240"/>
                  </a:cubicBezTo>
                  <a:cubicBezTo>
                    <a:pt x="5289" y="235"/>
                    <a:pt x="5274" y="231"/>
                    <a:pt x="5259" y="227"/>
                  </a:cubicBezTo>
                  <a:cubicBezTo>
                    <a:pt x="5245" y="223"/>
                    <a:pt x="5233" y="219"/>
                    <a:pt x="5223" y="214"/>
                  </a:cubicBezTo>
                  <a:cubicBezTo>
                    <a:pt x="5214" y="210"/>
                    <a:pt x="5209" y="203"/>
                    <a:pt x="5209" y="195"/>
                  </a:cubicBezTo>
                  <a:cubicBezTo>
                    <a:pt x="5209" y="189"/>
                    <a:pt x="5210" y="184"/>
                    <a:pt x="5213" y="179"/>
                  </a:cubicBezTo>
                  <a:cubicBezTo>
                    <a:pt x="5216" y="175"/>
                    <a:pt x="5220" y="172"/>
                    <a:pt x="5225" y="169"/>
                  </a:cubicBezTo>
                  <a:cubicBezTo>
                    <a:pt x="5229" y="167"/>
                    <a:pt x="5234" y="165"/>
                    <a:pt x="5240" y="164"/>
                  </a:cubicBezTo>
                  <a:cubicBezTo>
                    <a:pt x="5245" y="162"/>
                    <a:pt x="5251" y="162"/>
                    <a:pt x="5256" y="162"/>
                  </a:cubicBezTo>
                  <a:cubicBezTo>
                    <a:pt x="5279" y="162"/>
                    <a:pt x="5298" y="167"/>
                    <a:pt x="5313" y="179"/>
                  </a:cubicBezTo>
                  <a:cubicBezTo>
                    <a:pt x="5328" y="190"/>
                    <a:pt x="5339" y="207"/>
                    <a:pt x="5346" y="229"/>
                  </a:cubicBezTo>
                  <a:cubicBezTo>
                    <a:pt x="5386" y="229"/>
                    <a:pt x="5386" y="229"/>
                    <a:pt x="5386" y="229"/>
                  </a:cubicBezTo>
                  <a:cubicBezTo>
                    <a:pt x="5386" y="127"/>
                    <a:pt x="5386" y="127"/>
                    <a:pt x="5386" y="127"/>
                  </a:cubicBezTo>
                  <a:cubicBezTo>
                    <a:pt x="5352" y="127"/>
                    <a:pt x="5352" y="127"/>
                    <a:pt x="5352" y="127"/>
                  </a:cubicBezTo>
                  <a:cubicBezTo>
                    <a:pt x="5340" y="148"/>
                    <a:pt x="5340" y="148"/>
                    <a:pt x="5340" y="148"/>
                  </a:cubicBezTo>
                  <a:cubicBezTo>
                    <a:pt x="5327" y="139"/>
                    <a:pt x="5313" y="131"/>
                    <a:pt x="5298" y="126"/>
                  </a:cubicBezTo>
                  <a:cubicBezTo>
                    <a:pt x="5282" y="120"/>
                    <a:pt x="5266" y="118"/>
                    <a:pt x="5250" y="118"/>
                  </a:cubicBezTo>
                  <a:cubicBezTo>
                    <a:pt x="5237" y="118"/>
                    <a:pt x="5223" y="120"/>
                    <a:pt x="5210" y="123"/>
                  </a:cubicBezTo>
                  <a:cubicBezTo>
                    <a:pt x="5197" y="127"/>
                    <a:pt x="5184" y="133"/>
                    <a:pt x="5174" y="141"/>
                  </a:cubicBezTo>
                  <a:cubicBezTo>
                    <a:pt x="5163" y="149"/>
                    <a:pt x="5154" y="158"/>
                    <a:pt x="5148" y="170"/>
                  </a:cubicBezTo>
                  <a:cubicBezTo>
                    <a:pt x="5141" y="181"/>
                    <a:pt x="5138" y="195"/>
                    <a:pt x="5138" y="210"/>
                  </a:cubicBezTo>
                  <a:cubicBezTo>
                    <a:pt x="5138" y="228"/>
                    <a:pt x="5143" y="243"/>
                    <a:pt x="5152" y="254"/>
                  </a:cubicBezTo>
                  <a:cubicBezTo>
                    <a:pt x="5162" y="265"/>
                    <a:pt x="5174" y="274"/>
                    <a:pt x="5188" y="281"/>
                  </a:cubicBezTo>
                  <a:cubicBezTo>
                    <a:pt x="5202" y="287"/>
                    <a:pt x="5218" y="292"/>
                    <a:pt x="5234" y="296"/>
                  </a:cubicBezTo>
                  <a:cubicBezTo>
                    <a:pt x="5251" y="300"/>
                    <a:pt x="5266" y="304"/>
                    <a:pt x="5281" y="308"/>
                  </a:cubicBezTo>
                  <a:cubicBezTo>
                    <a:pt x="5295" y="312"/>
                    <a:pt x="5307" y="317"/>
                    <a:pt x="5317" y="323"/>
                  </a:cubicBezTo>
                  <a:cubicBezTo>
                    <a:pt x="5326" y="328"/>
                    <a:pt x="5331" y="336"/>
                    <a:pt x="5331" y="346"/>
                  </a:cubicBezTo>
                  <a:cubicBezTo>
                    <a:pt x="5331" y="352"/>
                    <a:pt x="5329" y="357"/>
                    <a:pt x="5326" y="362"/>
                  </a:cubicBezTo>
                  <a:cubicBezTo>
                    <a:pt x="5323" y="367"/>
                    <a:pt x="5320" y="371"/>
                    <a:pt x="5315" y="374"/>
                  </a:cubicBezTo>
                  <a:cubicBezTo>
                    <a:pt x="5311" y="377"/>
                    <a:pt x="5305" y="379"/>
                    <a:pt x="5300" y="381"/>
                  </a:cubicBezTo>
                  <a:cubicBezTo>
                    <a:pt x="5294" y="382"/>
                    <a:pt x="5288" y="383"/>
                    <a:pt x="5283" y="383"/>
                  </a:cubicBezTo>
                  <a:cubicBezTo>
                    <a:pt x="5256" y="383"/>
                    <a:pt x="5234" y="376"/>
                    <a:pt x="5216" y="363"/>
                  </a:cubicBezTo>
                  <a:cubicBezTo>
                    <a:pt x="5198" y="350"/>
                    <a:pt x="5186" y="329"/>
                    <a:pt x="5179" y="302"/>
                  </a:cubicBezTo>
                  <a:lnTo>
                    <a:pt x="5135" y="302"/>
                  </a:lnTo>
                  <a:close/>
                  <a:moveTo>
                    <a:pt x="5947" y="308"/>
                  </a:moveTo>
                  <a:cubicBezTo>
                    <a:pt x="5947" y="326"/>
                    <a:pt x="5947" y="326"/>
                    <a:pt x="5947" y="326"/>
                  </a:cubicBezTo>
                  <a:cubicBezTo>
                    <a:pt x="5947" y="361"/>
                    <a:pt x="5940" y="386"/>
                    <a:pt x="5927" y="401"/>
                  </a:cubicBezTo>
                  <a:cubicBezTo>
                    <a:pt x="5913" y="416"/>
                    <a:pt x="5894" y="423"/>
                    <a:pt x="5868" y="423"/>
                  </a:cubicBezTo>
                  <a:cubicBezTo>
                    <a:pt x="5852" y="423"/>
                    <a:pt x="5839" y="420"/>
                    <a:pt x="5827" y="413"/>
                  </a:cubicBezTo>
                  <a:cubicBezTo>
                    <a:pt x="5815" y="406"/>
                    <a:pt x="5808" y="395"/>
                    <a:pt x="5806" y="378"/>
                  </a:cubicBezTo>
                  <a:cubicBezTo>
                    <a:pt x="5794" y="395"/>
                    <a:pt x="5780" y="407"/>
                    <a:pt x="5762" y="414"/>
                  </a:cubicBezTo>
                  <a:cubicBezTo>
                    <a:pt x="5744" y="420"/>
                    <a:pt x="5725" y="423"/>
                    <a:pt x="5705" y="423"/>
                  </a:cubicBezTo>
                  <a:cubicBezTo>
                    <a:pt x="5693" y="423"/>
                    <a:pt x="5682" y="422"/>
                    <a:pt x="5672" y="419"/>
                  </a:cubicBezTo>
                  <a:cubicBezTo>
                    <a:pt x="5661" y="416"/>
                    <a:pt x="5652" y="412"/>
                    <a:pt x="5645" y="405"/>
                  </a:cubicBezTo>
                  <a:cubicBezTo>
                    <a:pt x="5637" y="399"/>
                    <a:pt x="5631" y="391"/>
                    <a:pt x="5626" y="381"/>
                  </a:cubicBezTo>
                  <a:cubicBezTo>
                    <a:pt x="5622" y="371"/>
                    <a:pt x="5620" y="359"/>
                    <a:pt x="5620" y="345"/>
                  </a:cubicBezTo>
                  <a:cubicBezTo>
                    <a:pt x="5620" y="326"/>
                    <a:pt x="5625" y="310"/>
                    <a:pt x="5634" y="299"/>
                  </a:cubicBezTo>
                  <a:cubicBezTo>
                    <a:pt x="5643" y="288"/>
                    <a:pt x="5654" y="280"/>
                    <a:pt x="5668" y="274"/>
                  </a:cubicBezTo>
                  <a:cubicBezTo>
                    <a:pt x="5681" y="267"/>
                    <a:pt x="5696" y="263"/>
                    <a:pt x="5712" y="259"/>
                  </a:cubicBezTo>
                  <a:cubicBezTo>
                    <a:pt x="5728" y="256"/>
                    <a:pt x="5743" y="252"/>
                    <a:pt x="5757" y="248"/>
                  </a:cubicBezTo>
                  <a:cubicBezTo>
                    <a:pt x="5770" y="243"/>
                    <a:pt x="5782" y="237"/>
                    <a:pt x="5791" y="230"/>
                  </a:cubicBezTo>
                  <a:cubicBezTo>
                    <a:pt x="5800" y="223"/>
                    <a:pt x="5804" y="212"/>
                    <a:pt x="5804" y="197"/>
                  </a:cubicBezTo>
                  <a:cubicBezTo>
                    <a:pt x="5804" y="188"/>
                    <a:pt x="5802" y="180"/>
                    <a:pt x="5798" y="174"/>
                  </a:cubicBezTo>
                  <a:cubicBezTo>
                    <a:pt x="5794" y="167"/>
                    <a:pt x="5789" y="163"/>
                    <a:pt x="5783" y="159"/>
                  </a:cubicBezTo>
                  <a:cubicBezTo>
                    <a:pt x="5777" y="156"/>
                    <a:pt x="5770" y="154"/>
                    <a:pt x="5762" y="153"/>
                  </a:cubicBezTo>
                  <a:cubicBezTo>
                    <a:pt x="5755" y="151"/>
                    <a:pt x="5747" y="151"/>
                    <a:pt x="5738" y="151"/>
                  </a:cubicBezTo>
                  <a:cubicBezTo>
                    <a:pt x="5734" y="151"/>
                    <a:pt x="5729" y="151"/>
                    <a:pt x="5724" y="152"/>
                  </a:cubicBezTo>
                  <a:cubicBezTo>
                    <a:pt x="5718" y="153"/>
                    <a:pt x="5713" y="154"/>
                    <a:pt x="5708" y="155"/>
                  </a:cubicBezTo>
                  <a:cubicBezTo>
                    <a:pt x="5702" y="157"/>
                    <a:pt x="5697" y="159"/>
                    <a:pt x="5693" y="162"/>
                  </a:cubicBezTo>
                  <a:cubicBezTo>
                    <a:pt x="5688" y="164"/>
                    <a:pt x="5684" y="167"/>
                    <a:pt x="5681" y="171"/>
                  </a:cubicBezTo>
                  <a:cubicBezTo>
                    <a:pt x="5693" y="169"/>
                    <a:pt x="5702" y="171"/>
                    <a:pt x="5710" y="176"/>
                  </a:cubicBezTo>
                  <a:cubicBezTo>
                    <a:pt x="5718" y="181"/>
                    <a:pt x="5722" y="190"/>
                    <a:pt x="5722" y="203"/>
                  </a:cubicBezTo>
                  <a:cubicBezTo>
                    <a:pt x="5722" y="217"/>
                    <a:pt x="5718" y="226"/>
                    <a:pt x="5709" y="232"/>
                  </a:cubicBezTo>
                  <a:cubicBezTo>
                    <a:pt x="5701" y="237"/>
                    <a:pt x="5691" y="239"/>
                    <a:pt x="5679" y="239"/>
                  </a:cubicBezTo>
                  <a:cubicBezTo>
                    <a:pt x="5666" y="239"/>
                    <a:pt x="5655" y="235"/>
                    <a:pt x="5647" y="226"/>
                  </a:cubicBezTo>
                  <a:cubicBezTo>
                    <a:pt x="5639" y="217"/>
                    <a:pt x="5635" y="206"/>
                    <a:pt x="5635" y="194"/>
                  </a:cubicBezTo>
                  <a:cubicBezTo>
                    <a:pt x="5635" y="178"/>
                    <a:pt x="5639" y="165"/>
                    <a:pt x="5647" y="155"/>
                  </a:cubicBezTo>
                  <a:cubicBezTo>
                    <a:pt x="5656" y="145"/>
                    <a:pt x="5666" y="138"/>
                    <a:pt x="5678" y="132"/>
                  </a:cubicBezTo>
                  <a:cubicBezTo>
                    <a:pt x="5691" y="127"/>
                    <a:pt x="5704" y="123"/>
                    <a:pt x="5718" y="121"/>
                  </a:cubicBezTo>
                  <a:cubicBezTo>
                    <a:pt x="5733" y="119"/>
                    <a:pt x="5746" y="118"/>
                    <a:pt x="5758" y="118"/>
                  </a:cubicBezTo>
                  <a:cubicBezTo>
                    <a:pt x="5799" y="118"/>
                    <a:pt x="5829" y="126"/>
                    <a:pt x="5848" y="143"/>
                  </a:cubicBezTo>
                  <a:cubicBezTo>
                    <a:pt x="5867" y="160"/>
                    <a:pt x="5877" y="181"/>
                    <a:pt x="5877" y="207"/>
                  </a:cubicBezTo>
                  <a:cubicBezTo>
                    <a:pt x="5877" y="358"/>
                    <a:pt x="5877" y="358"/>
                    <a:pt x="5877" y="358"/>
                  </a:cubicBezTo>
                  <a:cubicBezTo>
                    <a:pt x="5877" y="371"/>
                    <a:pt x="5881" y="378"/>
                    <a:pt x="5891" y="378"/>
                  </a:cubicBezTo>
                  <a:cubicBezTo>
                    <a:pt x="5898" y="376"/>
                    <a:pt x="5898" y="376"/>
                    <a:pt x="5898" y="376"/>
                  </a:cubicBezTo>
                  <a:cubicBezTo>
                    <a:pt x="5903" y="369"/>
                    <a:pt x="5903" y="369"/>
                    <a:pt x="5903" y="369"/>
                  </a:cubicBezTo>
                  <a:cubicBezTo>
                    <a:pt x="5905" y="365"/>
                    <a:pt x="5906" y="361"/>
                    <a:pt x="5907" y="355"/>
                  </a:cubicBezTo>
                  <a:cubicBezTo>
                    <a:pt x="5907" y="348"/>
                    <a:pt x="5908" y="341"/>
                    <a:pt x="5908" y="331"/>
                  </a:cubicBezTo>
                  <a:cubicBezTo>
                    <a:pt x="5908" y="308"/>
                    <a:pt x="5908" y="308"/>
                    <a:pt x="5908" y="308"/>
                  </a:cubicBezTo>
                  <a:lnTo>
                    <a:pt x="5947" y="308"/>
                  </a:lnTo>
                  <a:close/>
                  <a:moveTo>
                    <a:pt x="5804" y="262"/>
                  </a:moveTo>
                  <a:cubicBezTo>
                    <a:pt x="5739" y="292"/>
                    <a:pt x="5739" y="292"/>
                    <a:pt x="5739" y="292"/>
                  </a:cubicBezTo>
                  <a:cubicBezTo>
                    <a:pt x="5730" y="296"/>
                    <a:pt x="5722" y="301"/>
                    <a:pt x="5714" y="308"/>
                  </a:cubicBezTo>
                  <a:cubicBezTo>
                    <a:pt x="5706" y="314"/>
                    <a:pt x="5702" y="325"/>
                    <a:pt x="5702" y="339"/>
                  </a:cubicBezTo>
                  <a:cubicBezTo>
                    <a:pt x="5702" y="365"/>
                    <a:pt x="5715" y="378"/>
                    <a:pt x="5739" y="378"/>
                  </a:cubicBezTo>
                  <a:cubicBezTo>
                    <a:pt x="5749" y="378"/>
                    <a:pt x="5759" y="376"/>
                    <a:pt x="5767" y="372"/>
                  </a:cubicBezTo>
                  <a:cubicBezTo>
                    <a:pt x="5775" y="368"/>
                    <a:pt x="5782" y="362"/>
                    <a:pt x="5787" y="355"/>
                  </a:cubicBezTo>
                  <a:cubicBezTo>
                    <a:pt x="5793" y="348"/>
                    <a:pt x="5797" y="340"/>
                    <a:pt x="5800" y="331"/>
                  </a:cubicBezTo>
                  <a:cubicBezTo>
                    <a:pt x="5803" y="322"/>
                    <a:pt x="5804" y="312"/>
                    <a:pt x="5804" y="303"/>
                  </a:cubicBezTo>
                  <a:lnTo>
                    <a:pt x="5804" y="262"/>
                  </a:lnTo>
                  <a:close/>
                  <a:moveTo>
                    <a:pt x="6142" y="414"/>
                  </a:moveTo>
                  <a:cubicBezTo>
                    <a:pt x="6142" y="374"/>
                    <a:pt x="6142" y="374"/>
                    <a:pt x="6142" y="374"/>
                  </a:cubicBezTo>
                  <a:cubicBezTo>
                    <a:pt x="6113" y="374"/>
                    <a:pt x="6113" y="374"/>
                    <a:pt x="6113" y="374"/>
                  </a:cubicBezTo>
                  <a:cubicBezTo>
                    <a:pt x="6104" y="374"/>
                    <a:pt x="6098" y="372"/>
                    <a:pt x="6094" y="368"/>
                  </a:cubicBezTo>
                  <a:cubicBezTo>
                    <a:pt x="6090" y="364"/>
                    <a:pt x="6088" y="358"/>
                    <a:pt x="6088" y="349"/>
                  </a:cubicBezTo>
                  <a:cubicBezTo>
                    <a:pt x="6088" y="7"/>
                    <a:pt x="6088" y="7"/>
                    <a:pt x="6088" y="7"/>
                  </a:cubicBezTo>
                  <a:cubicBezTo>
                    <a:pt x="5961" y="7"/>
                    <a:pt x="5961" y="7"/>
                    <a:pt x="5961" y="7"/>
                  </a:cubicBezTo>
                  <a:cubicBezTo>
                    <a:pt x="5961" y="48"/>
                    <a:pt x="5961" y="48"/>
                    <a:pt x="5961" y="48"/>
                  </a:cubicBezTo>
                  <a:cubicBezTo>
                    <a:pt x="5991" y="48"/>
                    <a:pt x="5991" y="48"/>
                    <a:pt x="5991" y="48"/>
                  </a:cubicBezTo>
                  <a:cubicBezTo>
                    <a:pt x="6000" y="48"/>
                    <a:pt x="6006" y="50"/>
                    <a:pt x="6010" y="53"/>
                  </a:cubicBezTo>
                  <a:cubicBezTo>
                    <a:pt x="6014" y="57"/>
                    <a:pt x="6016" y="63"/>
                    <a:pt x="6016" y="72"/>
                  </a:cubicBezTo>
                  <a:cubicBezTo>
                    <a:pt x="6016" y="349"/>
                    <a:pt x="6016" y="349"/>
                    <a:pt x="6016" y="349"/>
                  </a:cubicBezTo>
                  <a:cubicBezTo>
                    <a:pt x="6016" y="358"/>
                    <a:pt x="6014" y="364"/>
                    <a:pt x="6010" y="368"/>
                  </a:cubicBezTo>
                  <a:cubicBezTo>
                    <a:pt x="6006" y="372"/>
                    <a:pt x="6000" y="374"/>
                    <a:pt x="5991" y="374"/>
                  </a:cubicBezTo>
                  <a:cubicBezTo>
                    <a:pt x="5961" y="374"/>
                    <a:pt x="5961" y="374"/>
                    <a:pt x="5961" y="374"/>
                  </a:cubicBezTo>
                  <a:cubicBezTo>
                    <a:pt x="5961" y="414"/>
                    <a:pt x="5961" y="414"/>
                    <a:pt x="5961" y="414"/>
                  </a:cubicBezTo>
                  <a:lnTo>
                    <a:pt x="6142" y="414"/>
                  </a:lnTo>
                  <a:close/>
                  <a:moveTo>
                    <a:pt x="6346" y="414"/>
                  </a:moveTo>
                  <a:cubicBezTo>
                    <a:pt x="6346" y="374"/>
                    <a:pt x="6346" y="374"/>
                    <a:pt x="6346" y="374"/>
                  </a:cubicBezTo>
                  <a:cubicBezTo>
                    <a:pt x="6317" y="374"/>
                    <a:pt x="6317" y="374"/>
                    <a:pt x="6317" y="374"/>
                  </a:cubicBezTo>
                  <a:cubicBezTo>
                    <a:pt x="6309" y="374"/>
                    <a:pt x="6302" y="372"/>
                    <a:pt x="6298" y="368"/>
                  </a:cubicBezTo>
                  <a:cubicBezTo>
                    <a:pt x="6294" y="364"/>
                    <a:pt x="6293" y="358"/>
                    <a:pt x="6293" y="349"/>
                  </a:cubicBezTo>
                  <a:cubicBezTo>
                    <a:pt x="6293" y="7"/>
                    <a:pt x="6293" y="7"/>
                    <a:pt x="6293" y="7"/>
                  </a:cubicBezTo>
                  <a:cubicBezTo>
                    <a:pt x="6166" y="7"/>
                    <a:pt x="6166" y="7"/>
                    <a:pt x="6166" y="7"/>
                  </a:cubicBezTo>
                  <a:cubicBezTo>
                    <a:pt x="6166" y="48"/>
                    <a:pt x="6166" y="48"/>
                    <a:pt x="6166" y="48"/>
                  </a:cubicBezTo>
                  <a:cubicBezTo>
                    <a:pt x="6196" y="48"/>
                    <a:pt x="6196" y="48"/>
                    <a:pt x="6196" y="48"/>
                  </a:cubicBezTo>
                  <a:cubicBezTo>
                    <a:pt x="6204" y="48"/>
                    <a:pt x="6210" y="50"/>
                    <a:pt x="6214" y="53"/>
                  </a:cubicBezTo>
                  <a:cubicBezTo>
                    <a:pt x="6218" y="57"/>
                    <a:pt x="6220" y="63"/>
                    <a:pt x="6220" y="72"/>
                  </a:cubicBezTo>
                  <a:cubicBezTo>
                    <a:pt x="6220" y="349"/>
                    <a:pt x="6220" y="349"/>
                    <a:pt x="6220" y="349"/>
                  </a:cubicBezTo>
                  <a:cubicBezTo>
                    <a:pt x="6220" y="358"/>
                    <a:pt x="6218" y="364"/>
                    <a:pt x="6214" y="368"/>
                  </a:cubicBezTo>
                  <a:cubicBezTo>
                    <a:pt x="6210" y="372"/>
                    <a:pt x="6204" y="374"/>
                    <a:pt x="6196" y="374"/>
                  </a:cubicBezTo>
                  <a:cubicBezTo>
                    <a:pt x="6166" y="374"/>
                    <a:pt x="6166" y="374"/>
                    <a:pt x="6166" y="374"/>
                  </a:cubicBezTo>
                  <a:cubicBezTo>
                    <a:pt x="6166" y="414"/>
                    <a:pt x="6166" y="414"/>
                    <a:pt x="6166" y="414"/>
                  </a:cubicBezTo>
                  <a:lnTo>
                    <a:pt x="6346" y="414"/>
                  </a:lnTo>
                  <a:close/>
                  <a:moveTo>
                    <a:pt x="6452" y="278"/>
                  </a:moveTo>
                  <a:cubicBezTo>
                    <a:pt x="6452" y="290"/>
                    <a:pt x="6452" y="302"/>
                    <a:pt x="6454" y="314"/>
                  </a:cubicBezTo>
                  <a:cubicBezTo>
                    <a:pt x="6456" y="326"/>
                    <a:pt x="6460" y="336"/>
                    <a:pt x="6465" y="346"/>
                  </a:cubicBezTo>
                  <a:cubicBezTo>
                    <a:pt x="6470" y="355"/>
                    <a:pt x="6478" y="363"/>
                    <a:pt x="6487" y="369"/>
                  </a:cubicBezTo>
                  <a:cubicBezTo>
                    <a:pt x="6496" y="375"/>
                    <a:pt x="6508" y="378"/>
                    <a:pt x="6522" y="378"/>
                  </a:cubicBezTo>
                  <a:cubicBezTo>
                    <a:pt x="6544" y="378"/>
                    <a:pt x="6561" y="372"/>
                    <a:pt x="6573" y="361"/>
                  </a:cubicBezTo>
                  <a:cubicBezTo>
                    <a:pt x="6584" y="350"/>
                    <a:pt x="6592" y="334"/>
                    <a:pt x="6596" y="313"/>
                  </a:cubicBezTo>
                  <a:cubicBezTo>
                    <a:pt x="6647" y="313"/>
                    <a:pt x="6647" y="313"/>
                    <a:pt x="6647" y="313"/>
                  </a:cubicBezTo>
                  <a:cubicBezTo>
                    <a:pt x="6643" y="348"/>
                    <a:pt x="6630" y="375"/>
                    <a:pt x="6609" y="394"/>
                  </a:cubicBezTo>
                  <a:cubicBezTo>
                    <a:pt x="6587" y="414"/>
                    <a:pt x="6556" y="423"/>
                    <a:pt x="6515" y="423"/>
                  </a:cubicBezTo>
                  <a:cubicBezTo>
                    <a:pt x="6467" y="423"/>
                    <a:pt x="6431" y="410"/>
                    <a:pt x="6407" y="384"/>
                  </a:cubicBezTo>
                  <a:cubicBezTo>
                    <a:pt x="6382" y="358"/>
                    <a:pt x="6370" y="320"/>
                    <a:pt x="6370" y="270"/>
                  </a:cubicBezTo>
                  <a:cubicBezTo>
                    <a:pt x="6370" y="248"/>
                    <a:pt x="6373" y="227"/>
                    <a:pt x="6380" y="209"/>
                  </a:cubicBezTo>
                  <a:cubicBezTo>
                    <a:pt x="6387" y="190"/>
                    <a:pt x="6397" y="174"/>
                    <a:pt x="6409" y="161"/>
                  </a:cubicBezTo>
                  <a:cubicBezTo>
                    <a:pt x="6422" y="147"/>
                    <a:pt x="6437" y="137"/>
                    <a:pt x="6454" y="129"/>
                  </a:cubicBezTo>
                  <a:cubicBezTo>
                    <a:pt x="6472" y="121"/>
                    <a:pt x="6491" y="118"/>
                    <a:pt x="6512" y="118"/>
                  </a:cubicBezTo>
                  <a:cubicBezTo>
                    <a:pt x="6537" y="118"/>
                    <a:pt x="6559" y="123"/>
                    <a:pt x="6577" y="133"/>
                  </a:cubicBezTo>
                  <a:cubicBezTo>
                    <a:pt x="6595" y="143"/>
                    <a:pt x="6609" y="156"/>
                    <a:pt x="6621" y="172"/>
                  </a:cubicBezTo>
                  <a:cubicBezTo>
                    <a:pt x="6632" y="187"/>
                    <a:pt x="6640" y="204"/>
                    <a:pt x="6644" y="223"/>
                  </a:cubicBezTo>
                  <a:cubicBezTo>
                    <a:pt x="6649" y="242"/>
                    <a:pt x="6650" y="260"/>
                    <a:pt x="6648" y="278"/>
                  </a:cubicBezTo>
                  <a:lnTo>
                    <a:pt x="6452" y="278"/>
                  </a:lnTo>
                  <a:close/>
                  <a:moveTo>
                    <a:pt x="6566" y="237"/>
                  </a:moveTo>
                  <a:cubicBezTo>
                    <a:pt x="6566" y="228"/>
                    <a:pt x="6565" y="218"/>
                    <a:pt x="6564" y="209"/>
                  </a:cubicBezTo>
                  <a:cubicBezTo>
                    <a:pt x="6562" y="200"/>
                    <a:pt x="6559" y="191"/>
                    <a:pt x="6555" y="184"/>
                  </a:cubicBezTo>
                  <a:cubicBezTo>
                    <a:pt x="6551" y="177"/>
                    <a:pt x="6545" y="171"/>
                    <a:pt x="6538" y="167"/>
                  </a:cubicBezTo>
                  <a:cubicBezTo>
                    <a:pt x="6531" y="163"/>
                    <a:pt x="6522" y="161"/>
                    <a:pt x="6511" y="161"/>
                  </a:cubicBezTo>
                  <a:cubicBezTo>
                    <a:pt x="6500" y="161"/>
                    <a:pt x="6491" y="163"/>
                    <a:pt x="6484" y="167"/>
                  </a:cubicBezTo>
                  <a:cubicBezTo>
                    <a:pt x="6477" y="171"/>
                    <a:pt x="6471" y="177"/>
                    <a:pt x="6467" y="184"/>
                  </a:cubicBezTo>
                  <a:cubicBezTo>
                    <a:pt x="6462" y="191"/>
                    <a:pt x="6458" y="200"/>
                    <a:pt x="6456" y="209"/>
                  </a:cubicBezTo>
                  <a:cubicBezTo>
                    <a:pt x="6454" y="218"/>
                    <a:pt x="6452" y="228"/>
                    <a:pt x="6452" y="237"/>
                  </a:cubicBezTo>
                  <a:lnTo>
                    <a:pt x="6566" y="237"/>
                  </a:lnTo>
                  <a:close/>
                  <a:moveTo>
                    <a:pt x="6809" y="127"/>
                  </a:moveTo>
                  <a:cubicBezTo>
                    <a:pt x="6677" y="127"/>
                    <a:pt x="6677" y="127"/>
                    <a:pt x="6677" y="127"/>
                  </a:cubicBezTo>
                  <a:cubicBezTo>
                    <a:pt x="6677" y="167"/>
                    <a:pt x="6677" y="167"/>
                    <a:pt x="6677" y="167"/>
                  </a:cubicBezTo>
                  <a:cubicBezTo>
                    <a:pt x="6712" y="167"/>
                    <a:pt x="6712" y="167"/>
                    <a:pt x="6712" y="167"/>
                  </a:cubicBezTo>
                  <a:cubicBezTo>
                    <a:pt x="6720" y="167"/>
                    <a:pt x="6726" y="169"/>
                    <a:pt x="6730" y="173"/>
                  </a:cubicBezTo>
                  <a:cubicBezTo>
                    <a:pt x="6734" y="177"/>
                    <a:pt x="6736" y="183"/>
                    <a:pt x="6736" y="192"/>
                  </a:cubicBezTo>
                  <a:cubicBezTo>
                    <a:pt x="6736" y="349"/>
                    <a:pt x="6736" y="349"/>
                    <a:pt x="6736" y="349"/>
                  </a:cubicBezTo>
                  <a:cubicBezTo>
                    <a:pt x="6736" y="358"/>
                    <a:pt x="6734" y="364"/>
                    <a:pt x="6730" y="368"/>
                  </a:cubicBezTo>
                  <a:cubicBezTo>
                    <a:pt x="6726" y="372"/>
                    <a:pt x="6720" y="374"/>
                    <a:pt x="6712" y="374"/>
                  </a:cubicBezTo>
                  <a:cubicBezTo>
                    <a:pt x="6677" y="374"/>
                    <a:pt x="6677" y="374"/>
                    <a:pt x="6677" y="374"/>
                  </a:cubicBezTo>
                  <a:cubicBezTo>
                    <a:pt x="6677" y="414"/>
                    <a:pt x="6677" y="414"/>
                    <a:pt x="6677" y="414"/>
                  </a:cubicBezTo>
                  <a:cubicBezTo>
                    <a:pt x="6852" y="414"/>
                    <a:pt x="6852" y="414"/>
                    <a:pt x="6852" y="414"/>
                  </a:cubicBezTo>
                  <a:cubicBezTo>
                    <a:pt x="6852" y="374"/>
                    <a:pt x="6852" y="374"/>
                    <a:pt x="6852" y="374"/>
                  </a:cubicBezTo>
                  <a:cubicBezTo>
                    <a:pt x="6833" y="374"/>
                    <a:pt x="6833" y="374"/>
                    <a:pt x="6833" y="374"/>
                  </a:cubicBezTo>
                  <a:cubicBezTo>
                    <a:pt x="6825" y="374"/>
                    <a:pt x="6818" y="372"/>
                    <a:pt x="6814" y="368"/>
                  </a:cubicBezTo>
                  <a:cubicBezTo>
                    <a:pt x="6810" y="364"/>
                    <a:pt x="6809" y="358"/>
                    <a:pt x="6809" y="349"/>
                  </a:cubicBezTo>
                  <a:cubicBezTo>
                    <a:pt x="6809" y="239"/>
                    <a:pt x="6809" y="239"/>
                    <a:pt x="6809" y="239"/>
                  </a:cubicBezTo>
                  <a:cubicBezTo>
                    <a:pt x="6809" y="230"/>
                    <a:pt x="6810" y="221"/>
                    <a:pt x="6814" y="212"/>
                  </a:cubicBezTo>
                  <a:cubicBezTo>
                    <a:pt x="6818" y="203"/>
                    <a:pt x="6823" y="195"/>
                    <a:pt x="6829" y="188"/>
                  </a:cubicBezTo>
                  <a:cubicBezTo>
                    <a:pt x="6835" y="181"/>
                    <a:pt x="6842" y="176"/>
                    <a:pt x="6851" y="172"/>
                  </a:cubicBezTo>
                  <a:cubicBezTo>
                    <a:pt x="6859" y="168"/>
                    <a:pt x="6868" y="166"/>
                    <a:pt x="6877" y="166"/>
                  </a:cubicBezTo>
                  <a:cubicBezTo>
                    <a:pt x="6886" y="166"/>
                    <a:pt x="6894" y="167"/>
                    <a:pt x="6899" y="170"/>
                  </a:cubicBezTo>
                  <a:cubicBezTo>
                    <a:pt x="6905" y="172"/>
                    <a:pt x="6910" y="176"/>
                    <a:pt x="6913" y="181"/>
                  </a:cubicBezTo>
                  <a:cubicBezTo>
                    <a:pt x="6916" y="186"/>
                    <a:pt x="6918" y="192"/>
                    <a:pt x="6919" y="198"/>
                  </a:cubicBezTo>
                  <a:cubicBezTo>
                    <a:pt x="6920" y="205"/>
                    <a:pt x="6920" y="212"/>
                    <a:pt x="6920" y="220"/>
                  </a:cubicBezTo>
                  <a:cubicBezTo>
                    <a:pt x="6920" y="349"/>
                    <a:pt x="6920" y="349"/>
                    <a:pt x="6920" y="349"/>
                  </a:cubicBezTo>
                  <a:cubicBezTo>
                    <a:pt x="6920" y="358"/>
                    <a:pt x="6918" y="364"/>
                    <a:pt x="6914" y="368"/>
                  </a:cubicBezTo>
                  <a:cubicBezTo>
                    <a:pt x="6911" y="372"/>
                    <a:pt x="6904" y="374"/>
                    <a:pt x="6896" y="374"/>
                  </a:cubicBezTo>
                  <a:cubicBezTo>
                    <a:pt x="6877" y="374"/>
                    <a:pt x="6877" y="374"/>
                    <a:pt x="6877" y="374"/>
                  </a:cubicBezTo>
                  <a:cubicBezTo>
                    <a:pt x="6877" y="414"/>
                    <a:pt x="6877" y="414"/>
                    <a:pt x="6877" y="414"/>
                  </a:cubicBezTo>
                  <a:cubicBezTo>
                    <a:pt x="7034" y="414"/>
                    <a:pt x="7034" y="414"/>
                    <a:pt x="7034" y="414"/>
                  </a:cubicBezTo>
                  <a:cubicBezTo>
                    <a:pt x="7034" y="374"/>
                    <a:pt x="7034" y="374"/>
                    <a:pt x="7034" y="374"/>
                  </a:cubicBezTo>
                  <a:cubicBezTo>
                    <a:pt x="7017" y="374"/>
                    <a:pt x="7017" y="374"/>
                    <a:pt x="7017" y="374"/>
                  </a:cubicBezTo>
                  <a:cubicBezTo>
                    <a:pt x="7009" y="374"/>
                    <a:pt x="7002" y="372"/>
                    <a:pt x="6998" y="368"/>
                  </a:cubicBezTo>
                  <a:cubicBezTo>
                    <a:pt x="6995" y="364"/>
                    <a:pt x="6993" y="358"/>
                    <a:pt x="6993" y="349"/>
                  </a:cubicBezTo>
                  <a:cubicBezTo>
                    <a:pt x="6993" y="239"/>
                    <a:pt x="6993" y="239"/>
                    <a:pt x="6993" y="239"/>
                  </a:cubicBezTo>
                  <a:cubicBezTo>
                    <a:pt x="6993" y="228"/>
                    <a:pt x="6994" y="219"/>
                    <a:pt x="6998" y="210"/>
                  </a:cubicBezTo>
                  <a:cubicBezTo>
                    <a:pt x="7002" y="201"/>
                    <a:pt x="7007" y="194"/>
                    <a:pt x="7013" y="187"/>
                  </a:cubicBezTo>
                  <a:cubicBezTo>
                    <a:pt x="7020" y="180"/>
                    <a:pt x="7027" y="175"/>
                    <a:pt x="7035" y="171"/>
                  </a:cubicBezTo>
                  <a:cubicBezTo>
                    <a:pt x="7043" y="167"/>
                    <a:pt x="7052" y="166"/>
                    <a:pt x="7061" y="166"/>
                  </a:cubicBezTo>
                  <a:cubicBezTo>
                    <a:pt x="7073" y="166"/>
                    <a:pt x="7083" y="169"/>
                    <a:pt x="7091" y="176"/>
                  </a:cubicBezTo>
                  <a:cubicBezTo>
                    <a:pt x="7100" y="182"/>
                    <a:pt x="7104" y="192"/>
                    <a:pt x="7104" y="204"/>
                  </a:cubicBezTo>
                  <a:cubicBezTo>
                    <a:pt x="7104" y="349"/>
                    <a:pt x="7104" y="349"/>
                    <a:pt x="7104" y="349"/>
                  </a:cubicBezTo>
                  <a:cubicBezTo>
                    <a:pt x="7104" y="358"/>
                    <a:pt x="7102" y="364"/>
                    <a:pt x="7099" y="368"/>
                  </a:cubicBezTo>
                  <a:cubicBezTo>
                    <a:pt x="7095" y="372"/>
                    <a:pt x="7088" y="374"/>
                    <a:pt x="7080" y="374"/>
                  </a:cubicBezTo>
                  <a:cubicBezTo>
                    <a:pt x="7062" y="374"/>
                    <a:pt x="7062" y="374"/>
                    <a:pt x="7062" y="374"/>
                  </a:cubicBezTo>
                  <a:cubicBezTo>
                    <a:pt x="7062" y="414"/>
                    <a:pt x="7062" y="414"/>
                    <a:pt x="7062" y="414"/>
                  </a:cubicBezTo>
                  <a:cubicBezTo>
                    <a:pt x="7234" y="414"/>
                    <a:pt x="7234" y="414"/>
                    <a:pt x="7234" y="414"/>
                  </a:cubicBezTo>
                  <a:cubicBezTo>
                    <a:pt x="7234" y="374"/>
                    <a:pt x="7234" y="374"/>
                    <a:pt x="7234" y="374"/>
                  </a:cubicBezTo>
                  <a:cubicBezTo>
                    <a:pt x="7201" y="374"/>
                    <a:pt x="7201" y="374"/>
                    <a:pt x="7201" y="374"/>
                  </a:cubicBezTo>
                  <a:cubicBezTo>
                    <a:pt x="7193" y="374"/>
                    <a:pt x="7186" y="372"/>
                    <a:pt x="7183" y="368"/>
                  </a:cubicBezTo>
                  <a:cubicBezTo>
                    <a:pt x="7179" y="364"/>
                    <a:pt x="7177" y="358"/>
                    <a:pt x="7177" y="349"/>
                  </a:cubicBezTo>
                  <a:cubicBezTo>
                    <a:pt x="7177" y="204"/>
                    <a:pt x="7177" y="204"/>
                    <a:pt x="7177" y="204"/>
                  </a:cubicBezTo>
                  <a:cubicBezTo>
                    <a:pt x="7177" y="190"/>
                    <a:pt x="7174" y="178"/>
                    <a:pt x="7170" y="167"/>
                  </a:cubicBezTo>
                  <a:cubicBezTo>
                    <a:pt x="7165" y="157"/>
                    <a:pt x="7159" y="148"/>
                    <a:pt x="7152" y="140"/>
                  </a:cubicBezTo>
                  <a:cubicBezTo>
                    <a:pt x="7144" y="133"/>
                    <a:pt x="7135" y="127"/>
                    <a:pt x="7124" y="123"/>
                  </a:cubicBezTo>
                  <a:cubicBezTo>
                    <a:pt x="7114" y="120"/>
                    <a:pt x="7103" y="118"/>
                    <a:pt x="7091" y="118"/>
                  </a:cubicBezTo>
                  <a:cubicBezTo>
                    <a:pt x="7068" y="118"/>
                    <a:pt x="7049" y="123"/>
                    <a:pt x="7033" y="133"/>
                  </a:cubicBezTo>
                  <a:cubicBezTo>
                    <a:pt x="7018" y="143"/>
                    <a:pt x="7003" y="158"/>
                    <a:pt x="6990" y="176"/>
                  </a:cubicBezTo>
                  <a:cubicBezTo>
                    <a:pt x="6984" y="156"/>
                    <a:pt x="6974" y="141"/>
                    <a:pt x="6960" y="132"/>
                  </a:cubicBezTo>
                  <a:cubicBezTo>
                    <a:pt x="6946" y="122"/>
                    <a:pt x="6928" y="118"/>
                    <a:pt x="6908" y="118"/>
                  </a:cubicBezTo>
                  <a:cubicBezTo>
                    <a:pt x="6896" y="118"/>
                    <a:pt x="6885" y="119"/>
                    <a:pt x="6876" y="122"/>
                  </a:cubicBezTo>
                  <a:cubicBezTo>
                    <a:pt x="6867" y="125"/>
                    <a:pt x="6858" y="129"/>
                    <a:pt x="6850" y="134"/>
                  </a:cubicBezTo>
                  <a:cubicBezTo>
                    <a:pt x="6843" y="139"/>
                    <a:pt x="6835" y="145"/>
                    <a:pt x="6829" y="153"/>
                  </a:cubicBezTo>
                  <a:cubicBezTo>
                    <a:pt x="6823" y="161"/>
                    <a:pt x="6817" y="169"/>
                    <a:pt x="6810" y="179"/>
                  </a:cubicBezTo>
                  <a:cubicBezTo>
                    <a:pt x="6809" y="179"/>
                    <a:pt x="6809" y="179"/>
                    <a:pt x="6809" y="179"/>
                  </a:cubicBezTo>
                  <a:lnTo>
                    <a:pt x="6809" y="127"/>
                  </a:lnTo>
                  <a:close/>
                  <a:moveTo>
                    <a:pt x="7583" y="308"/>
                  </a:moveTo>
                  <a:cubicBezTo>
                    <a:pt x="7583" y="326"/>
                    <a:pt x="7583" y="326"/>
                    <a:pt x="7583" y="326"/>
                  </a:cubicBezTo>
                  <a:cubicBezTo>
                    <a:pt x="7583" y="361"/>
                    <a:pt x="7576" y="386"/>
                    <a:pt x="7563" y="401"/>
                  </a:cubicBezTo>
                  <a:cubicBezTo>
                    <a:pt x="7549" y="416"/>
                    <a:pt x="7530" y="423"/>
                    <a:pt x="7504" y="423"/>
                  </a:cubicBezTo>
                  <a:cubicBezTo>
                    <a:pt x="7488" y="423"/>
                    <a:pt x="7475" y="420"/>
                    <a:pt x="7463" y="413"/>
                  </a:cubicBezTo>
                  <a:cubicBezTo>
                    <a:pt x="7451" y="406"/>
                    <a:pt x="7444" y="395"/>
                    <a:pt x="7442" y="378"/>
                  </a:cubicBezTo>
                  <a:cubicBezTo>
                    <a:pt x="7430" y="395"/>
                    <a:pt x="7416" y="407"/>
                    <a:pt x="7398" y="414"/>
                  </a:cubicBezTo>
                  <a:cubicBezTo>
                    <a:pt x="7380" y="420"/>
                    <a:pt x="7361" y="423"/>
                    <a:pt x="7341" y="423"/>
                  </a:cubicBezTo>
                  <a:cubicBezTo>
                    <a:pt x="7329" y="423"/>
                    <a:pt x="7318" y="422"/>
                    <a:pt x="7308" y="419"/>
                  </a:cubicBezTo>
                  <a:cubicBezTo>
                    <a:pt x="7297" y="416"/>
                    <a:pt x="7288" y="412"/>
                    <a:pt x="7280" y="405"/>
                  </a:cubicBezTo>
                  <a:cubicBezTo>
                    <a:pt x="7273" y="399"/>
                    <a:pt x="7267" y="391"/>
                    <a:pt x="7262" y="381"/>
                  </a:cubicBezTo>
                  <a:cubicBezTo>
                    <a:pt x="7258" y="371"/>
                    <a:pt x="7256" y="359"/>
                    <a:pt x="7256" y="345"/>
                  </a:cubicBezTo>
                  <a:cubicBezTo>
                    <a:pt x="7256" y="326"/>
                    <a:pt x="7260" y="310"/>
                    <a:pt x="7269" y="299"/>
                  </a:cubicBezTo>
                  <a:cubicBezTo>
                    <a:pt x="7278" y="288"/>
                    <a:pt x="7290" y="280"/>
                    <a:pt x="7303" y="274"/>
                  </a:cubicBezTo>
                  <a:cubicBezTo>
                    <a:pt x="7317" y="267"/>
                    <a:pt x="7332" y="263"/>
                    <a:pt x="7348" y="259"/>
                  </a:cubicBezTo>
                  <a:cubicBezTo>
                    <a:pt x="7364" y="256"/>
                    <a:pt x="7379" y="252"/>
                    <a:pt x="7392" y="248"/>
                  </a:cubicBezTo>
                  <a:cubicBezTo>
                    <a:pt x="7406" y="243"/>
                    <a:pt x="7417" y="237"/>
                    <a:pt x="7426" y="230"/>
                  </a:cubicBezTo>
                  <a:cubicBezTo>
                    <a:pt x="7435" y="223"/>
                    <a:pt x="7440" y="212"/>
                    <a:pt x="7440" y="197"/>
                  </a:cubicBezTo>
                  <a:cubicBezTo>
                    <a:pt x="7440" y="188"/>
                    <a:pt x="7438" y="180"/>
                    <a:pt x="7434" y="174"/>
                  </a:cubicBezTo>
                  <a:cubicBezTo>
                    <a:pt x="7430" y="167"/>
                    <a:pt x="7425" y="163"/>
                    <a:pt x="7419" y="159"/>
                  </a:cubicBezTo>
                  <a:cubicBezTo>
                    <a:pt x="7413" y="156"/>
                    <a:pt x="7406" y="154"/>
                    <a:pt x="7398" y="153"/>
                  </a:cubicBezTo>
                  <a:cubicBezTo>
                    <a:pt x="7390" y="151"/>
                    <a:pt x="7383" y="151"/>
                    <a:pt x="7374" y="151"/>
                  </a:cubicBezTo>
                  <a:cubicBezTo>
                    <a:pt x="7370" y="151"/>
                    <a:pt x="7365" y="151"/>
                    <a:pt x="7360" y="152"/>
                  </a:cubicBezTo>
                  <a:cubicBezTo>
                    <a:pt x="7354" y="153"/>
                    <a:pt x="7349" y="154"/>
                    <a:pt x="7344" y="155"/>
                  </a:cubicBezTo>
                  <a:cubicBezTo>
                    <a:pt x="7338" y="157"/>
                    <a:pt x="7333" y="159"/>
                    <a:pt x="7329" y="162"/>
                  </a:cubicBezTo>
                  <a:cubicBezTo>
                    <a:pt x="7324" y="164"/>
                    <a:pt x="7320" y="167"/>
                    <a:pt x="7317" y="171"/>
                  </a:cubicBezTo>
                  <a:cubicBezTo>
                    <a:pt x="7329" y="169"/>
                    <a:pt x="7338" y="171"/>
                    <a:pt x="7346" y="176"/>
                  </a:cubicBezTo>
                  <a:cubicBezTo>
                    <a:pt x="7354" y="181"/>
                    <a:pt x="7358" y="190"/>
                    <a:pt x="7358" y="203"/>
                  </a:cubicBezTo>
                  <a:cubicBezTo>
                    <a:pt x="7358" y="217"/>
                    <a:pt x="7354" y="226"/>
                    <a:pt x="7345" y="232"/>
                  </a:cubicBezTo>
                  <a:cubicBezTo>
                    <a:pt x="7337" y="237"/>
                    <a:pt x="7327" y="239"/>
                    <a:pt x="7315" y="239"/>
                  </a:cubicBezTo>
                  <a:cubicBezTo>
                    <a:pt x="7302" y="239"/>
                    <a:pt x="7291" y="235"/>
                    <a:pt x="7283" y="226"/>
                  </a:cubicBezTo>
                  <a:cubicBezTo>
                    <a:pt x="7275" y="217"/>
                    <a:pt x="7271" y="206"/>
                    <a:pt x="7271" y="194"/>
                  </a:cubicBezTo>
                  <a:cubicBezTo>
                    <a:pt x="7271" y="178"/>
                    <a:pt x="7275" y="165"/>
                    <a:pt x="7283" y="155"/>
                  </a:cubicBezTo>
                  <a:cubicBezTo>
                    <a:pt x="7292" y="145"/>
                    <a:pt x="7302" y="138"/>
                    <a:pt x="7314" y="132"/>
                  </a:cubicBezTo>
                  <a:cubicBezTo>
                    <a:pt x="7326" y="127"/>
                    <a:pt x="7340" y="123"/>
                    <a:pt x="7354" y="121"/>
                  </a:cubicBezTo>
                  <a:cubicBezTo>
                    <a:pt x="7368" y="119"/>
                    <a:pt x="7382" y="118"/>
                    <a:pt x="7394" y="118"/>
                  </a:cubicBezTo>
                  <a:cubicBezTo>
                    <a:pt x="7435" y="118"/>
                    <a:pt x="7465" y="126"/>
                    <a:pt x="7484" y="143"/>
                  </a:cubicBezTo>
                  <a:cubicBezTo>
                    <a:pt x="7503" y="160"/>
                    <a:pt x="7512" y="181"/>
                    <a:pt x="7512" y="207"/>
                  </a:cubicBezTo>
                  <a:cubicBezTo>
                    <a:pt x="7512" y="358"/>
                    <a:pt x="7512" y="358"/>
                    <a:pt x="7512" y="358"/>
                  </a:cubicBezTo>
                  <a:cubicBezTo>
                    <a:pt x="7512" y="371"/>
                    <a:pt x="7517" y="378"/>
                    <a:pt x="7527" y="378"/>
                  </a:cubicBezTo>
                  <a:cubicBezTo>
                    <a:pt x="7534" y="376"/>
                    <a:pt x="7534" y="376"/>
                    <a:pt x="7534" y="376"/>
                  </a:cubicBezTo>
                  <a:cubicBezTo>
                    <a:pt x="7539" y="369"/>
                    <a:pt x="7539" y="369"/>
                    <a:pt x="7539" y="369"/>
                  </a:cubicBezTo>
                  <a:cubicBezTo>
                    <a:pt x="7540" y="365"/>
                    <a:pt x="7542" y="361"/>
                    <a:pt x="7542" y="355"/>
                  </a:cubicBezTo>
                  <a:cubicBezTo>
                    <a:pt x="7543" y="348"/>
                    <a:pt x="7544" y="341"/>
                    <a:pt x="7544" y="331"/>
                  </a:cubicBezTo>
                  <a:cubicBezTo>
                    <a:pt x="7544" y="308"/>
                    <a:pt x="7544" y="308"/>
                    <a:pt x="7544" y="308"/>
                  </a:cubicBezTo>
                  <a:lnTo>
                    <a:pt x="7583" y="308"/>
                  </a:lnTo>
                  <a:close/>
                  <a:moveTo>
                    <a:pt x="7440" y="262"/>
                  </a:moveTo>
                  <a:cubicBezTo>
                    <a:pt x="7375" y="292"/>
                    <a:pt x="7375" y="292"/>
                    <a:pt x="7375" y="292"/>
                  </a:cubicBezTo>
                  <a:cubicBezTo>
                    <a:pt x="7366" y="296"/>
                    <a:pt x="7358" y="301"/>
                    <a:pt x="7350" y="308"/>
                  </a:cubicBezTo>
                  <a:cubicBezTo>
                    <a:pt x="7342" y="314"/>
                    <a:pt x="7338" y="325"/>
                    <a:pt x="7338" y="339"/>
                  </a:cubicBezTo>
                  <a:cubicBezTo>
                    <a:pt x="7338" y="365"/>
                    <a:pt x="7350" y="378"/>
                    <a:pt x="7375" y="378"/>
                  </a:cubicBezTo>
                  <a:cubicBezTo>
                    <a:pt x="7385" y="378"/>
                    <a:pt x="7394" y="376"/>
                    <a:pt x="7403" y="372"/>
                  </a:cubicBezTo>
                  <a:cubicBezTo>
                    <a:pt x="7411" y="368"/>
                    <a:pt x="7418" y="362"/>
                    <a:pt x="7423" y="355"/>
                  </a:cubicBezTo>
                  <a:cubicBezTo>
                    <a:pt x="7429" y="348"/>
                    <a:pt x="7433" y="340"/>
                    <a:pt x="7436" y="331"/>
                  </a:cubicBezTo>
                  <a:cubicBezTo>
                    <a:pt x="7439" y="322"/>
                    <a:pt x="7440" y="312"/>
                    <a:pt x="7440" y="303"/>
                  </a:cubicBezTo>
                  <a:lnTo>
                    <a:pt x="7440" y="262"/>
                  </a:lnTo>
                  <a:close/>
                  <a:moveTo>
                    <a:pt x="7924" y="308"/>
                  </a:moveTo>
                  <a:cubicBezTo>
                    <a:pt x="7924" y="326"/>
                    <a:pt x="7924" y="326"/>
                    <a:pt x="7924" y="326"/>
                  </a:cubicBezTo>
                  <a:cubicBezTo>
                    <a:pt x="7924" y="361"/>
                    <a:pt x="7917" y="386"/>
                    <a:pt x="7904" y="401"/>
                  </a:cubicBezTo>
                  <a:cubicBezTo>
                    <a:pt x="7890" y="416"/>
                    <a:pt x="7871" y="423"/>
                    <a:pt x="7845" y="423"/>
                  </a:cubicBezTo>
                  <a:cubicBezTo>
                    <a:pt x="7829" y="423"/>
                    <a:pt x="7816" y="420"/>
                    <a:pt x="7804" y="413"/>
                  </a:cubicBezTo>
                  <a:cubicBezTo>
                    <a:pt x="7793" y="406"/>
                    <a:pt x="7785" y="395"/>
                    <a:pt x="7783" y="378"/>
                  </a:cubicBezTo>
                  <a:cubicBezTo>
                    <a:pt x="7772" y="395"/>
                    <a:pt x="7757" y="407"/>
                    <a:pt x="7739" y="414"/>
                  </a:cubicBezTo>
                  <a:cubicBezTo>
                    <a:pt x="7721" y="420"/>
                    <a:pt x="7702" y="423"/>
                    <a:pt x="7682" y="423"/>
                  </a:cubicBezTo>
                  <a:cubicBezTo>
                    <a:pt x="7670" y="423"/>
                    <a:pt x="7659" y="422"/>
                    <a:pt x="7649" y="419"/>
                  </a:cubicBezTo>
                  <a:cubicBezTo>
                    <a:pt x="7639" y="416"/>
                    <a:pt x="7629" y="412"/>
                    <a:pt x="7622" y="405"/>
                  </a:cubicBezTo>
                  <a:cubicBezTo>
                    <a:pt x="7614" y="399"/>
                    <a:pt x="7608" y="391"/>
                    <a:pt x="7604" y="381"/>
                  </a:cubicBezTo>
                  <a:cubicBezTo>
                    <a:pt x="7599" y="371"/>
                    <a:pt x="7597" y="359"/>
                    <a:pt x="7597" y="345"/>
                  </a:cubicBezTo>
                  <a:cubicBezTo>
                    <a:pt x="7597" y="326"/>
                    <a:pt x="7602" y="310"/>
                    <a:pt x="7611" y="299"/>
                  </a:cubicBezTo>
                  <a:cubicBezTo>
                    <a:pt x="7620" y="288"/>
                    <a:pt x="7631" y="280"/>
                    <a:pt x="7645" y="274"/>
                  </a:cubicBezTo>
                  <a:cubicBezTo>
                    <a:pt x="7658" y="267"/>
                    <a:pt x="7673" y="263"/>
                    <a:pt x="7689" y="259"/>
                  </a:cubicBezTo>
                  <a:cubicBezTo>
                    <a:pt x="7705" y="256"/>
                    <a:pt x="7720" y="252"/>
                    <a:pt x="7734" y="248"/>
                  </a:cubicBezTo>
                  <a:cubicBezTo>
                    <a:pt x="7747" y="243"/>
                    <a:pt x="7759" y="237"/>
                    <a:pt x="7768" y="230"/>
                  </a:cubicBezTo>
                  <a:cubicBezTo>
                    <a:pt x="7777" y="223"/>
                    <a:pt x="7781" y="212"/>
                    <a:pt x="7781" y="197"/>
                  </a:cubicBezTo>
                  <a:cubicBezTo>
                    <a:pt x="7781" y="188"/>
                    <a:pt x="7779" y="180"/>
                    <a:pt x="7775" y="174"/>
                  </a:cubicBezTo>
                  <a:cubicBezTo>
                    <a:pt x="7771" y="167"/>
                    <a:pt x="7766" y="163"/>
                    <a:pt x="7760" y="159"/>
                  </a:cubicBezTo>
                  <a:cubicBezTo>
                    <a:pt x="7754" y="156"/>
                    <a:pt x="7747" y="154"/>
                    <a:pt x="7739" y="153"/>
                  </a:cubicBezTo>
                  <a:cubicBezTo>
                    <a:pt x="7732" y="151"/>
                    <a:pt x="7724" y="151"/>
                    <a:pt x="7715" y="151"/>
                  </a:cubicBezTo>
                  <a:cubicBezTo>
                    <a:pt x="7711" y="151"/>
                    <a:pt x="7706" y="151"/>
                    <a:pt x="7701" y="152"/>
                  </a:cubicBezTo>
                  <a:cubicBezTo>
                    <a:pt x="7695" y="153"/>
                    <a:pt x="7690" y="154"/>
                    <a:pt x="7685" y="155"/>
                  </a:cubicBezTo>
                  <a:cubicBezTo>
                    <a:pt x="7679" y="157"/>
                    <a:pt x="7674" y="159"/>
                    <a:pt x="7670" y="162"/>
                  </a:cubicBezTo>
                  <a:cubicBezTo>
                    <a:pt x="7665" y="164"/>
                    <a:pt x="7661" y="167"/>
                    <a:pt x="7658" y="171"/>
                  </a:cubicBezTo>
                  <a:cubicBezTo>
                    <a:pt x="7670" y="169"/>
                    <a:pt x="7679" y="171"/>
                    <a:pt x="7687" y="176"/>
                  </a:cubicBezTo>
                  <a:cubicBezTo>
                    <a:pt x="7695" y="181"/>
                    <a:pt x="7699" y="190"/>
                    <a:pt x="7699" y="203"/>
                  </a:cubicBezTo>
                  <a:cubicBezTo>
                    <a:pt x="7699" y="217"/>
                    <a:pt x="7695" y="226"/>
                    <a:pt x="7686" y="232"/>
                  </a:cubicBezTo>
                  <a:cubicBezTo>
                    <a:pt x="7678" y="237"/>
                    <a:pt x="7668" y="239"/>
                    <a:pt x="7656" y="239"/>
                  </a:cubicBezTo>
                  <a:cubicBezTo>
                    <a:pt x="7643" y="239"/>
                    <a:pt x="7632" y="235"/>
                    <a:pt x="7624" y="226"/>
                  </a:cubicBezTo>
                  <a:cubicBezTo>
                    <a:pt x="7616" y="217"/>
                    <a:pt x="7612" y="206"/>
                    <a:pt x="7612" y="194"/>
                  </a:cubicBezTo>
                  <a:cubicBezTo>
                    <a:pt x="7612" y="178"/>
                    <a:pt x="7616" y="165"/>
                    <a:pt x="7624" y="155"/>
                  </a:cubicBezTo>
                  <a:cubicBezTo>
                    <a:pt x="7633" y="145"/>
                    <a:pt x="7643" y="138"/>
                    <a:pt x="7655" y="132"/>
                  </a:cubicBezTo>
                  <a:cubicBezTo>
                    <a:pt x="7668" y="127"/>
                    <a:pt x="7681" y="123"/>
                    <a:pt x="7695" y="121"/>
                  </a:cubicBezTo>
                  <a:cubicBezTo>
                    <a:pt x="7710" y="119"/>
                    <a:pt x="7723" y="118"/>
                    <a:pt x="7735" y="118"/>
                  </a:cubicBezTo>
                  <a:cubicBezTo>
                    <a:pt x="7776" y="118"/>
                    <a:pt x="7807" y="126"/>
                    <a:pt x="7825" y="143"/>
                  </a:cubicBezTo>
                  <a:cubicBezTo>
                    <a:pt x="7844" y="160"/>
                    <a:pt x="7854" y="181"/>
                    <a:pt x="7854" y="207"/>
                  </a:cubicBezTo>
                  <a:cubicBezTo>
                    <a:pt x="7854" y="358"/>
                    <a:pt x="7854" y="358"/>
                    <a:pt x="7854" y="358"/>
                  </a:cubicBezTo>
                  <a:cubicBezTo>
                    <a:pt x="7854" y="371"/>
                    <a:pt x="7858" y="378"/>
                    <a:pt x="7868" y="378"/>
                  </a:cubicBezTo>
                  <a:cubicBezTo>
                    <a:pt x="7875" y="376"/>
                    <a:pt x="7875" y="376"/>
                    <a:pt x="7875" y="376"/>
                  </a:cubicBezTo>
                  <a:cubicBezTo>
                    <a:pt x="7880" y="369"/>
                    <a:pt x="7880" y="369"/>
                    <a:pt x="7880" y="369"/>
                  </a:cubicBezTo>
                  <a:cubicBezTo>
                    <a:pt x="7882" y="365"/>
                    <a:pt x="7883" y="361"/>
                    <a:pt x="7884" y="355"/>
                  </a:cubicBezTo>
                  <a:cubicBezTo>
                    <a:pt x="7884" y="348"/>
                    <a:pt x="7885" y="341"/>
                    <a:pt x="7885" y="331"/>
                  </a:cubicBezTo>
                  <a:cubicBezTo>
                    <a:pt x="7885" y="308"/>
                    <a:pt x="7885" y="308"/>
                    <a:pt x="7885" y="308"/>
                  </a:cubicBezTo>
                  <a:lnTo>
                    <a:pt x="7924" y="308"/>
                  </a:lnTo>
                  <a:close/>
                  <a:moveTo>
                    <a:pt x="7781" y="262"/>
                  </a:moveTo>
                  <a:cubicBezTo>
                    <a:pt x="7716" y="292"/>
                    <a:pt x="7716" y="292"/>
                    <a:pt x="7716" y="292"/>
                  </a:cubicBezTo>
                  <a:cubicBezTo>
                    <a:pt x="7707" y="296"/>
                    <a:pt x="7699" y="301"/>
                    <a:pt x="7691" y="308"/>
                  </a:cubicBezTo>
                  <a:cubicBezTo>
                    <a:pt x="7683" y="314"/>
                    <a:pt x="7679" y="325"/>
                    <a:pt x="7679" y="339"/>
                  </a:cubicBezTo>
                  <a:cubicBezTo>
                    <a:pt x="7679" y="365"/>
                    <a:pt x="7692" y="378"/>
                    <a:pt x="7716" y="378"/>
                  </a:cubicBezTo>
                  <a:cubicBezTo>
                    <a:pt x="7726" y="378"/>
                    <a:pt x="7736" y="376"/>
                    <a:pt x="7744" y="372"/>
                  </a:cubicBezTo>
                  <a:cubicBezTo>
                    <a:pt x="7752" y="368"/>
                    <a:pt x="7759" y="362"/>
                    <a:pt x="7764" y="355"/>
                  </a:cubicBezTo>
                  <a:cubicBezTo>
                    <a:pt x="7770" y="348"/>
                    <a:pt x="7774" y="340"/>
                    <a:pt x="7777" y="331"/>
                  </a:cubicBezTo>
                  <a:cubicBezTo>
                    <a:pt x="7780" y="322"/>
                    <a:pt x="7781" y="312"/>
                    <a:pt x="7781" y="303"/>
                  </a:cubicBezTo>
                  <a:lnTo>
                    <a:pt x="7781" y="262"/>
                  </a:lnTo>
                  <a:close/>
                  <a:moveTo>
                    <a:pt x="8119" y="414"/>
                  </a:moveTo>
                  <a:cubicBezTo>
                    <a:pt x="8119" y="374"/>
                    <a:pt x="8119" y="374"/>
                    <a:pt x="8119" y="374"/>
                  </a:cubicBezTo>
                  <a:cubicBezTo>
                    <a:pt x="8090" y="374"/>
                    <a:pt x="8090" y="374"/>
                    <a:pt x="8090" y="374"/>
                  </a:cubicBezTo>
                  <a:cubicBezTo>
                    <a:pt x="8081" y="374"/>
                    <a:pt x="8075" y="372"/>
                    <a:pt x="8071" y="368"/>
                  </a:cubicBezTo>
                  <a:cubicBezTo>
                    <a:pt x="8067" y="364"/>
                    <a:pt x="8065" y="358"/>
                    <a:pt x="8065" y="349"/>
                  </a:cubicBezTo>
                  <a:cubicBezTo>
                    <a:pt x="8065" y="7"/>
                    <a:pt x="8065" y="7"/>
                    <a:pt x="8065" y="7"/>
                  </a:cubicBezTo>
                  <a:cubicBezTo>
                    <a:pt x="7938" y="7"/>
                    <a:pt x="7938" y="7"/>
                    <a:pt x="7938" y="7"/>
                  </a:cubicBezTo>
                  <a:cubicBezTo>
                    <a:pt x="7938" y="48"/>
                    <a:pt x="7938" y="48"/>
                    <a:pt x="7938" y="48"/>
                  </a:cubicBezTo>
                  <a:cubicBezTo>
                    <a:pt x="7968" y="48"/>
                    <a:pt x="7968" y="48"/>
                    <a:pt x="7968" y="48"/>
                  </a:cubicBezTo>
                  <a:cubicBezTo>
                    <a:pt x="7977" y="48"/>
                    <a:pt x="7983" y="50"/>
                    <a:pt x="7987" y="53"/>
                  </a:cubicBezTo>
                  <a:cubicBezTo>
                    <a:pt x="7991" y="57"/>
                    <a:pt x="7993" y="63"/>
                    <a:pt x="7993" y="72"/>
                  </a:cubicBezTo>
                  <a:cubicBezTo>
                    <a:pt x="7993" y="349"/>
                    <a:pt x="7993" y="349"/>
                    <a:pt x="7993" y="349"/>
                  </a:cubicBezTo>
                  <a:cubicBezTo>
                    <a:pt x="7993" y="358"/>
                    <a:pt x="7991" y="364"/>
                    <a:pt x="7987" y="368"/>
                  </a:cubicBezTo>
                  <a:cubicBezTo>
                    <a:pt x="7983" y="372"/>
                    <a:pt x="7977" y="374"/>
                    <a:pt x="7968" y="374"/>
                  </a:cubicBezTo>
                  <a:cubicBezTo>
                    <a:pt x="7938" y="374"/>
                    <a:pt x="7938" y="374"/>
                    <a:pt x="7938" y="374"/>
                  </a:cubicBezTo>
                  <a:cubicBezTo>
                    <a:pt x="7938" y="414"/>
                    <a:pt x="7938" y="414"/>
                    <a:pt x="7938" y="414"/>
                  </a:cubicBezTo>
                  <a:lnTo>
                    <a:pt x="8119" y="414"/>
                  </a:lnTo>
                  <a:close/>
                </a:path>
              </a:pathLst>
            </a:cu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6" name="Tijdelijke aanduiding voor tekst 5"/>
          <p:cNvSpPr>
            <a:spLocks noGrp="1" noSelect="1"/>
          </p:cNvSpPr>
          <p:nvPr>
            <p:ph type="body" sz="quarter" idx="12" hasCustomPrompt="1"/>
          </p:nvPr>
        </p:nvSpPr>
        <p:spPr>
          <a:xfrm>
            <a:off x="780188" y="4351395"/>
            <a:ext cx="10558625" cy="360083"/>
          </a:xfrm>
        </p:spPr>
        <p:txBody>
          <a:bodyPr/>
          <a:lstStyle>
            <a:lvl1pPr algn="ctr">
              <a:defRPr sz="205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1"/>
              <a:t>Name</a:t>
            </a:r>
          </a:p>
        </p:txBody>
      </p:sp>
      <p:sp>
        <p:nvSpPr>
          <p:cNvPr id="9" name="Tijdelijke aanduiding voor tekst 5"/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780188" y="4697548"/>
            <a:ext cx="10558625" cy="252058"/>
          </a:xfrm>
        </p:spPr>
        <p:txBody>
          <a:bodyPr/>
          <a:lstStyle>
            <a:lvl1pPr algn="ctr">
              <a:defRPr sz="13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Job title| Department</a:t>
            </a:r>
          </a:p>
        </p:txBody>
      </p:sp>
      <p:sp>
        <p:nvSpPr>
          <p:cNvPr id="10" name="Tijdelijke aanduiding voor tekst 5"/>
          <p:cNvSpPr>
            <a:spLocks noGrp="1" noSelect="1"/>
          </p:cNvSpPr>
          <p:nvPr>
            <p:ph type="body" sz="quarter" idx="14" hasCustomPrompt="1"/>
          </p:nvPr>
        </p:nvSpPr>
        <p:spPr>
          <a:xfrm>
            <a:off x="780188" y="4941444"/>
            <a:ext cx="10558625" cy="252058"/>
          </a:xfrm>
        </p:spPr>
        <p:txBody>
          <a:bodyPr/>
          <a:lstStyle>
            <a:lvl1pPr algn="ctr">
              <a:defRPr sz="13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E-mailaddress</a:t>
            </a:r>
          </a:p>
        </p:txBody>
      </p:sp>
      <p:sp>
        <p:nvSpPr>
          <p:cNvPr id="12" name="Tijdelijke aanduiding voor afbeelding 8"/>
          <p:cNvSpPr>
            <a:spLocks noGrp="1" noSelect="1"/>
          </p:cNvSpPr>
          <p:nvPr>
            <p:ph type="pic" sz="quarter" idx="15" hasCustomPrompt="1"/>
          </p:nvPr>
        </p:nvSpPr>
        <p:spPr>
          <a:xfrm>
            <a:off x="5597018" y="3262985"/>
            <a:ext cx="972001" cy="972225"/>
          </a:xfrm>
          <a:solidFill>
            <a:schemeClr val="bg2"/>
          </a:solidFill>
        </p:spPr>
        <p:txBody>
          <a:bodyPr/>
          <a:lstStyle>
            <a:lvl1pPr algn="ctr">
              <a:defRPr sz="900"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5306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logo center"/>
          <p:cNvGrpSpPr>
            <a:grpSpLocks noSelect="1" noChangeAspect="1"/>
          </p:cNvGrpSpPr>
          <p:nvPr userDrawn="1"/>
        </p:nvGrpSpPr>
        <p:grpSpPr bwMode="auto">
          <a:xfrm>
            <a:off x="5135565" y="6311911"/>
            <a:ext cx="1812925" cy="411163"/>
            <a:chOff x="2275" y="3976"/>
            <a:chExt cx="1142" cy="259"/>
          </a:xfrm>
        </p:grpSpPr>
        <p:sp>
          <p:nvSpPr>
            <p:cNvPr id="23" name="Oval 5"/>
            <p:cNvSpPr>
              <a:spLocks noSelect="1" noChangeArrowheads="1"/>
            </p:cNvSpPr>
            <p:nvPr/>
          </p:nvSpPr>
          <p:spPr bwMode="auto">
            <a:xfrm>
              <a:off x="3120" y="3978"/>
              <a:ext cx="93" cy="93"/>
            </a:xfrm>
            <a:prstGeom prst="ellipse">
              <a:avLst/>
            </a:pr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4" name="Freeform 6"/>
            <p:cNvSpPr>
              <a:spLocks noSelect="1"/>
            </p:cNvSpPr>
            <p:nvPr/>
          </p:nvSpPr>
          <p:spPr bwMode="auto">
            <a:xfrm>
              <a:off x="3119" y="3976"/>
              <a:ext cx="95" cy="96"/>
            </a:xfrm>
            <a:custGeom>
              <a:avLst/>
              <a:gdLst/>
              <a:ahLst/>
              <a:cxnLst>
                <a:cxn ang="0">
                  <a:pos x="341" y="20"/>
                </a:cxn>
                <a:cxn ang="0">
                  <a:pos x="209" y="131"/>
                </a:cxn>
                <a:cxn ang="0">
                  <a:pos x="122" y="221"/>
                </a:cxn>
                <a:cxn ang="0">
                  <a:pos x="99" y="293"/>
                </a:cxn>
                <a:cxn ang="0">
                  <a:pos x="149" y="360"/>
                </a:cxn>
                <a:cxn ang="0">
                  <a:pos x="205" y="368"/>
                </a:cxn>
                <a:cxn ang="0">
                  <a:pos x="248" y="355"/>
                </a:cxn>
                <a:cxn ang="0">
                  <a:pos x="312" y="315"/>
                </a:cxn>
                <a:cxn ang="0">
                  <a:pos x="348" y="251"/>
                </a:cxn>
                <a:cxn ang="0">
                  <a:pos x="312" y="192"/>
                </a:cxn>
                <a:cxn ang="0">
                  <a:pos x="216" y="203"/>
                </a:cxn>
                <a:cxn ang="0">
                  <a:pos x="169" y="281"/>
                </a:cxn>
                <a:cxn ang="0">
                  <a:pos x="175" y="288"/>
                </a:cxn>
                <a:cxn ang="0">
                  <a:pos x="179" y="289"/>
                </a:cxn>
                <a:cxn ang="0">
                  <a:pos x="190" y="271"/>
                </a:cxn>
                <a:cxn ang="0">
                  <a:pos x="236" y="223"/>
                </a:cxn>
                <a:cxn ang="0">
                  <a:pos x="295" y="209"/>
                </a:cxn>
                <a:cxn ang="0">
                  <a:pos x="323" y="264"/>
                </a:cxn>
                <a:cxn ang="0">
                  <a:pos x="266" y="314"/>
                </a:cxn>
                <a:cxn ang="0">
                  <a:pos x="218" y="338"/>
                </a:cxn>
                <a:cxn ang="0">
                  <a:pos x="136" y="339"/>
                </a:cxn>
                <a:cxn ang="0">
                  <a:pos x="126" y="273"/>
                </a:cxn>
                <a:cxn ang="0">
                  <a:pos x="163" y="214"/>
                </a:cxn>
                <a:cxn ang="0">
                  <a:pos x="228" y="153"/>
                </a:cxn>
                <a:cxn ang="0">
                  <a:pos x="269" y="116"/>
                </a:cxn>
                <a:cxn ang="0">
                  <a:pos x="462" y="179"/>
                </a:cxn>
                <a:cxn ang="0">
                  <a:pos x="380" y="228"/>
                </a:cxn>
                <a:cxn ang="0">
                  <a:pos x="382" y="268"/>
                </a:cxn>
                <a:cxn ang="0">
                  <a:pos x="431" y="224"/>
                </a:cxn>
                <a:cxn ang="0">
                  <a:pos x="476" y="204"/>
                </a:cxn>
                <a:cxn ang="0">
                  <a:pos x="527" y="200"/>
                </a:cxn>
                <a:cxn ang="0">
                  <a:pos x="557" y="255"/>
                </a:cxn>
                <a:cxn ang="0">
                  <a:pos x="494" y="332"/>
                </a:cxn>
                <a:cxn ang="0">
                  <a:pos x="431" y="352"/>
                </a:cxn>
                <a:cxn ang="0">
                  <a:pos x="392" y="309"/>
                </a:cxn>
                <a:cxn ang="0">
                  <a:pos x="404" y="288"/>
                </a:cxn>
                <a:cxn ang="0">
                  <a:pos x="392" y="288"/>
                </a:cxn>
                <a:cxn ang="0">
                  <a:pos x="382" y="289"/>
                </a:cxn>
                <a:cxn ang="0">
                  <a:pos x="392" y="357"/>
                </a:cxn>
                <a:cxn ang="0">
                  <a:pos x="461" y="370"/>
                </a:cxn>
                <a:cxn ang="0">
                  <a:pos x="519" y="351"/>
                </a:cxn>
                <a:cxn ang="0">
                  <a:pos x="565" y="301"/>
                </a:cxn>
                <a:cxn ang="0">
                  <a:pos x="578" y="250"/>
                </a:cxn>
                <a:cxn ang="0">
                  <a:pos x="534" y="183"/>
                </a:cxn>
                <a:cxn ang="0">
                  <a:pos x="298" y="285"/>
                </a:cxn>
                <a:cxn ang="0">
                  <a:pos x="285" y="374"/>
                </a:cxn>
                <a:cxn ang="0">
                  <a:pos x="233" y="427"/>
                </a:cxn>
                <a:cxn ang="0">
                  <a:pos x="202" y="482"/>
                </a:cxn>
                <a:cxn ang="0">
                  <a:pos x="207" y="549"/>
                </a:cxn>
                <a:cxn ang="0">
                  <a:pos x="279" y="585"/>
                </a:cxn>
                <a:cxn ang="0">
                  <a:pos x="341" y="581"/>
                </a:cxn>
                <a:cxn ang="0">
                  <a:pos x="395" y="559"/>
                </a:cxn>
                <a:cxn ang="0">
                  <a:pos x="406" y="545"/>
                </a:cxn>
                <a:cxn ang="0">
                  <a:pos x="395" y="538"/>
                </a:cxn>
                <a:cxn ang="0">
                  <a:pos x="390" y="534"/>
                </a:cxn>
                <a:cxn ang="0">
                  <a:pos x="332" y="553"/>
                </a:cxn>
                <a:cxn ang="0">
                  <a:pos x="281" y="562"/>
                </a:cxn>
                <a:cxn ang="0">
                  <a:pos x="224" y="552"/>
                </a:cxn>
                <a:cxn ang="0">
                  <a:pos x="217" y="510"/>
                </a:cxn>
                <a:cxn ang="0">
                  <a:pos x="245" y="458"/>
                </a:cxn>
                <a:cxn ang="0">
                  <a:pos x="284" y="416"/>
                </a:cxn>
                <a:cxn ang="0">
                  <a:pos x="332" y="367"/>
                </a:cxn>
              </a:cxnLst>
              <a:rect l="0" t="0" r="r" b="b"/>
              <a:pathLst>
                <a:path w="681" h="681">
                  <a:moveTo>
                    <a:pt x="341" y="681"/>
                  </a:moveTo>
                  <a:cubicBezTo>
                    <a:pt x="153" y="681"/>
                    <a:pt x="0" y="528"/>
                    <a:pt x="0" y="341"/>
                  </a:cubicBezTo>
                  <a:cubicBezTo>
                    <a:pt x="0" y="153"/>
                    <a:pt x="153" y="0"/>
                    <a:pt x="341" y="0"/>
                  </a:cubicBezTo>
                  <a:cubicBezTo>
                    <a:pt x="528" y="0"/>
                    <a:pt x="681" y="153"/>
                    <a:pt x="681" y="341"/>
                  </a:cubicBezTo>
                  <a:cubicBezTo>
                    <a:pt x="681" y="528"/>
                    <a:pt x="528" y="681"/>
                    <a:pt x="341" y="681"/>
                  </a:cubicBezTo>
                  <a:moveTo>
                    <a:pt x="341" y="20"/>
                  </a:moveTo>
                  <a:cubicBezTo>
                    <a:pt x="164" y="20"/>
                    <a:pt x="20" y="164"/>
                    <a:pt x="20" y="341"/>
                  </a:cubicBezTo>
                  <a:cubicBezTo>
                    <a:pt x="20" y="517"/>
                    <a:pt x="164" y="661"/>
                    <a:pt x="341" y="661"/>
                  </a:cubicBezTo>
                  <a:cubicBezTo>
                    <a:pt x="517" y="661"/>
                    <a:pt x="661" y="517"/>
                    <a:pt x="661" y="341"/>
                  </a:cubicBezTo>
                  <a:cubicBezTo>
                    <a:pt x="661" y="164"/>
                    <a:pt x="517" y="20"/>
                    <a:pt x="341" y="20"/>
                  </a:cubicBezTo>
                  <a:moveTo>
                    <a:pt x="261" y="106"/>
                  </a:moveTo>
                  <a:cubicBezTo>
                    <a:pt x="255" y="103"/>
                    <a:pt x="255" y="103"/>
                    <a:pt x="255" y="103"/>
                  </a:cubicBezTo>
                  <a:cubicBezTo>
                    <a:pt x="250" y="105"/>
                    <a:pt x="250" y="105"/>
                    <a:pt x="250" y="105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34" y="114"/>
                    <a:pt x="234" y="114"/>
                    <a:pt x="234" y="114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3" y="145"/>
                    <a:pt x="189" y="146"/>
                    <a:pt x="186" y="14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74" y="161"/>
                    <a:pt x="165" y="169"/>
                    <a:pt x="156" y="178"/>
                  </a:cubicBezTo>
                  <a:cubicBezTo>
                    <a:pt x="154" y="182"/>
                    <a:pt x="150" y="184"/>
                    <a:pt x="147" y="189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2" y="194"/>
                    <a:pt x="142" y="194"/>
                    <a:pt x="142" y="194"/>
                  </a:cubicBezTo>
                  <a:cubicBezTo>
                    <a:pt x="138" y="198"/>
                    <a:pt x="135" y="202"/>
                    <a:pt x="132" y="206"/>
                  </a:cubicBezTo>
                  <a:cubicBezTo>
                    <a:pt x="129" y="211"/>
                    <a:pt x="125" y="216"/>
                    <a:pt x="122" y="221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15" y="232"/>
                    <a:pt x="113" y="237"/>
                    <a:pt x="111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04" y="262"/>
                    <a:pt x="104" y="262"/>
                    <a:pt x="104" y="262"/>
                  </a:cubicBezTo>
                  <a:cubicBezTo>
                    <a:pt x="103" y="266"/>
                    <a:pt x="102" y="270"/>
                    <a:pt x="101" y="274"/>
                  </a:cubicBezTo>
                  <a:cubicBezTo>
                    <a:pt x="100" y="282"/>
                    <a:pt x="100" y="282"/>
                    <a:pt x="100" y="282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99" y="293"/>
                    <a:pt x="99" y="293"/>
                    <a:pt x="99" y="293"/>
                  </a:cubicBezTo>
                  <a:cubicBezTo>
                    <a:pt x="100" y="296"/>
                    <a:pt x="99" y="300"/>
                    <a:pt x="100" y="304"/>
                  </a:cubicBezTo>
                  <a:cubicBezTo>
                    <a:pt x="101" y="311"/>
                    <a:pt x="101" y="311"/>
                    <a:pt x="101" y="311"/>
                  </a:cubicBezTo>
                  <a:cubicBezTo>
                    <a:pt x="103" y="317"/>
                    <a:pt x="103" y="317"/>
                    <a:pt x="103" y="317"/>
                  </a:cubicBezTo>
                  <a:cubicBezTo>
                    <a:pt x="104" y="321"/>
                    <a:pt x="104" y="321"/>
                    <a:pt x="104" y="321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6" y="336"/>
                    <a:pt x="116" y="336"/>
                    <a:pt x="116" y="336"/>
                  </a:cubicBezTo>
                  <a:cubicBezTo>
                    <a:pt x="120" y="341"/>
                    <a:pt x="125" y="347"/>
                    <a:pt x="130" y="350"/>
                  </a:cubicBezTo>
                  <a:cubicBezTo>
                    <a:pt x="134" y="352"/>
                    <a:pt x="137" y="355"/>
                    <a:pt x="141" y="357"/>
                  </a:cubicBezTo>
                  <a:cubicBezTo>
                    <a:pt x="145" y="360"/>
                    <a:pt x="145" y="360"/>
                    <a:pt x="145" y="360"/>
                  </a:cubicBezTo>
                  <a:cubicBezTo>
                    <a:pt x="149" y="360"/>
                    <a:pt x="149" y="360"/>
                    <a:pt x="149" y="360"/>
                  </a:cubicBezTo>
                  <a:cubicBezTo>
                    <a:pt x="154" y="363"/>
                    <a:pt x="154" y="363"/>
                    <a:pt x="154" y="363"/>
                  </a:cubicBezTo>
                  <a:cubicBezTo>
                    <a:pt x="160" y="365"/>
                    <a:pt x="160" y="365"/>
                    <a:pt x="160" y="365"/>
                  </a:cubicBezTo>
                  <a:cubicBezTo>
                    <a:pt x="165" y="366"/>
                    <a:pt x="165" y="366"/>
                    <a:pt x="165" y="366"/>
                  </a:cubicBezTo>
                  <a:cubicBezTo>
                    <a:pt x="167" y="366"/>
                    <a:pt x="167" y="366"/>
                    <a:pt x="167" y="366"/>
                  </a:cubicBezTo>
                  <a:cubicBezTo>
                    <a:pt x="173" y="368"/>
                    <a:pt x="173" y="368"/>
                    <a:pt x="173" y="368"/>
                  </a:cubicBezTo>
                  <a:cubicBezTo>
                    <a:pt x="177" y="368"/>
                    <a:pt x="180" y="369"/>
                    <a:pt x="184" y="369"/>
                  </a:cubicBezTo>
                  <a:cubicBezTo>
                    <a:pt x="189" y="368"/>
                    <a:pt x="189" y="368"/>
                    <a:pt x="189" y="368"/>
                  </a:cubicBezTo>
                  <a:cubicBezTo>
                    <a:pt x="195" y="369"/>
                    <a:pt x="195" y="369"/>
                    <a:pt x="195" y="369"/>
                  </a:cubicBezTo>
                  <a:cubicBezTo>
                    <a:pt x="200" y="368"/>
                    <a:pt x="200" y="368"/>
                    <a:pt x="200" y="368"/>
                  </a:cubicBezTo>
                  <a:cubicBezTo>
                    <a:pt x="205" y="368"/>
                    <a:pt x="205" y="368"/>
                    <a:pt x="205" y="368"/>
                  </a:cubicBezTo>
                  <a:cubicBezTo>
                    <a:pt x="209" y="367"/>
                    <a:pt x="209" y="367"/>
                    <a:pt x="209" y="367"/>
                  </a:cubicBezTo>
                  <a:cubicBezTo>
                    <a:pt x="213" y="366"/>
                    <a:pt x="213" y="366"/>
                    <a:pt x="213" y="366"/>
                  </a:cubicBezTo>
                  <a:cubicBezTo>
                    <a:pt x="218" y="365"/>
                    <a:pt x="218" y="365"/>
                    <a:pt x="218" y="365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26" y="363"/>
                    <a:pt x="226" y="363"/>
                    <a:pt x="226" y="363"/>
                  </a:cubicBezTo>
                  <a:cubicBezTo>
                    <a:pt x="231" y="361"/>
                    <a:pt x="231" y="361"/>
                    <a:pt x="231" y="361"/>
                  </a:cubicBezTo>
                  <a:cubicBezTo>
                    <a:pt x="238" y="359"/>
                    <a:pt x="238" y="359"/>
                    <a:pt x="238" y="359"/>
                  </a:cubicBezTo>
                  <a:cubicBezTo>
                    <a:pt x="241" y="358"/>
                    <a:pt x="241" y="358"/>
                    <a:pt x="241" y="358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2" y="355"/>
                    <a:pt x="255" y="351"/>
                    <a:pt x="259" y="351"/>
                  </a:cubicBezTo>
                  <a:cubicBezTo>
                    <a:pt x="264" y="348"/>
                    <a:pt x="264" y="348"/>
                    <a:pt x="264" y="348"/>
                  </a:cubicBezTo>
                  <a:cubicBezTo>
                    <a:pt x="274" y="342"/>
                    <a:pt x="274" y="342"/>
                    <a:pt x="274" y="342"/>
                  </a:cubicBezTo>
                  <a:cubicBezTo>
                    <a:pt x="278" y="340"/>
                    <a:pt x="282" y="337"/>
                    <a:pt x="286" y="335"/>
                  </a:cubicBezTo>
                  <a:cubicBezTo>
                    <a:pt x="291" y="332"/>
                    <a:pt x="291" y="332"/>
                    <a:pt x="291" y="332"/>
                  </a:cubicBezTo>
                  <a:cubicBezTo>
                    <a:pt x="292" y="331"/>
                    <a:pt x="292" y="331"/>
                    <a:pt x="292" y="331"/>
                  </a:cubicBezTo>
                  <a:cubicBezTo>
                    <a:pt x="298" y="326"/>
                    <a:pt x="298" y="326"/>
                    <a:pt x="298" y="326"/>
                  </a:cubicBezTo>
                  <a:cubicBezTo>
                    <a:pt x="300" y="325"/>
                    <a:pt x="300" y="325"/>
                    <a:pt x="300" y="325"/>
                  </a:cubicBezTo>
                  <a:cubicBezTo>
                    <a:pt x="307" y="319"/>
                    <a:pt x="307" y="319"/>
                    <a:pt x="307" y="319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21" y="305"/>
                    <a:pt x="321" y="305"/>
                    <a:pt x="321" y="305"/>
                  </a:cubicBezTo>
                  <a:cubicBezTo>
                    <a:pt x="325" y="303"/>
                    <a:pt x="326" y="300"/>
                    <a:pt x="329" y="297"/>
                  </a:cubicBezTo>
                  <a:cubicBezTo>
                    <a:pt x="334" y="290"/>
                    <a:pt x="334" y="290"/>
                    <a:pt x="334" y="290"/>
                  </a:cubicBezTo>
                  <a:cubicBezTo>
                    <a:pt x="338" y="283"/>
                    <a:pt x="338" y="283"/>
                    <a:pt x="338" y="283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7"/>
                    <a:pt x="343" y="275"/>
                    <a:pt x="342" y="271"/>
                  </a:cubicBezTo>
                  <a:cubicBezTo>
                    <a:pt x="344" y="267"/>
                    <a:pt x="344" y="267"/>
                    <a:pt x="344" y="267"/>
                  </a:cubicBezTo>
                  <a:cubicBezTo>
                    <a:pt x="345" y="264"/>
                    <a:pt x="345" y="264"/>
                    <a:pt x="345" y="264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48" y="251"/>
                    <a:pt x="348" y="251"/>
                    <a:pt x="348" y="251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48" y="241"/>
                    <a:pt x="348" y="241"/>
                    <a:pt x="348" y="241"/>
                  </a:cubicBezTo>
                  <a:cubicBezTo>
                    <a:pt x="346" y="232"/>
                    <a:pt x="346" y="232"/>
                    <a:pt x="346" y="232"/>
                  </a:cubicBezTo>
                  <a:cubicBezTo>
                    <a:pt x="344" y="226"/>
                    <a:pt x="344" y="226"/>
                    <a:pt x="344" y="226"/>
                  </a:cubicBezTo>
                  <a:cubicBezTo>
                    <a:pt x="340" y="217"/>
                    <a:pt x="340" y="217"/>
                    <a:pt x="340" y="217"/>
                  </a:cubicBezTo>
                  <a:cubicBezTo>
                    <a:pt x="335" y="210"/>
                    <a:pt x="335" y="210"/>
                    <a:pt x="335" y="210"/>
                  </a:cubicBezTo>
                  <a:cubicBezTo>
                    <a:pt x="331" y="205"/>
                    <a:pt x="331" y="205"/>
                    <a:pt x="331" y="205"/>
                  </a:cubicBezTo>
                  <a:cubicBezTo>
                    <a:pt x="328" y="201"/>
                    <a:pt x="328" y="201"/>
                    <a:pt x="328" y="201"/>
                  </a:cubicBezTo>
                  <a:cubicBezTo>
                    <a:pt x="321" y="195"/>
                    <a:pt x="321" y="195"/>
                    <a:pt x="321" y="195"/>
                  </a:cubicBezTo>
                  <a:cubicBezTo>
                    <a:pt x="312" y="192"/>
                    <a:pt x="312" y="192"/>
                    <a:pt x="312" y="192"/>
                  </a:cubicBezTo>
                  <a:cubicBezTo>
                    <a:pt x="302" y="187"/>
                    <a:pt x="302" y="187"/>
                    <a:pt x="302" y="187"/>
                  </a:cubicBezTo>
                  <a:cubicBezTo>
                    <a:pt x="295" y="186"/>
                    <a:pt x="295" y="186"/>
                    <a:pt x="295" y="186"/>
                  </a:cubicBezTo>
                  <a:cubicBezTo>
                    <a:pt x="290" y="183"/>
                    <a:pt x="284" y="183"/>
                    <a:pt x="277" y="183"/>
                  </a:cubicBezTo>
                  <a:cubicBezTo>
                    <a:pt x="267" y="183"/>
                    <a:pt x="267" y="183"/>
                    <a:pt x="267" y="18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4" y="193"/>
                    <a:pt x="234" y="193"/>
                    <a:pt x="234" y="193"/>
                  </a:cubicBezTo>
                  <a:cubicBezTo>
                    <a:pt x="229" y="195"/>
                    <a:pt x="224" y="198"/>
                    <a:pt x="220" y="202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12" y="206"/>
                    <a:pt x="208" y="210"/>
                    <a:pt x="205" y="213"/>
                  </a:cubicBezTo>
                  <a:cubicBezTo>
                    <a:pt x="201" y="215"/>
                    <a:pt x="200" y="220"/>
                    <a:pt x="196" y="222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8" y="234"/>
                    <a:pt x="185" y="237"/>
                    <a:pt x="183" y="241"/>
                  </a:cubicBezTo>
                  <a:cubicBezTo>
                    <a:pt x="181" y="246"/>
                    <a:pt x="181" y="246"/>
                    <a:pt x="181" y="246"/>
                  </a:cubicBezTo>
                  <a:cubicBezTo>
                    <a:pt x="177" y="249"/>
                    <a:pt x="177" y="255"/>
                    <a:pt x="175" y="259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2" y="267"/>
                    <a:pt x="172" y="267"/>
                    <a:pt x="172" y="267"/>
                  </a:cubicBezTo>
                  <a:cubicBezTo>
                    <a:pt x="172" y="270"/>
                    <a:pt x="171" y="273"/>
                    <a:pt x="170" y="277"/>
                  </a:cubicBezTo>
                  <a:cubicBezTo>
                    <a:pt x="169" y="281"/>
                    <a:pt x="169" y="281"/>
                    <a:pt x="169" y="281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3"/>
                    <a:pt x="172" y="283"/>
                    <a:pt x="172" y="283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5" y="283"/>
                    <a:pt x="175" y="283"/>
                    <a:pt x="175" y="283"/>
                  </a:cubicBezTo>
                  <a:cubicBezTo>
                    <a:pt x="173" y="287"/>
                    <a:pt x="173" y="287"/>
                    <a:pt x="173" y="287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7" y="284"/>
                    <a:pt x="177" y="284"/>
                    <a:pt x="177" y="284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7" y="290"/>
                    <a:pt x="177" y="290"/>
                    <a:pt x="177" y="290"/>
                  </a:cubicBezTo>
                  <a:cubicBezTo>
                    <a:pt x="178" y="290"/>
                    <a:pt x="178" y="290"/>
                    <a:pt x="178" y="290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9" y="287"/>
                    <a:pt x="179" y="287"/>
                    <a:pt x="179" y="287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79" y="289"/>
                    <a:pt x="179" y="289"/>
                    <a:pt x="179" y="289"/>
                  </a:cubicBezTo>
                  <a:cubicBezTo>
                    <a:pt x="179" y="294"/>
                    <a:pt x="179" y="294"/>
                    <a:pt x="179" y="294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2" y="290"/>
                    <a:pt x="182" y="290"/>
                    <a:pt x="182" y="290"/>
                  </a:cubicBezTo>
                  <a:cubicBezTo>
                    <a:pt x="183" y="288"/>
                    <a:pt x="183" y="288"/>
                    <a:pt x="183" y="288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5" y="283"/>
                    <a:pt x="185" y="283"/>
                    <a:pt x="185" y="283"/>
                  </a:cubicBezTo>
                  <a:cubicBezTo>
                    <a:pt x="186" y="280"/>
                    <a:pt x="186" y="280"/>
                    <a:pt x="186" y="280"/>
                  </a:cubicBezTo>
                  <a:cubicBezTo>
                    <a:pt x="188" y="275"/>
                    <a:pt x="188" y="275"/>
                    <a:pt x="188" y="275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4" y="263"/>
                    <a:pt x="194" y="263"/>
                    <a:pt x="194" y="263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9" y="255"/>
                    <a:pt x="201" y="251"/>
                    <a:pt x="205" y="248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22" y="232"/>
                    <a:pt x="222" y="232"/>
                    <a:pt x="222" y="232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240" y="220"/>
                    <a:pt x="245" y="219"/>
                    <a:pt x="248" y="217"/>
                  </a:cubicBezTo>
                  <a:cubicBezTo>
                    <a:pt x="251" y="216"/>
                    <a:pt x="251" y="216"/>
                    <a:pt x="251" y="216"/>
                  </a:cubicBezTo>
                  <a:cubicBezTo>
                    <a:pt x="257" y="214"/>
                    <a:pt x="257" y="214"/>
                    <a:pt x="257" y="214"/>
                  </a:cubicBezTo>
                  <a:cubicBezTo>
                    <a:pt x="265" y="211"/>
                    <a:pt x="265" y="211"/>
                    <a:pt x="265" y="211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3" y="210"/>
                    <a:pt x="273" y="210"/>
                    <a:pt x="273" y="210"/>
                  </a:cubicBezTo>
                  <a:cubicBezTo>
                    <a:pt x="277" y="208"/>
                    <a:pt x="281" y="209"/>
                    <a:pt x="285" y="209"/>
                  </a:cubicBezTo>
                  <a:cubicBezTo>
                    <a:pt x="290" y="208"/>
                    <a:pt x="290" y="208"/>
                    <a:pt x="290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305" y="209"/>
                    <a:pt x="305" y="209"/>
                    <a:pt x="305" y="209"/>
                  </a:cubicBezTo>
                  <a:cubicBezTo>
                    <a:pt x="313" y="211"/>
                    <a:pt x="313" y="211"/>
                    <a:pt x="313" y="211"/>
                  </a:cubicBezTo>
                  <a:cubicBezTo>
                    <a:pt x="318" y="213"/>
                    <a:pt x="318" y="213"/>
                    <a:pt x="318" y="213"/>
                  </a:cubicBezTo>
                  <a:cubicBezTo>
                    <a:pt x="325" y="217"/>
                    <a:pt x="325" y="217"/>
                    <a:pt x="325" y="217"/>
                  </a:cubicBezTo>
                  <a:cubicBezTo>
                    <a:pt x="329" y="224"/>
                    <a:pt x="329" y="224"/>
                    <a:pt x="329" y="224"/>
                  </a:cubicBezTo>
                  <a:cubicBezTo>
                    <a:pt x="332" y="228"/>
                    <a:pt x="334" y="233"/>
                    <a:pt x="333" y="239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0" y="250"/>
                    <a:pt x="330" y="250"/>
                    <a:pt x="330" y="250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3" y="264"/>
                    <a:pt x="323" y="264"/>
                    <a:pt x="323" y="264"/>
                  </a:cubicBezTo>
                  <a:cubicBezTo>
                    <a:pt x="318" y="269"/>
                    <a:pt x="318" y="269"/>
                    <a:pt x="318" y="269"/>
                  </a:cubicBezTo>
                  <a:cubicBezTo>
                    <a:pt x="313" y="275"/>
                    <a:pt x="313" y="275"/>
                    <a:pt x="313" y="275"/>
                  </a:cubicBezTo>
                  <a:cubicBezTo>
                    <a:pt x="309" y="279"/>
                    <a:pt x="309" y="279"/>
                    <a:pt x="309" y="279"/>
                  </a:cubicBezTo>
                  <a:cubicBezTo>
                    <a:pt x="305" y="283"/>
                    <a:pt x="301" y="288"/>
                    <a:pt x="297" y="291"/>
                  </a:cubicBezTo>
                  <a:cubicBezTo>
                    <a:pt x="292" y="296"/>
                    <a:pt x="292" y="296"/>
                    <a:pt x="292" y="296"/>
                  </a:cubicBezTo>
                  <a:cubicBezTo>
                    <a:pt x="289" y="298"/>
                    <a:pt x="289" y="298"/>
                    <a:pt x="289" y="298"/>
                  </a:cubicBezTo>
                  <a:cubicBezTo>
                    <a:pt x="283" y="303"/>
                    <a:pt x="283" y="303"/>
                    <a:pt x="283" y="303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77" y="305"/>
                    <a:pt x="275" y="310"/>
                    <a:pt x="271" y="310"/>
                  </a:cubicBezTo>
                  <a:cubicBezTo>
                    <a:pt x="266" y="314"/>
                    <a:pt x="266" y="314"/>
                    <a:pt x="266" y="314"/>
                  </a:cubicBezTo>
                  <a:cubicBezTo>
                    <a:pt x="265" y="314"/>
                    <a:pt x="265" y="314"/>
                    <a:pt x="265" y="314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5" y="320"/>
                    <a:pt x="255" y="320"/>
                    <a:pt x="255" y="320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47" y="324"/>
                    <a:pt x="247" y="324"/>
                    <a:pt x="247" y="324"/>
                  </a:cubicBezTo>
                  <a:cubicBezTo>
                    <a:pt x="243" y="327"/>
                    <a:pt x="243" y="327"/>
                    <a:pt x="243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5" y="329"/>
                    <a:pt x="232" y="333"/>
                    <a:pt x="228" y="334"/>
                  </a:cubicBezTo>
                  <a:cubicBezTo>
                    <a:pt x="225" y="335"/>
                    <a:pt x="225" y="335"/>
                    <a:pt x="225" y="335"/>
                  </a:cubicBezTo>
                  <a:cubicBezTo>
                    <a:pt x="218" y="338"/>
                    <a:pt x="218" y="338"/>
                    <a:pt x="218" y="338"/>
                  </a:cubicBezTo>
                  <a:cubicBezTo>
                    <a:pt x="215" y="340"/>
                    <a:pt x="215" y="340"/>
                    <a:pt x="215" y="340"/>
                  </a:cubicBezTo>
                  <a:cubicBezTo>
                    <a:pt x="210" y="342"/>
                    <a:pt x="205" y="343"/>
                    <a:pt x="200" y="345"/>
                  </a:cubicBezTo>
                  <a:cubicBezTo>
                    <a:pt x="194" y="346"/>
                    <a:pt x="194" y="346"/>
                    <a:pt x="194" y="346"/>
                  </a:cubicBezTo>
                  <a:cubicBezTo>
                    <a:pt x="185" y="347"/>
                    <a:pt x="185" y="347"/>
                    <a:pt x="185" y="347"/>
                  </a:cubicBezTo>
                  <a:cubicBezTo>
                    <a:pt x="183" y="348"/>
                    <a:pt x="183" y="348"/>
                    <a:pt x="183" y="348"/>
                  </a:cubicBezTo>
                  <a:cubicBezTo>
                    <a:pt x="175" y="348"/>
                    <a:pt x="167" y="348"/>
                    <a:pt x="158" y="346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45" y="343"/>
                    <a:pt x="145" y="343"/>
                    <a:pt x="145" y="343"/>
                  </a:cubicBezTo>
                  <a:cubicBezTo>
                    <a:pt x="140" y="341"/>
                    <a:pt x="140" y="341"/>
                    <a:pt x="140" y="341"/>
                  </a:cubicBezTo>
                  <a:cubicBezTo>
                    <a:pt x="136" y="339"/>
                    <a:pt x="136" y="339"/>
                    <a:pt x="136" y="339"/>
                  </a:cubicBezTo>
                  <a:cubicBezTo>
                    <a:pt x="130" y="335"/>
                    <a:pt x="130" y="335"/>
                    <a:pt x="130" y="335"/>
                  </a:cubicBezTo>
                  <a:cubicBezTo>
                    <a:pt x="125" y="329"/>
                    <a:pt x="125" y="329"/>
                    <a:pt x="125" y="329"/>
                  </a:cubicBezTo>
                  <a:cubicBezTo>
                    <a:pt x="125" y="327"/>
                    <a:pt x="125" y="327"/>
                    <a:pt x="125" y="327"/>
                  </a:cubicBezTo>
                  <a:cubicBezTo>
                    <a:pt x="123" y="322"/>
                    <a:pt x="123" y="322"/>
                    <a:pt x="123" y="322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2" y="313"/>
                    <a:pt x="122" y="313"/>
                    <a:pt x="122" y="313"/>
                  </a:cubicBezTo>
                  <a:cubicBezTo>
                    <a:pt x="122" y="309"/>
                    <a:pt x="121" y="306"/>
                    <a:pt x="122" y="301"/>
                  </a:cubicBezTo>
                  <a:cubicBezTo>
                    <a:pt x="121" y="296"/>
                    <a:pt x="123" y="292"/>
                    <a:pt x="122" y="286"/>
                  </a:cubicBezTo>
                  <a:cubicBezTo>
                    <a:pt x="125" y="280"/>
                    <a:pt x="125" y="280"/>
                    <a:pt x="125" y="280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7" y="271"/>
                    <a:pt x="127" y="271"/>
                    <a:pt x="127" y="271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32" y="259"/>
                    <a:pt x="132" y="259"/>
                    <a:pt x="132" y="259"/>
                  </a:cubicBezTo>
                  <a:cubicBezTo>
                    <a:pt x="133" y="255"/>
                    <a:pt x="133" y="255"/>
                    <a:pt x="133" y="255"/>
                  </a:cubicBezTo>
                  <a:cubicBezTo>
                    <a:pt x="138" y="248"/>
                    <a:pt x="138" y="248"/>
                    <a:pt x="138" y="248"/>
                  </a:cubicBezTo>
                  <a:cubicBezTo>
                    <a:pt x="138" y="247"/>
                    <a:pt x="138" y="247"/>
                    <a:pt x="138" y="247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53" y="226"/>
                    <a:pt x="153" y="226"/>
                    <a:pt x="153" y="226"/>
                  </a:cubicBezTo>
                  <a:cubicBezTo>
                    <a:pt x="156" y="221"/>
                    <a:pt x="160" y="218"/>
                    <a:pt x="163" y="214"/>
                  </a:cubicBezTo>
                  <a:cubicBezTo>
                    <a:pt x="165" y="212"/>
                    <a:pt x="165" y="212"/>
                    <a:pt x="165" y="212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2" y="200"/>
                    <a:pt x="177" y="200"/>
                    <a:pt x="178" y="1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7" y="170"/>
                    <a:pt x="210" y="165"/>
                    <a:pt x="215" y="163"/>
                  </a:cubicBezTo>
                  <a:cubicBezTo>
                    <a:pt x="218" y="159"/>
                    <a:pt x="223" y="159"/>
                    <a:pt x="226" y="155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5"/>
                    <a:pt x="241" y="145"/>
                    <a:pt x="241" y="145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9" y="135"/>
                    <a:pt x="262" y="132"/>
                    <a:pt x="265" y="130"/>
                  </a:cubicBezTo>
                  <a:cubicBezTo>
                    <a:pt x="268" y="129"/>
                    <a:pt x="268" y="129"/>
                    <a:pt x="268" y="129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273" y="121"/>
                    <a:pt x="273" y="121"/>
                    <a:pt x="273" y="12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69" y="116"/>
                    <a:pt x="269" y="116"/>
                    <a:pt x="269" y="116"/>
                  </a:cubicBezTo>
                  <a:cubicBezTo>
                    <a:pt x="268" y="113"/>
                    <a:pt x="268" y="113"/>
                    <a:pt x="268" y="113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3" y="110"/>
                    <a:pt x="263" y="110"/>
                    <a:pt x="263" y="110"/>
                  </a:cubicBezTo>
                  <a:cubicBezTo>
                    <a:pt x="261" y="106"/>
                    <a:pt x="261" y="106"/>
                    <a:pt x="261" y="106"/>
                  </a:cubicBezTo>
                  <a:moveTo>
                    <a:pt x="498" y="173"/>
                  </a:moveTo>
                  <a:cubicBezTo>
                    <a:pt x="496" y="174"/>
                    <a:pt x="496" y="174"/>
                    <a:pt x="496" y="174"/>
                  </a:cubicBezTo>
                  <a:cubicBezTo>
                    <a:pt x="489" y="174"/>
                    <a:pt x="489" y="174"/>
                    <a:pt x="489" y="174"/>
                  </a:cubicBezTo>
                  <a:cubicBezTo>
                    <a:pt x="485" y="174"/>
                    <a:pt x="481" y="175"/>
                    <a:pt x="477" y="174"/>
                  </a:cubicBezTo>
                  <a:cubicBezTo>
                    <a:pt x="476" y="175"/>
                    <a:pt x="476" y="175"/>
                    <a:pt x="476" y="175"/>
                  </a:cubicBezTo>
                  <a:cubicBezTo>
                    <a:pt x="471" y="175"/>
                    <a:pt x="467" y="178"/>
                    <a:pt x="462" y="179"/>
                  </a:cubicBezTo>
                  <a:cubicBezTo>
                    <a:pt x="457" y="180"/>
                    <a:pt x="457" y="180"/>
                    <a:pt x="457" y="180"/>
                  </a:cubicBezTo>
                  <a:cubicBezTo>
                    <a:pt x="453" y="182"/>
                    <a:pt x="453" y="182"/>
                    <a:pt x="453" y="182"/>
                  </a:cubicBezTo>
                  <a:cubicBezTo>
                    <a:pt x="447" y="183"/>
                    <a:pt x="447" y="183"/>
                    <a:pt x="447" y="183"/>
                  </a:cubicBezTo>
                  <a:cubicBezTo>
                    <a:pt x="438" y="188"/>
                    <a:pt x="438" y="188"/>
                    <a:pt x="438" y="188"/>
                  </a:cubicBezTo>
                  <a:cubicBezTo>
                    <a:pt x="433" y="191"/>
                    <a:pt x="426" y="191"/>
                    <a:pt x="422" y="197"/>
                  </a:cubicBezTo>
                  <a:cubicBezTo>
                    <a:pt x="414" y="201"/>
                    <a:pt x="414" y="201"/>
                    <a:pt x="414" y="201"/>
                  </a:cubicBezTo>
                  <a:cubicBezTo>
                    <a:pt x="409" y="206"/>
                    <a:pt x="404" y="207"/>
                    <a:pt x="400" y="212"/>
                  </a:cubicBezTo>
                  <a:cubicBezTo>
                    <a:pt x="391" y="219"/>
                    <a:pt x="391" y="219"/>
                    <a:pt x="391" y="219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0" y="228"/>
                    <a:pt x="380" y="228"/>
                    <a:pt x="380" y="228"/>
                  </a:cubicBezTo>
                  <a:cubicBezTo>
                    <a:pt x="377" y="233"/>
                    <a:pt x="372" y="236"/>
                    <a:pt x="368" y="241"/>
                  </a:cubicBezTo>
                  <a:cubicBezTo>
                    <a:pt x="368" y="242"/>
                    <a:pt x="368" y="242"/>
                    <a:pt x="368" y="242"/>
                  </a:cubicBezTo>
                  <a:cubicBezTo>
                    <a:pt x="363" y="248"/>
                    <a:pt x="363" y="248"/>
                    <a:pt x="363" y="248"/>
                  </a:cubicBezTo>
                  <a:cubicBezTo>
                    <a:pt x="361" y="253"/>
                    <a:pt x="361" y="253"/>
                    <a:pt x="361" y="253"/>
                  </a:cubicBezTo>
                  <a:cubicBezTo>
                    <a:pt x="362" y="257"/>
                    <a:pt x="362" y="262"/>
                    <a:pt x="365" y="265"/>
                  </a:cubicBezTo>
                  <a:cubicBezTo>
                    <a:pt x="370" y="267"/>
                    <a:pt x="370" y="267"/>
                    <a:pt x="370" y="267"/>
                  </a:cubicBezTo>
                  <a:cubicBezTo>
                    <a:pt x="371" y="271"/>
                    <a:pt x="371" y="271"/>
                    <a:pt x="371" y="271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8" y="273"/>
                    <a:pt x="378" y="273"/>
                    <a:pt x="378" y="273"/>
                  </a:cubicBezTo>
                  <a:cubicBezTo>
                    <a:pt x="382" y="268"/>
                    <a:pt x="382" y="268"/>
                    <a:pt x="382" y="268"/>
                  </a:cubicBezTo>
                  <a:cubicBezTo>
                    <a:pt x="385" y="264"/>
                    <a:pt x="385" y="264"/>
                    <a:pt x="385" y="264"/>
                  </a:cubicBezTo>
                  <a:cubicBezTo>
                    <a:pt x="389" y="260"/>
                    <a:pt x="389" y="260"/>
                    <a:pt x="389" y="260"/>
                  </a:cubicBezTo>
                  <a:cubicBezTo>
                    <a:pt x="393" y="255"/>
                    <a:pt x="393" y="255"/>
                    <a:pt x="393" y="255"/>
                  </a:cubicBezTo>
                  <a:cubicBezTo>
                    <a:pt x="394" y="254"/>
                    <a:pt x="394" y="254"/>
                    <a:pt x="394" y="254"/>
                  </a:cubicBezTo>
                  <a:cubicBezTo>
                    <a:pt x="400" y="250"/>
                    <a:pt x="404" y="245"/>
                    <a:pt x="409" y="241"/>
                  </a:cubicBezTo>
                  <a:cubicBezTo>
                    <a:pt x="417" y="235"/>
                    <a:pt x="417" y="235"/>
                    <a:pt x="417" y="235"/>
                  </a:cubicBezTo>
                  <a:cubicBezTo>
                    <a:pt x="419" y="234"/>
                    <a:pt x="419" y="234"/>
                    <a:pt x="419" y="234"/>
                  </a:cubicBezTo>
                  <a:cubicBezTo>
                    <a:pt x="429" y="226"/>
                    <a:pt x="429" y="226"/>
                    <a:pt x="429" y="226"/>
                  </a:cubicBezTo>
                  <a:cubicBezTo>
                    <a:pt x="430" y="225"/>
                    <a:pt x="430" y="225"/>
                    <a:pt x="430" y="225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9" y="221"/>
                    <a:pt x="439" y="221"/>
                    <a:pt x="439" y="221"/>
                  </a:cubicBezTo>
                  <a:cubicBezTo>
                    <a:pt x="444" y="217"/>
                    <a:pt x="444" y="217"/>
                    <a:pt x="444" y="217"/>
                  </a:cubicBezTo>
                  <a:cubicBezTo>
                    <a:pt x="446" y="216"/>
                    <a:pt x="446" y="216"/>
                    <a:pt x="446" y="216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5" y="212"/>
                    <a:pt x="455" y="212"/>
                    <a:pt x="455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4" y="209"/>
                    <a:pt x="464" y="209"/>
                    <a:pt x="464" y="209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6" y="204"/>
                    <a:pt x="476" y="204"/>
                    <a:pt x="476" y="204"/>
                  </a:cubicBezTo>
                  <a:cubicBezTo>
                    <a:pt x="482" y="204"/>
                    <a:pt x="482" y="204"/>
                    <a:pt x="482" y="204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490" y="201"/>
                    <a:pt x="490" y="201"/>
                    <a:pt x="490" y="201"/>
                  </a:cubicBezTo>
                  <a:cubicBezTo>
                    <a:pt x="494" y="200"/>
                    <a:pt x="494" y="200"/>
                    <a:pt x="494" y="200"/>
                  </a:cubicBezTo>
                  <a:cubicBezTo>
                    <a:pt x="495" y="200"/>
                    <a:pt x="495" y="200"/>
                    <a:pt x="495" y="200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199"/>
                    <a:pt x="500" y="199"/>
                    <a:pt x="500" y="199"/>
                  </a:cubicBezTo>
                  <a:cubicBezTo>
                    <a:pt x="506" y="199"/>
                    <a:pt x="506" y="199"/>
                    <a:pt x="506" y="199"/>
                  </a:cubicBezTo>
                  <a:cubicBezTo>
                    <a:pt x="511" y="197"/>
                    <a:pt x="517" y="199"/>
                    <a:pt x="523" y="199"/>
                  </a:cubicBezTo>
                  <a:cubicBezTo>
                    <a:pt x="527" y="200"/>
                    <a:pt x="527" y="200"/>
                    <a:pt x="527" y="200"/>
                  </a:cubicBezTo>
                  <a:cubicBezTo>
                    <a:pt x="529" y="201"/>
                    <a:pt x="529" y="201"/>
                    <a:pt x="529" y="201"/>
                  </a:cubicBezTo>
                  <a:cubicBezTo>
                    <a:pt x="533" y="202"/>
                    <a:pt x="533" y="202"/>
                    <a:pt x="533" y="202"/>
                  </a:cubicBezTo>
                  <a:cubicBezTo>
                    <a:pt x="539" y="204"/>
                    <a:pt x="539" y="204"/>
                    <a:pt x="539" y="204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8" y="211"/>
                    <a:pt x="553" y="211"/>
                    <a:pt x="554" y="215"/>
                  </a:cubicBezTo>
                  <a:cubicBezTo>
                    <a:pt x="556" y="219"/>
                    <a:pt x="556" y="219"/>
                    <a:pt x="556" y="219"/>
                  </a:cubicBezTo>
                  <a:cubicBezTo>
                    <a:pt x="557" y="222"/>
                    <a:pt x="560" y="225"/>
                    <a:pt x="560" y="229"/>
                  </a:cubicBezTo>
                  <a:cubicBezTo>
                    <a:pt x="561" y="233"/>
                    <a:pt x="561" y="238"/>
                    <a:pt x="560" y="242"/>
                  </a:cubicBezTo>
                  <a:cubicBezTo>
                    <a:pt x="559" y="248"/>
                    <a:pt x="559" y="248"/>
                    <a:pt x="559" y="248"/>
                  </a:cubicBezTo>
                  <a:cubicBezTo>
                    <a:pt x="557" y="255"/>
                    <a:pt x="557" y="255"/>
                    <a:pt x="557" y="255"/>
                  </a:cubicBezTo>
                  <a:cubicBezTo>
                    <a:pt x="557" y="259"/>
                    <a:pt x="555" y="262"/>
                    <a:pt x="555" y="266"/>
                  </a:cubicBezTo>
                  <a:cubicBezTo>
                    <a:pt x="552" y="269"/>
                    <a:pt x="552" y="274"/>
                    <a:pt x="548" y="277"/>
                  </a:cubicBezTo>
                  <a:cubicBezTo>
                    <a:pt x="546" y="281"/>
                    <a:pt x="546" y="281"/>
                    <a:pt x="546" y="281"/>
                  </a:cubicBezTo>
                  <a:cubicBezTo>
                    <a:pt x="544" y="285"/>
                    <a:pt x="542" y="289"/>
                    <a:pt x="538" y="292"/>
                  </a:cubicBezTo>
                  <a:cubicBezTo>
                    <a:pt x="535" y="297"/>
                    <a:pt x="535" y="297"/>
                    <a:pt x="535" y="297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2" y="311"/>
                    <a:pt x="522" y="311"/>
                    <a:pt x="522" y="311"/>
                  </a:cubicBezTo>
                  <a:cubicBezTo>
                    <a:pt x="517" y="315"/>
                    <a:pt x="513" y="319"/>
                    <a:pt x="508" y="323"/>
                  </a:cubicBezTo>
                  <a:cubicBezTo>
                    <a:pt x="506" y="324"/>
                    <a:pt x="506" y="324"/>
                    <a:pt x="506" y="324"/>
                  </a:cubicBezTo>
                  <a:cubicBezTo>
                    <a:pt x="502" y="328"/>
                    <a:pt x="498" y="330"/>
                    <a:pt x="494" y="332"/>
                  </a:cubicBezTo>
                  <a:cubicBezTo>
                    <a:pt x="490" y="333"/>
                    <a:pt x="487" y="336"/>
                    <a:pt x="484" y="338"/>
                  </a:cubicBezTo>
                  <a:cubicBezTo>
                    <a:pt x="479" y="340"/>
                    <a:pt x="479" y="340"/>
                    <a:pt x="479" y="340"/>
                  </a:cubicBezTo>
                  <a:cubicBezTo>
                    <a:pt x="474" y="342"/>
                    <a:pt x="474" y="342"/>
                    <a:pt x="474" y="342"/>
                  </a:cubicBezTo>
                  <a:cubicBezTo>
                    <a:pt x="468" y="345"/>
                    <a:pt x="468" y="345"/>
                    <a:pt x="468" y="345"/>
                  </a:cubicBezTo>
                  <a:cubicBezTo>
                    <a:pt x="460" y="347"/>
                    <a:pt x="460" y="347"/>
                    <a:pt x="460" y="347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52" y="348"/>
                    <a:pt x="452" y="348"/>
                    <a:pt x="452" y="348"/>
                  </a:cubicBezTo>
                  <a:cubicBezTo>
                    <a:pt x="447" y="350"/>
                    <a:pt x="447" y="350"/>
                    <a:pt x="447" y="350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31" y="352"/>
                    <a:pt x="431" y="352"/>
                    <a:pt x="431" y="352"/>
                  </a:cubicBezTo>
                  <a:cubicBezTo>
                    <a:pt x="426" y="352"/>
                    <a:pt x="421" y="351"/>
                    <a:pt x="416" y="352"/>
                  </a:cubicBezTo>
                  <a:cubicBezTo>
                    <a:pt x="411" y="351"/>
                    <a:pt x="411" y="351"/>
                    <a:pt x="411" y="351"/>
                  </a:cubicBezTo>
                  <a:cubicBezTo>
                    <a:pt x="402" y="349"/>
                    <a:pt x="402" y="349"/>
                    <a:pt x="402" y="349"/>
                  </a:cubicBezTo>
                  <a:cubicBezTo>
                    <a:pt x="394" y="344"/>
                    <a:pt x="394" y="344"/>
                    <a:pt x="394" y="344"/>
                  </a:cubicBezTo>
                  <a:cubicBezTo>
                    <a:pt x="388" y="339"/>
                    <a:pt x="388" y="339"/>
                    <a:pt x="388" y="339"/>
                  </a:cubicBezTo>
                  <a:cubicBezTo>
                    <a:pt x="387" y="335"/>
                    <a:pt x="387" y="335"/>
                    <a:pt x="387" y="335"/>
                  </a:cubicBezTo>
                  <a:cubicBezTo>
                    <a:pt x="385" y="329"/>
                    <a:pt x="385" y="329"/>
                    <a:pt x="385" y="329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9" y="315"/>
                    <a:pt x="389" y="315"/>
                    <a:pt x="389" y="315"/>
                  </a:cubicBezTo>
                  <a:cubicBezTo>
                    <a:pt x="392" y="309"/>
                    <a:pt x="392" y="309"/>
                    <a:pt x="392" y="309"/>
                  </a:cubicBezTo>
                  <a:cubicBezTo>
                    <a:pt x="400" y="300"/>
                    <a:pt x="400" y="300"/>
                    <a:pt x="400" y="300"/>
                  </a:cubicBezTo>
                  <a:cubicBezTo>
                    <a:pt x="403" y="297"/>
                    <a:pt x="403" y="297"/>
                    <a:pt x="403" y="297"/>
                  </a:cubicBezTo>
                  <a:cubicBezTo>
                    <a:pt x="408" y="295"/>
                    <a:pt x="408" y="295"/>
                    <a:pt x="408" y="295"/>
                  </a:cubicBezTo>
                  <a:cubicBezTo>
                    <a:pt x="407" y="294"/>
                    <a:pt x="407" y="294"/>
                    <a:pt x="407" y="294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0" y="296"/>
                    <a:pt x="400" y="296"/>
                    <a:pt x="400" y="296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401" y="293"/>
                    <a:pt x="401" y="293"/>
                    <a:pt x="401" y="293"/>
                  </a:cubicBezTo>
                  <a:cubicBezTo>
                    <a:pt x="405" y="289"/>
                    <a:pt x="405" y="289"/>
                    <a:pt x="405" y="289"/>
                  </a:cubicBezTo>
                  <a:cubicBezTo>
                    <a:pt x="404" y="288"/>
                    <a:pt x="404" y="288"/>
                    <a:pt x="404" y="288"/>
                  </a:cubicBezTo>
                  <a:cubicBezTo>
                    <a:pt x="403" y="288"/>
                    <a:pt x="403" y="288"/>
                    <a:pt x="403" y="288"/>
                  </a:cubicBezTo>
                  <a:cubicBezTo>
                    <a:pt x="402" y="287"/>
                    <a:pt x="402" y="287"/>
                    <a:pt x="402" y="287"/>
                  </a:cubicBezTo>
                  <a:cubicBezTo>
                    <a:pt x="403" y="286"/>
                    <a:pt x="403" y="286"/>
                    <a:pt x="403" y="286"/>
                  </a:cubicBezTo>
                  <a:cubicBezTo>
                    <a:pt x="404" y="285"/>
                    <a:pt x="404" y="285"/>
                    <a:pt x="404" y="285"/>
                  </a:cubicBezTo>
                  <a:cubicBezTo>
                    <a:pt x="402" y="285"/>
                    <a:pt x="402" y="285"/>
                    <a:pt x="402" y="285"/>
                  </a:cubicBezTo>
                  <a:cubicBezTo>
                    <a:pt x="395" y="288"/>
                    <a:pt x="395" y="288"/>
                    <a:pt x="395" y="288"/>
                  </a:cubicBezTo>
                  <a:cubicBezTo>
                    <a:pt x="390" y="293"/>
                    <a:pt x="390" y="293"/>
                    <a:pt x="390" y="293"/>
                  </a:cubicBezTo>
                  <a:cubicBezTo>
                    <a:pt x="389" y="292"/>
                    <a:pt x="389" y="292"/>
                    <a:pt x="389" y="292"/>
                  </a:cubicBezTo>
                  <a:cubicBezTo>
                    <a:pt x="391" y="290"/>
                    <a:pt x="391" y="290"/>
                    <a:pt x="391" y="290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7" y="286"/>
                    <a:pt x="397" y="286"/>
                    <a:pt x="397" y="286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3" y="293"/>
                    <a:pt x="383" y="293"/>
                    <a:pt x="383" y="29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80" y="295"/>
                    <a:pt x="380" y="295"/>
                    <a:pt x="380" y="295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3" y="288"/>
                    <a:pt x="383" y="288"/>
                    <a:pt x="383" y="288"/>
                  </a:cubicBezTo>
                  <a:cubicBezTo>
                    <a:pt x="382" y="289"/>
                    <a:pt x="382" y="289"/>
                    <a:pt x="382" y="289"/>
                  </a:cubicBezTo>
                  <a:cubicBezTo>
                    <a:pt x="378" y="292"/>
                    <a:pt x="378" y="292"/>
                    <a:pt x="378" y="292"/>
                  </a:cubicBezTo>
                  <a:cubicBezTo>
                    <a:pt x="373" y="300"/>
                    <a:pt x="373" y="300"/>
                    <a:pt x="373" y="300"/>
                  </a:cubicBezTo>
                  <a:cubicBezTo>
                    <a:pt x="370" y="309"/>
                    <a:pt x="370" y="309"/>
                    <a:pt x="370" y="309"/>
                  </a:cubicBezTo>
                  <a:cubicBezTo>
                    <a:pt x="369" y="315"/>
                    <a:pt x="369" y="315"/>
                    <a:pt x="369" y="315"/>
                  </a:cubicBezTo>
                  <a:cubicBezTo>
                    <a:pt x="369" y="319"/>
                    <a:pt x="369" y="324"/>
                    <a:pt x="371" y="327"/>
                  </a:cubicBezTo>
                  <a:cubicBezTo>
                    <a:pt x="376" y="338"/>
                    <a:pt x="376" y="338"/>
                    <a:pt x="376" y="338"/>
                  </a:cubicBezTo>
                  <a:cubicBezTo>
                    <a:pt x="380" y="345"/>
                    <a:pt x="380" y="345"/>
                    <a:pt x="380" y="345"/>
                  </a:cubicBezTo>
                  <a:cubicBezTo>
                    <a:pt x="384" y="350"/>
                    <a:pt x="384" y="350"/>
                    <a:pt x="384" y="350"/>
                  </a:cubicBezTo>
                  <a:cubicBezTo>
                    <a:pt x="386" y="351"/>
                    <a:pt x="386" y="351"/>
                    <a:pt x="386" y="351"/>
                  </a:cubicBezTo>
                  <a:cubicBezTo>
                    <a:pt x="392" y="357"/>
                    <a:pt x="392" y="357"/>
                    <a:pt x="392" y="357"/>
                  </a:cubicBezTo>
                  <a:cubicBezTo>
                    <a:pt x="399" y="361"/>
                    <a:pt x="399" y="361"/>
                    <a:pt x="399" y="361"/>
                  </a:cubicBezTo>
                  <a:cubicBezTo>
                    <a:pt x="407" y="364"/>
                    <a:pt x="407" y="364"/>
                    <a:pt x="407" y="364"/>
                  </a:cubicBezTo>
                  <a:cubicBezTo>
                    <a:pt x="415" y="367"/>
                    <a:pt x="415" y="367"/>
                    <a:pt x="415" y="367"/>
                  </a:cubicBezTo>
                  <a:cubicBezTo>
                    <a:pt x="418" y="368"/>
                    <a:pt x="418" y="368"/>
                    <a:pt x="418" y="368"/>
                  </a:cubicBezTo>
                  <a:cubicBezTo>
                    <a:pt x="424" y="369"/>
                    <a:pt x="424" y="369"/>
                    <a:pt x="424" y="369"/>
                  </a:cubicBezTo>
                  <a:cubicBezTo>
                    <a:pt x="433" y="370"/>
                    <a:pt x="433" y="370"/>
                    <a:pt x="433" y="370"/>
                  </a:cubicBezTo>
                  <a:cubicBezTo>
                    <a:pt x="443" y="371"/>
                    <a:pt x="443" y="371"/>
                    <a:pt x="443" y="371"/>
                  </a:cubicBezTo>
                  <a:cubicBezTo>
                    <a:pt x="449" y="371"/>
                    <a:pt x="449" y="371"/>
                    <a:pt x="449" y="371"/>
                  </a:cubicBezTo>
                  <a:cubicBezTo>
                    <a:pt x="455" y="371"/>
                    <a:pt x="455" y="371"/>
                    <a:pt x="455" y="371"/>
                  </a:cubicBezTo>
                  <a:cubicBezTo>
                    <a:pt x="461" y="370"/>
                    <a:pt x="461" y="370"/>
                    <a:pt x="461" y="370"/>
                  </a:cubicBezTo>
                  <a:cubicBezTo>
                    <a:pt x="468" y="369"/>
                    <a:pt x="468" y="369"/>
                    <a:pt x="468" y="369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7" y="361"/>
                    <a:pt x="497" y="361"/>
                    <a:pt x="497" y="361"/>
                  </a:cubicBezTo>
                  <a:cubicBezTo>
                    <a:pt x="502" y="358"/>
                    <a:pt x="502" y="358"/>
                    <a:pt x="502" y="358"/>
                  </a:cubicBezTo>
                  <a:cubicBezTo>
                    <a:pt x="507" y="357"/>
                    <a:pt x="507" y="357"/>
                    <a:pt x="507" y="357"/>
                  </a:cubicBezTo>
                  <a:cubicBezTo>
                    <a:pt x="515" y="353"/>
                    <a:pt x="515" y="353"/>
                    <a:pt x="515" y="353"/>
                  </a:cubicBezTo>
                  <a:cubicBezTo>
                    <a:pt x="517" y="352"/>
                    <a:pt x="517" y="352"/>
                    <a:pt x="517" y="352"/>
                  </a:cubicBezTo>
                  <a:cubicBezTo>
                    <a:pt x="519" y="351"/>
                    <a:pt x="519" y="351"/>
                    <a:pt x="519" y="351"/>
                  </a:cubicBezTo>
                  <a:cubicBezTo>
                    <a:pt x="523" y="347"/>
                    <a:pt x="523" y="347"/>
                    <a:pt x="523" y="347"/>
                  </a:cubicBezTo>
                  <a:cubicBezTo>
                    <a:pt x="527" y="345"/>
                    <a:pt x="527" y="345"/>
                    <a:pt x="527" y="345"/>
                  </a:cubicBezTo>
                  <a:cubicBezTo>
                    <a:pt x="534" y="339"/>
                    <a:pt x="534" y="339"/>
                    <a:pt x="534" y="339"/>
                  </a:cubicBezTo>
                  <a:cubicBezTo>
                    <a:pt x="537" y="337"/>
                    <a:pt x="537" y="337"/>
                    <a:pt x="537" y="337"/>
                  </a:cubicBezTo>
                  <a:cubicBezTo>
                    <a:pt x="543" y="331"/>
                    <a:pt x="543" y="331"/>
                    <a:pt x="543" y="331"/>
                  </a:cubicBezTo>
                  <a:cubicBezTo>
                    <a:pt x="550" y="323"/>
                    <a:pt x="550" y="323"/>
                    <a:pt x="550" y="323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61" y="308"/>
                    <a:pt x="561" y="308"/>
                    <a:pt x="561" y="308"/>
                  </a:cubicBezTo>
                  <a:cubicBezTo>
                    <a:pt x="564" y="304"/>
                    <a:pt x="564" y="304"/>
                    <a:pt x="564" y="304"/>
                  </a:cubicBezTo>
                  <a:cubicBezTo>
                    <a:pt x="565" y="301"/>
                    <a:pt x="565" y="301"/>
                    <a:pt x="565" y="301"/>
                  </a:cubicBezTo>
                  <a:cubicBezTo>
                    <a:pt x="567" y="297"/>
                    <a:pt x="567" y="297"/>
                    <a:pt x="567" y="297"/>
                  </a:cubicBezTo>
                  <a:cubicBezTo>
                    <a:pt x="570" y="290"/>
                    <a:pt x="570" y="290"/>
                    <a:pt x="570" y="290"/>
                  </a:cubicBezTo>
                  <a:cubicBezTo>
                    <a:pt x="572" y="286"/>
                    <a:pt x="572" y="286"/>
                    <a:pt x="572" y="286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62"/>
                    <a:pt x="578" y="262"/>
                    <a:pt x="578" y="262"/>
                  </a:cubicBezTo>
                  <a:cubicBezTo>
                    <a:pt x="577" y="258"/>
                    <a:pt x="577" y="258"/>
                    <a:pt x="577" y="258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0"/>
                    <a:pt x="578" y="250"/>
                    <a:pt x="578" y="250"/>
                  </a:cubicBezTo>
                  <a:cubicBezTo>
                    <a:pt x="577" y="246"/>
                    <a:pt x="577" y="246"/>
                    <a:pt x="577" y="246"/>
                  </a:cubicBezTo>
                  <a:cubicBezTo>
                    <a:pt x="576" y="240"/>
                    <a:pt x="575" y="235"/>
                    <a:pt x="574" y="230"/>
                  </a:cubicBezTo>
                  <a:cubicBezTo>
                    <a:pt x="572" y="222"/>
                    <a:pt x="572" y="222"/>
                    <a:pt x="572" y="222"/>
                  </a:cubicBezTo>
                  <a:cubicBezTo>
                    <a:pt x="570" y="220"/>
                    <a:pt x="570" y="220"/>
                    <a:pt x="570" y="220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5" y="210"/>
                    <a:pt x="565" y="210"/>
                    <a:pt x="565" y="210"/>
                  </a:cubicBezTo>
                  <a:cubicBezTo>
                    <a:pt x="563" y="205"/>
                    <a:pt x="559" y="203"/>
                    <a:pt x="556" y="199"/>
                  </a:cubicBezTo>
                  <a:cubicBezTo>
                    <a:pt x="554" y="195"/>
                    <a:pt x="550" y="195"/>
                    <a:pt x="547" y="191"/>
                  </a:cubicBezTo>
                  <a:cubicBezTo>
                    <a:pt x="539" y="186"/>
                    <a:pt x="539" y="186"/>
                    <a:pt x="539" y="186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24" y="178"/>
                    <a:pt x="524" y="178"/>
                    <a:pt x="524" y="178"/>
                  </a:cubicBezTo>
                  <a:cubicBezTo>
                    <a:pt x="517" y="176"/>
                    <a:pt x="517" y="176"/>
                    <a:pt x="517" y="176"/>
                  </a:cubicBezTo>
                  <a:cubicBezTo>
                    <a:pt x="513" y="175"/>
                    <a:pt x="513" y="175"/>
                    <a:pt x="513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498" y="173"/>
                    <a:pt x="498" y="173"/>
                    <a:pt x="498" y="173"/>
                  </a:cubicBezTo>
                  <a:moveTo>
                    <a:pt x="301" y="283"/>
                  </a:moveTo>
                  <a:cubicBezTo>
                    <a:pt x="301" y="282"/>
                    <a:pt x="301" y="282"/>
                    <a:pt x="301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298" y="285"/>
                    <a:pt x="298" y="285"/>
                    <a:pt x="298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1" y="283"/>
                    <a:pt x="301" y="283"/>
                    <a:pt x="301" y="283"/>
                  </a:cubicBezTo>
                  <a:moveTo>
                    <a:pt x="317" y="355"/>
                  </a:moveTo>
                  <a:cubicBezTo>
                    <a:pt x="317" y="355"/>
                    <a:pt x="317" y="355"/>
                    <a:pt x="317" y="355"/>
                  </a:cubicBezTo>
                  <a:cubicBezTo>
                    <a:pt x="312" y="355"/>
                    <a:pt x="312" y="355"/>
                    <a:pt x="312" y="355"/>
                  </a:cubicBezTo>
                  <a:cubicBezTo>
                    <a:pt x="309" y="355"/>
                    <a:pt x="309" y="355"/>
                    <a:pt x="309" y="355"/>
                  </a:cubicBezTo>
                  <a:cubicBezTo>
                    <a:pt x="304" y="360"/>
                    <a:pt x="304" y="360"/>
                    <a:pt x="304" y="360"/>
                  </a:cubicBezTo>
                  <a:cubicBezTo>
                    <a:pt x="297" y="364"/>
                    <a:pt x="297" y="364"/>
                    <a:pt x="297" y="364"/>
                  </a:cubicBezTo>
                  <a:cubicBezTo>
                    <a:pt x="292" y="368"/>
                    <a:pt x="292" y="368"/>
                    <a:pt x="292" y="368"/>
                  </a:cubicBezTo>
                  <a:cubicBezTo>
                    <a:pt x="285" y="374"/>
                    <a:pt x="285" y="374"/>
                    <a:pt x="285" y="374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77" y="381"/>
                    <a:pt x="277" y="381"/>
                    <a:pt x="277" y="381"/>
                  </a:cubicBezTo>
                  <a:cubicBezTo>
                    <a:pt x="270" y="387"/>
                    <a:pt x="270" y="387"/>
                    <a:pt x="270" y="387"/>
                  </a:cubicBezTo>
                  <a:cubicBezTo>
                    <a:pt x="267" y="389"/>
                    <a:pt x="267" y="389"/>
                    <a:pt x="267" y="389"/>
                  </a:cubicBezTo>
                  <a:cubicBezTo>
                    <a:pt x="259" y="399"/>
                    <a:pt x="259" y="399"/>
                    <a:pt x="259" y="399"/>
                  </a:cubicBezTo>
                  <a:cubicBezTo>
                    <a:pt x="254" y="404"/>
                    <a:pt x="254" y="404"/>
                    <a:pt x="254" y="404"/>
                  </a:cubicBezTo>
                  <a:cubicBezTo>
                    <a:pt x="249" y="409"/>
                    <a:pt x="249" y="409"/>
                    <a:pt x="249" y="409"/>
                  </a:cubicBezTo>
                  <a:cubicBezTo>
                    <a:pt x="245" y="412"/>
                    <a:pt x="244" y="416"/>
                    <a:pt x="240" y="419"/>
                  </a:cubicBezTo>
                  <a:cubicBezTo>
                    <a:pt x="233" y="427"/>
                    <a:pt x="233" y="427"/>
                    <a:pt x="233" y="427"/>
                  </a:cubicBezTo>
                  <a:cubicBezTo>
                    <a:pt x="227" y="435"/>
                    <a:pt x="227" y="435"/>
                    <a:pt x="227" y="435"/>
                  </a:cubicBezTo>
                  <a:cubicBezTo>
                    <a:pt x="225" y="439"/>
                    <a:pt x="225" y="439"/>
                    <a:pt x="225" y="439"/>
                  </a:cubicBezTo>
                  <a:cubicBezTo>
                    <a:pt x="221" y="443"/>
                    <a:pt x="221" y="443"/>
                    <a:pt x="221" y="443"/>
                  </a:cubicBezTo>
                  <a:cubicBezTo>
                    <a:pt x="219" y="447"/>
                    <a:pt x="216" y="451"/>
                    <a:pt x="214" y="454"/>
                  </a:cubicBezTo>
                  <a:cubicBezTo>
                    <a:pt x="210" y="462"/>
                    <a:pt x="210" y="462"/>
                    <a:pt x="210" y="462"/>
                  </a:cubicBezTo>
                  <a:cubicBezTo>
                    <a:pt x="209" y="465"/>
                    <a:pt x="209" y="465"/>
                    <a:pt x="209" y="465"/>
                  </a:cubicBezTo>
                  <a:cubicBezTo>
                    <a:pt x="208" y="466"/>
                    <a:pt x="208" y="466"/>
                    <a:pt x="208" y="466"/>
                  </a:cubicBezTo>
                  <a:cubicBezTo>
                    <a:pt x="206" y="471"/>
                    <a:pt x="206" y="471"/>
                    <a:pt x="206" y="471"/>
                  </a:cubicBezTo>
                  <a:cubicBezTo>
                    <a:pt x="203" y="476"/>
                    <a:pt x="203" y="476"/>
                    <a:pt x="203" y="476"/>
                  </a:cubicBezTo>
                  <a:cubicBezTo>
                    <a:pt x="202" y="482"/>
                    <a:pt x="202" y="482"/>
                    <a:pt x="202" y="482"/>
                  </a:cubicBezTo>
                  <a:cubicBezTo>
                    <a:pt x="199" y="492"/>
                    <a:pt x="199" y="492"/>
                    <a:pt x="199" y="492"/>
                  </a:cubicBezTo>
                  <a:cubicBezTo>
                    <a:pt x="198" y="496"/>
                    <a:pt x="198" y="496"/>
                    <a:pt x="198" y="496"/>
                  </a:cubicBezTo>
                  <a:cubicBezTo>
                    <a:pt x="196" y="504"/>
                    <a:pt x="196" y="504"/>
                    <a:pt x="196" y="504"/>
                  </a:cubicBezTo>
                  <a:cubicBezTo>
                    <a:pt x="196" y="514"/>
                    <a:pt x="196" y="514"/>
                    <a:pt x="196" y="514"/>
                  </a:cubicBezTo>
                  <a:cubicBezTo>
                    <a:pt x="197" y="515"/>
                    <a:pt x="197" y="515"/>
                    <a:pt x="197" y="515"/>
                  </a:cubicBezTo>
                  <a:cubicBezTo>
                    <a:pt x="196" y="520"/>
                    <a:pt x="196" y="520"/>
                    <a:pt x="196" y="520"/>
                  </a:cubicBezTo>
                  <a:cubicBezTo>
                    <a:pt x="197" y="524"/>
                    <a:pt x="197" y="524"/>
                    <a:pt x="197" y="524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7"/>
                    <a:pt x="201" y="541"/>
                    <a:pt x="203" y="545"/>
                  </a:cubicBezTo>
                  <a:cubicBezTo>
                    <a:pt x="207" y="549"/>
                    <a:pt x="207" y="549"/>
                    <a:pt x="207" y="549"/>
                  </a:cubicBezTo>
                  <a:cubicBezTo>
                    <a:pt x="212" y="558"/>
                    <a:pt x="212" y="558"/>
                    <a:pt x="212" y="558"/>
                  </a:cubicBezTo>
                  <a:cubicBezTo>
                    <a:pt x="217" y="563"/>
                    <a:pt x="217" y="563"/>
                    <a:pt x="217" y="563"/>
                  </a:cubicBezTo>
                  <a:cubicBezTo>
                    <a:pt x="225" y="568"/>
                    <a:pt x="225" y="568"/>
                    <a:pt x="225" y="568"/>
                  </a:cubicBezTo>
                  <a:cubicBezTo>
                    <a:pt x="230" y="571"/>
                    <a:pt x="230" y="571"/>
                    <a:pt x="230" y="571"/>
                  </a:cubicBezTo>
                  <a:cubicBezTo>
                    <a:pt x="237" y="575"/>
                    <a:pt x="237" y="575"/>
                    <a:pt x="237" y="575"/>
                  </a:cubicBezTo>
                  <a:cubicBezTo>
                    <a:pt x="242" y="576"/>
                    <a:pt x="247" y="580"/>
                    <a:pt x="252" y="580"/>
                  </a:cubicBezTo>
                  <a:cubicBezTo>
                    <a:pt x="262" y="583"/>
                    <a:pt x="262" y="583"/>
                    <a:pt x="262" y="583"/>
                  </a:cubicBezTo>
                  <a:cubicBezTo>
                    <a:pt x="264" y="584"/>
                    <a:pt x="264" y="584"/>
                    <a:pt x="264" y="584"/>
                  </a:cubicBezTo>
                  <a:cubicBezTo>
                    <a:pt x="268" y="584"/>
                    <a:pt x="272" y="585"/>
                    <a:pt x="275" y="586"/>
                  </a:cubicBezTo>
                  <a:cubicBezTo>
                    <a:pt x="279" y="585"/>
                    <a:pt x="279" y="585"/>
                    <a:pt x="279" y="585"/>
                  </a:cubicBezTo>
                  <a:cubicBezTo>
                    <a:pt x="287" y="586"/>
                    <a:pt x="287" y="586"/>
                    <a:pt x="287" y="586"/>
                  </a:cubicBezTo>
                  <a:cubicBezTo>
                    <a:pt x="292" y="586"/>
                    <a:pt x="292" y="586"/>
                    <a:pt x="292" y="586"/>
                  </a:cubicBezTo>
                  <a:cubicBezTo>
                    <a:pt x="299" y="585"/>
                    <a:pt x="299" y="585"/>
                    <a:pt x="299" y="585"/>
                  </a:cubicBezTo>
                  <a:cubicBezTo>
                    <a:pt x="302" y="585"/>
                    <a:pt x="302" y="585"/>
                    <a:pt x="302" y="585"/>
                  </a:cubicBezTo>
                  <a:cubicBezTo>
                    <a:pt x="304" y="586"/>
                    <a:pt x="304" y="586"/>
                    <a:pt x="304" y="586"/>
                  </a:cubicBezTo>
                  <a:cubicBezTo>
                    <a:pt x="314" y="585"/>
                    <a:pt x="314" y="585"/>
                    <a:pt x="314" y="585"/>
                  </a:cubicBezTo>
                  <a:cubicBezTo>
                    <a:pt x="318" y="585"/>
                    <a:pt x="318" y="585"/>
                    <a:pt x="318" y="585"/>
                  </a:cubicBezTo>
                  <a:cubicBezTo>
                    <a:pt x="323" y="584"/>
                    <a:pt x="323" y="584"/>
                    <a:pt x="323" y="584"/>
                  </a:cubicBezTo>
                  <a:cubicBezTo>
                    <a:pt x="331" y="582"/>
                    <a:pt x="331" y="582"/>
                    <a:pt x="331" y="582"/>
                  </a:cubicBezTo>
                  <a:cubicBezTo>
                    <a:pt x="341" y="581"/>
                    <a:pt x="341" y="581"/>
                    <a:pt x="341" y="581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52" y="577"/>
                    <a:pt x="352" y="577"/>
                    <a:pt x="352" y="577"/>
                  </a:cubicBezTo>
                  <a:cubicBezTo>
                    <a:pt x="360" y="575"/>
                    <a:pt x="360" y="575"/>
                    <a:pt x="360" y="575"/>
                  </a:cubicBezTo>
                  <a:cubicBezTo>
                    <a:pt x="366" y="573"/>
                    <a:pt x="366" y="573"/>
                    <a:pt x="366" y="573"/>
                  </a:cubicBezTo>
                  <a:cubicBezTo>
                    <a:pt x="368" y="572"/>
                    <a:pt x="368" y="572"/>
                    <a:pt x="368" y="572"/>
                  </a:cubicBezTo>
                  <a:cubicBezTo>
                    <a:pt x="370" y="571"/>
                    <a:pt x="370" y="571"/>
                    <a:pt x="370" y="571"/>
                  </a:cubicBezTo>
                  <a:cubicBezTo>
                    <a:pt x="378" y="568"/>
                    <a:pt x="378" y="568"/>
                    <a:pt x="378" y="568"/>
                  </a:cubicBezTo>
                  <a:cubicBezTo>
                    <a:pt x="379" y="567"/>
                    <a:pt x="379" y="567"/>
                    <a:pt x="379" y="567"/>
                  </a:cubicBezTo>
                  <a:cubicBezTo>
                    <a:pt x="383" y="566"/>
                    <a:pt x="383" y="566"/>
                    <a:pt x="383" y="566"/>
                  </a:cubicBezTo>
                  <a:cubicBezTo>
                    <a:pt x="387" y="563"/>
                    <a:pt x="391" y="562"/>
                    <a:pt x="395" y="559"/>
                  </a:cubicBezTo>
                  <a:cubicBezTo>
                    <a:pt x="397" y="558"/>
                    <a:pt x="397" y="558"/>
                    <a:pt x="397" y="558"/>
                  </a:cubicBezTo>
                  <a:cubicBezTo>
                    <a:pt x="403" y="554"/>
                    <a:pt x="403" y="554"/>
                    <a:pt x="403" y="554"/>
                  </a:cubicBezTo>
                  <a:cubicBezTo>
                    <a:pt x="404" y="554"/>
                    <a:pt x="404" y="554"/>
                    <a:pt x="404" y="554"/>
                  </a:cubicBezTo>
                  <a:cubicBezTo>
                    <a:pt x="407" y="552"/>
                    <a:pt x="407" y="552"/>
                    <a:pt x="407" y="552"/>
                  </a:cubicBezTo>
                  <a:cubicBezTo>
                    <a:pt x="409" y="549"/>
                    <a:pt x="409" y="549"/>
                    <a:pt x="409" y="549"/>
                  </a:cubicBezTo>
                  <a:cubicBezTo>
                    <a:pt x="406" y="548"/>
                    <a:pt x="406" y="548"/>
                    <a:pt x="406" y="548"/>
                  </a:cubicBezTo>
                  <a:cubicBezTo>
                    <a:pt x="401" y="551"/>
                    <a:pt x="401" y="551"/>
                    <a:pt x="401" y="551"/>
                  </a:cubicBezTo>
                  <a:cubicBezTo>
                    <a:pt x="399" y="550"/>
                    <a:pt x="399" y="550"/>
                    <a:pt x="399" y="550"/>
                  </a:cubicBezTo>
                  <a:cubicBezTo>
                    <a:pt x="404" y="546"/>
                    <a:pt x="404" y="546"/>
                    <a:pt x="404" y="546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9" y="542"/>
                    <a:pt x="409" y="542"/>
                    <a:pt x="409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3" y="542"/>
                    <a:pt x="403" y="542"/>
                    <a:pt x="403" y="542"/>
                  </a:cubicBezTo>
                  <a:cubicBezTo>
                    <a:pt x="401" y="541"/>
                    <a:pt x="401" y="541"/>
                    <a:pt x="401" y="541"/>
                  </a:cubicBezTo>
                  <a:cubicBezTo>
                    <a:pt x="404" y="540"/>
                    <a:pt x="404" y="540"/>
                    <a:pt x="404" y="540"/>
                  </a:cubicBezTo>
                  <a:cubicBezTo>
                    <a:pt x="409" y="536"/>
                    <a:pt x="409" y="536"/>
                    <a:pt x="409" y="536"/>
                  </a:cubicBezTo>
                  <a:cubicBezTo>
                    <a:pt x="407" y="535"/>
                    <a:pt x="407" y="535"/>
                    <a:pt x="407" y="535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398" y="539"/>
                    <a:pt x="398" y="539"/>
                    <a:pt x="398" y="539"/>
                  </a:cubicBezTo>
                  <a:cubicBezTo>
                    <a:pt x="395" y="538"/>
                    <a:pt x="395" y="538"/>
                    <a:pt x="395" y="538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7" y="535"/>
                    <a:pt x="397" y="535"/>
                    <a:pt x="397" y="535"/>
                  </a:cubicBezTo>
                  <a:cubicBezTo>
                    <a:pt x="391" y="537"/>
                    <a:pt x="391" y="537"/>
                    <a:pt x="391" y="537"/>
                  </a:cubicBezTo>
                  <a:cubicBezTo>
                    <a:pt x="385" y="540"/>
                    <a:pt x="385" y="540"/>
                    <a:pt x="385" y="540"/>
                  </a:cubicBezTo>
                  <a:cubicBezTo>
                    <a:pt x="382" y="542"/>
                    <a:pt x="382" y="542"/>
                    <a:pt x="382" y="542"/>
                  </a:cubicBezTo>
                  <a:cubicBezTo>
                    <a:pt x="382" y="541"/>
                    <a:pt x="382" y="541"/>
                    <a:pt x="382" y="541"/>
                  </a:cubicBezTo>
                  <a:cubicBezTo>
                    <a:pt x="382" y="540"/>
                    <a:pt x="382" y="540"/>
                    <a:pt x="382" y="540"/>
                  </a:cubicBezTo>
                  <a:cubicBezTo>
                    <a:pt x="387" y="538"/>
                    <a:pt x="387" y="538"/>
                    <a:pt x="387" y="538"/>
                  </a:cubicBezTo>
                  <a:cubicBezTo>
                    <a:pt x="390" y="536"/>
                    <a:pt x="390" y="536"/>
                    <a:pt x="390" y="536"/>
                  </a:cubicBezTo>
                  <a:cubicBezTo>
                    <a:pt x="390" y="534"/>
                    <a:pt x="390" y="534"/>
                    <a:pt x="390" y="534"/>
                  </a:cubicBezTo>
                  <a:cubicBezTo>
                    <a:pt x="384" y="537"/>
                    <a:pt x="384" y="537"/>
                    <a:pt x="384" y="537"/>
                  </a:cubicBezTo>
                  <a:cubicBezTo>
                    <a:pt x="382" y="536"/>
                    <a:pt x="382" y="536"/>
                    <a:pt x="382" y="536"/>
                  </a:cubicBezTo>
                  <a:cubicBezTo>
                    <a:pt x="378" y="538"/>
                    <a:pt x="378" y="538"/>
                    <a:pt x="378" y="538"/>
                  </a:cubicBezTo>
                  <a:cubicBezTo>
                    <a:pt x="371" y="541"/>
                    <a:pt x="371" y="541"/>
                    <a:pt x="371" y="541"/>
                  </a:cubicBezTo>
                  <a:cubicBezTo>
                    <a:pt x="367" y="543"/>
                    <a:pt x="367" y="543"/>
                    <a:pt x="367" y="543"/>
                  </a:cubicBezTo>
                  <a:cubicBezTo>
                    <a:pt x="363" y="545"/>
                    <a:pt x="363" y="545"/>
                    <a:pt x="363" y="545"/>
                  </a:cubicBezTo>
                  <a:cubicBezTo>
                    <a:pt x="355" y="548"/>
                    <a:pt x="355" y="548"/>
                    <a:pt x="355" y="548"/>
                  </a:cubicBezTo>
                  <a:cubicBezTo>
                    <a:pt x="347" y="550"/>
                    <a:pt x="347" y="550"/>
                    <a:pt x="347" y="550"/>
                  </a:cubicBezTo>
                  <a:cubicBezTo>
                    <a:pt x="337" y="552"/>
                    <a:pt x="337" y="552"/>
                    <a:pt x="337" y="552"/>
                  </a:cubicBezTo>
                  <a:cubicBezTo>
                    <a:pt x="332" y="553"/>
                    <a:pt x="332" y="553"/>
                    <a:pt x="332" y="553"/>
                  </a:cubicBezTo>
                  <a:cubicBezTo>
                    <a:pt x="329" y="554"/>
                    <a:pt x="329" y="554"/>
                    <a:pt x="329" y="554"/>
                  </a:cubicBezTo>
                  <a:cubicBezTo>
                    <a:pt x="323" y="556"/>
                    <a:pt x="323" y="556"/>
                    <a:pt x="323" y="556"/>
                  </a:cubicBezTo>
                  <a:cubicBezTo>
                    <a:pt x="321" y="556"/>
                    <a:pt x="321" y="556"/>
                    <a:pt x="321" y="556"/>
                  </a:cubicBezTo>
                  <a:cubicBezTo>
                    <a:pt x="319" y="557"/>
                    <a:pt x="319" y="557"/>
                    <a:pt x="319" y="557"/>
                  </a:cubicBezTo>
                  <a:cubicBezTo>
                    <a:pt x="310" y="559"/>
                    <a:pt x="310" y="559"/>
                    <a:pt x="310" y="559"/>
                  </a:cubicBezTo>
                  <a:cubicBezTo>
                    <a:pt x="304" y="559"/>
                    <a:pt x="304" y="559"/>
                    <a:pt x="304" y="559"/>
                  </a:cubicBezTo>
                  <a:cubicBezTo>
                    <a:pt x="297" y="561"/>
                    <a:pt x="297" y="561"/>
                    <a:pt x="297" y="561"/>
                  </a:cubicBezTo>
                  <a:cubicBezTo>
                    <a:pt x="290" y="561"/>
                    <a:pt x="290" y="561"/>
                    <a:pt x="290" y="561"/>
                  </a:cubicBezTo>
                  <a:cubicBezTo>
                    <a:pt x="284" y="562"/>
                    <a:pt x="284" y="562"/>
                    <a:pt x="284" y="562"/>
                  </a:cubicBezTo>
                  <a:cubicBezTo>
                    <a:pt x="281" y="562"/>
                    <a:pt x="281" y="562"/>
                    <a:pt x="281" y="562"/>
                  </a:cubicBezTo>
                  <a:cubicBezTo>
                    <a:pt x="272" y="563"/>
                    <a:pt x="272" y="563"/>
                    <a:pt x="272" y="563"/>
                  </a:cubicBezTo>
                  <a:cubicBezTo>
                    <a:pt x="266" y="563"/>
                    <a:pt x="266" y="563"/>
                    <a:pt x="266" y="563"/>
                  </a:cubicBezTo>
                  <a:cubicBezTo>
                    <a:pt x="262" y="564"/>
                    <a:pt x="262" y="564"/>
                    <a:pt x="262" y="564"/>
                  </a:cubicBezTo>
                  <a:cubicBezTo>
                    <a:pt x="258" y="563"/>
                    <a:pt x="258" y="563"/>
                    <a:pt x="258" y="563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50" y="563"/>
                    <a:pt x="250" y="563"/>
                    <a:pt x="250" y="563"/>
                  </a:cubicBezTo>
                  <a:cubicBezTo>
                    <a:pt x="240" y="560"/>
                    <a:pt x="240" y="560"/>
                    <a:pt x="240" y="560"/>
                  </a:cubicBezTo>
                  <a:cubicBezTo>
                    <a:pt x="234" y="557"/>
                    <a:pt x="234" y="557"/>
                    <a:pt x="234" y="557"/>
                  </a:cubicBezTo>
                  <a:cubicBezTo>
                    <a:pt x="231" y="556"/>
                    <a:pt x="231" y="556"/>
                    <a:pt x="231" y="556"/>
                  </a:cubicBezTo>
                  <a:cubicBezTo>
                    <a:pt x="224" y="552"/>
                    <a:pt x="224" y="552"/>
                    <a:pt x="224" y="552"/>
                  </a:cubicBezTo>
                  <a:cubicBezTo>
                    <a:pt x="223" y="550"/>
                    <a:pt x="223" y="550"/>
                    <a:pt x="223" y="550"/>
                  </a:cubicBezTo>
                  <a:cubicBezTo>
                    <a:pt x="220" y="547"/>
                    <a:pt x="220" y="547"/>
                    <a:pt x="220" y="547"/>
                  </a:cubicBezTo>
                  <a:cubicBezTo>
                    <a:pt x="219" y="544"/>
                    <a:pt x="219" y="544"/>
                    <a:pt x="219" y="544"/>
                  </a:cubicBezTo>
                  <a:cubicBezTo>
                    <a:pt x="217" y="542"/>
                    <a:pt x="217" y="542"/>
                    <a:pt x="217" y="542"/>
                  </a:cubicBezTo>
                  <a:cubicBezTo>
                    <a:pt x="216" y="536"/>
                    <a:pt x="216" y="536"/>
                    <a:pt x="216" y="536"/>
                  </a:cubicBezTo>
                  <a:cubicBezTo>
                    <a:pt x="215" y="529"/>
                    <a:pt x="215" y="529"/>
                    <a:pt x="215" y="529"/>
                  </a:cubicBezTo>
                  <a:cubicBezTo>
                    <a:pt x="215" y="520"/>
                    <a:pt x="215" y="520"/>
                    <a:pt x="215" y="520"/>
                  </a:cubicBezTo>
                  <a:cubicBezTo>
                    <a:pt x="215" y="517"/>
                    <a:pt x="215" y="517"/>
                    <a:pt x="215" y="517"/>
                  </a:cubicBezTo>
                  <a:cubicBezTo>
                    <a:pt x="216" y="513"/>
                    <a:pt x="216" y="513"/>
                    <a:pt x="216" y="513"/>
                  </a:cubicBezTo>
                  <a:cubicBezTo>
                    <a:pt x="217" y="510"/>
                    <a:pt x="217" y="510"/>
                    <a:pt x="217" y="510"/>
                  </a:cubicBezTo>
                  <a:cubicBezTo>
                    <a:pt x="219" y="504"/>
                    <a:pt x="219" y="504"/>
                    <a:pt x="219" y="504"/>
                  </a:cubicBezTo>
                  <a:cubicBezTo>
                    <a:pt x="220" y="500"/>
                    <a:pt x="220" y="500"/>
                    <a:pt x="220" y="500"/>
                  </a:cubicBezTo>
                  <a:cubicBezTo>
                    <a:pt x="221" y="498"/>
                    <a:pt x="221" y="498"/>
                    <a:pt x="221" y="498"/>
                  </a:cubicBezTo>
                  <a:cubicBezTo>
                    <a:pt x="223" y="494"/>
                    <a:pt x="223" y="494"/>
                    <a:pt x="223" y="494"/>
                  </a:cubicBezTo>
                  <a:cubicBezTo>
                    <a:pt x="226" y="487"/>
                    <a:pt x="226" y="487"/>
                    <a:pt x="226" y="487"/>
                  </a:cubicBezTo>
                  <a:cubicBezTo>
                    <a:pt x="231" y="478"/>
                    <a:pt x="231" y="478"/>
                    <a:pt x="231" y="478"/>
                  </a:cubicBezTo>
                  <a:cubicBezTo>
                    <a:pt x="236" y="471"/>
                    <a:pt x="236" y="471"/>
                    <a:pt x="236" y="471"/>
                  </a:cubicBezTo>
                  <a:cubicBezTo>
                    <a:pt x="239" y="465"/>
                    <a:pt x="239" y="465"/>
                    <a:pt x="239" y="465"/>
                  </a:cubicBezTo>
                  <a:cubicBezTo>
                    <a:pt x="242" y="462"/>
                    <a:pt x="242" y="462"/>
                    <a:pt x="242" y="462"/>
                  </a:cubicBezTo>
                  <a:cubicBezTo>
                    <a:pt x="245" y="458"/>
                    <a:pt x="245" y="458"/>
                    <a:pt x="245" y="458"/>
                  </a:cubicBezTo>
                  <a:cubicBezTo>
                    <a:pt x="247" y="456"/>
                    <a:pt x="247" y="456"/>
                    <a:pt x="247" y="456"/>
                  </a:cubicBezTo>
                  <a:cubicBezTo>
                    <a:pt x="248" y="454"/>
                    <a:pt x="248" y="454"/>
                    <a:pt x="248" y="454"/>
                  </a:cubicBezTo>
                  <a:cubicBezTo>
                    <a:pt x="256" y="445"/>
                    <a:pt x="256" y="445"/>
                    <a:pt x="256" y="445"/>
                  </a:cubicBezTo>
                  <a:cubicBezTo>
                    <a:pt x="261" y="439"/>
                    <a:pt x="261" y="439"/>
                    <a:pt x="261" y="439"/>
                  </a:cubicBezTo>
                  <a:cubicBezTo>
                    <a:pt x="263" y="437"/>
                    <a:pt x="263" y="437"/>
                    <a:pt x="263" y="437"/>
                  </a:cubicBezTo>
                  <a:cubicBezTo>
                    <a:pt x="266" y="434"/>
                    <a:pt x="266" y="434"/>
                    <a:pt x="266" y="434"/>
                  </a:cubicBezTo>
                  <a:cubicBezTo>
                    <a:pt x="268" y="432"/>
                    <a:pt x="268" y="432"/>
                    <a:pt x="268" y="432"/>
                  </a:cubicBezTo>
                  <a:cubicBezTo>
                    <a:pt x="269" y="431"/>
                    <a:pt x="269" y="431"/>
                    <a:pt x="269" y="431"/>
                  </a:cubicBezTo>
                  <a:cubicBezTo>
                    <a:pt x="273" y="427"/>
                    <a:pt x="276" y="423"/>
                    <a:pt x="280" y="420"/>
                  </a:cubicBezTo>
                  <a:cubicBezTo>
                    <a:pt x="284" y="416"/>
                    <a:pt x="284" y="416"/>
                    <a:pt x="284" y="416"/>
                  </a:cubicBezTo>
                  <a:cubicBezTo>
                    <a:pt x="286" y="414"/>
                    <a:pt x="286" y="414"/>
                    <a:pt x="286" y="414"/>
                  </a:cubicBezTo>
                  <a:cubicBezTo>
                    <a:pt x="289" y="411"/>
                    <a:pt x="289" y="411"/>
                    <a:pt x="289" y="411"/>
                  </a:cubicBezTo>
                  <a:cubicBezTo>
                    <a:pt x="294" y="407"/>
                    <a:pt x="300" y="402"/>
                    <a:pt x="305" y="398"/>
                  </a:cubicBezTo>
                  <a:cubicBezTo>
                    <a:pt x="307" y="395"/>
                    <a:pt x="307" y="395"/>
                    <a:pt x="307" y="395"/>
                  </a:cubicBezTo>
                  <a:cubicBezTo>
                    <a:pt x="311" y="392"/>
                    <a:pt x="314" y="388"/>
                    <a:pt x="318" y="386"/>
                  </a:cubicBezTo>
                  <a:cubicBezTo>
                    <a:pt x="325" y="380"/>
                    <a:pt x="325" y="380"/>
                    <a:pt x="325" y="380"/>
                  </a:cubicBezTo>
                  <a:cubicBezTo>
                    <a:pt x="328" y="379"/>
                    <a:pt x="328" y="379"/>
                    <a:pt x="328" y="379"/>
                  </a:cubicBezTo>
                  <a:cubicBezTo>
                    <a:pt x="334" y="373"/>
                    <a:pt x="334" y="373"/>
                    <a:pt x="334" y="373"/>
                  </a:cubicBezTo>
                  <a:cubicBezTo>
                    <a:pt x="334" y="369"/>
                    <a:pt x="334" y="369"/>
                    <a:pt x="334" y="369"/>
                  </a:cubicBezTo>
                  <a:cubicBezTo>
                    <a:pt x="332" y="367"/>
                    <a:pt x="332" y="367"/>
                    <a:pt x="332" y="367"/>
                  </a:cubicBezTo>
                  <a:cubicBezTo>
                    <a:pt x="331" y="362"/>
                    <a:pt x="331" y="362"/>
                    <a:pt x="331" y="362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2" y="358"/>
                    <a:pt x="322" y="358"/>
                    <a:pt x="322" y="358"/>
                  </a:cubicBezTo>
                  <a:cubicBezTo>
                    <a:pt x="317" y="355"/>
                    <a:pt x="317" y="355"/>
                    <a:pt x="317" y="355"/>
                  </a:cubicBezTo>
                  <a:moveTo>
                    <a:pt x="182" y="383"/>
                  </a:moveTo>
                  <a:cubicBezTo>
                    <a:pt x="182" y="382"/>
                    <a:pt x="182" y="382"/>
                    <a:pt x="182" y="382"/>
                  </a:cubicBezTo>
                  <a:cubicBezTo>
                    <a:pt x="182" y="383"/>
                    <a:pt x="182" y="383"/>
                    <a:pt x="182" y="38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5" name="Freeform 7"/>
            <p:cNvSpPr>
              <a:spLocks noSelect="1"/>
            </p:cNvSpPr>
            <p:nvPr/>
          </p:nvSpPr>
          <p:spPr bwMode="auto">
            <a:xfrm>
              <a:off x="2555" y="4029"/>
              <a:ext cx="577" cy="105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349" y="156"/>
                </a:cxn>
                <a:cxn ang="0">
                  <a:pos x="649" y="455"/>
                </a:cxn>
                <a:cxn ang="0">
                  <a:pos x="357" y="740"/>
                </a:cxn>
                <a:cxn ang="0">
                  <a:pos x="0" y="0"/>
                </a:cxn>
                <a:cxn ang="0">
                  <a:pos x="294" y="558"/>
                </a:cxn>
                <a:cxn ang="0">
                  <a:pos x="431" y="448"/>
                </a:cxn>
                <a:cxn ang="0">
                  <a:pos x="301" y="338"/>
                </a:cxn>
                <a:cxn ang="0">
                  <a:pos x="219" y="550"/>
                </a:cxn>
                <a:cxn ang="0">
                  <a:pos x="759" y="248"/>
                </a:cxn>
                <a:cxn ang="0">
                  <a:pos x="1271" y="252"/>
                </a:cxn>
                <a:cxn ang="0">
                  <a:pos x="1266" y="657"/>
                </a:cxn>
                <a:cxn ang="0">
                  <a:pos x="757" y="653"/>
                </a:cxn>
                <a:cxn ang="0">
                  <a:pos x="897" y="452"/>
                </a:cxn>
                <a:cxn ang="0">
                  <a:pos x="1012" y="564"/>
                </a:cxn>
                <a:cxn ang="0">
                  <a:pos x="1128" y="452"/>
                </a:cxn>
                <a:cxn ang="0">
                  <a:pos x="1012" y="341"/>
                </a:cxn>
                <a:cxn ang="0">
                  <a:pos x="897" y="452"/>
                </a:cxn>
                <a:cxn ang="0">
                  <a:pos x="1592" y="740"/>
                </a:cxn>
                <a:cxn ang="0">
                  <a:pos x="1374" y="0"/>
                </a:cxn>
                <a:cxn ang="0">
                  <a:pos x="1762" y="483"/>
                </a:cxn>
                <a:cxn ang="0">
                  <a:pos x="1633" y="616"/>
                </a:cxn>
                <a:cxn ang="0">
                  <a:pos x="1762" y="749"/>
                </a:cxn>
                <a:cxn ang="0">
                  <a:pos x="1890" y="616"/>
                </a:cxn>
                <a:cxn ang="0">
                  <a:pos x="1762" y="483"/>
                </a:cxn>
                <a:cxn ang="0">
                  <a:pos x="2256" y="564"/>
                </a:cxn>
                <a:cxn ang="0">
                  <a:pos x="2119" y="453"/>
                </a:cxn>
                <a:cxn ang="0">
                  <a:pos x="2250" y="341"/>
                </a:cxn>
                <a:cxn ang="0">
                  <a:pos x="2389" y="186"/>
                </a:cxn>
                <a:cxn ang="0">
                  <a:pos x="1975" y="252"/>
                </a:cxn>
                <a:cxn ang="0">
                  <a:pos x="1989" y="667"/>
                </a:cxn>
                <a:cxn ang="0">
                  <a:pos x="2393" y="714"/>
                </a:cxn>
                <a:cxn ang="0">
                  <a:pos x="2432" y="452"/>
                </a:cxn>
                <a:cxn ang="0">
                  <a:pos x="2766" y="156"/>
                </a:cxn>
                <a:cxn ang="0">
                  <a:pos x="3100" y="452"/>
                </a:cxn>
                <a:cxn ang="0">
                  <a:pos x="2768" y="749"/>
                </a:cxn>
                <a:cxn ang="0">
                  <a:pos x="2432" y="452"/>
                </a:cxn>
                <a:cxn ang="0">
                  <a:pos x="2683" y="532"/>
                </a:cxn>
                <a:cxn ang="0">
                  <a:pos x="2849" y="532"/>
                </a:cxn>
                <a:cxn ang="0">
                  <a:pos x="2849" y="372"/>
                </a:cxn>
                <a:cxn ang="0">
                  <a:pos x="2683" y="372"/>
                </a:cxn>
                <a:cxn ang="0">
                  <a:pos x="3137" y="740"/>
                </a:cxn>
                <a:cxn ang="0">
                  <a:pos x="3356" y="401"/>
                </a:cxn>
                <a:cxn ang="0">
                  <a:pos x="3492" y="362"/>
                </a:cxn>
                <a:cxn ang="0">
                  <a:pos x="3508" y="740"/>
                </a:cxn>
                <a:cxn ang="0">
                  <a:pos x="3727" y="401"/>
                </a:cxn>
                <a:cxn ang="0">
                  <a:pos x="3864" y="361"/>
                </a:cxn>
                <a:cxn ang="0">
                  <a:pos x="3880" y="740"/>
                </a:cxn>
                <a:cxn ang="0">
                  <a:pos x="4098" y="372"/>
                </a:cxn>
                <a:cxn ang="0">
                  <a:pos x="3917" y="156"/>
                </a:cxn>
                <a:cxn ang="0">
                  <a:pos x="3537" y="156"/>
                </a:cxn>
                <a:cxn ang="0">
                  <a:pos x="3356" y="166"/>
                </a:cxn>
                <a:cxn ang="0">
                  <a:pos x="3137" y="740"/>
                </a:cxn>
              </a:cxnLst>
              <a:rect l="0" t="0" r="r" b="b"/>
              <a:pathLst>
                <a:path w="4098" h="750">
                  <a:moveTo>
                    <a:pt x="0" y="0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219" y="180"/>
                    <a:pt x="219" y="180"/>
                    <a:pt x="219" y="180"/>
                  </a:cubicBezTo>
                  <a:cubicBezTo>
                    <a:pt x="261" y="164"/>
                    <a:pt x="304" y="156"/>
                    <a:pt x="349" y="156"/>
                  </a:cubicBezTo>
                  <a:cubicBezTo>
                    <a:pt x="438" y="156"/>
                    <a:pt x="509" y="184"/>
                    <a:pt x="564" y="240"/>
                  </a:cubicBezTo>
                  <a:cubicBezTo>
                    <a:pt x="620" y="295"/>
                    <a:pt x="649" y="366"/>
                    <a:pt x="649" y="455"/>
                  </a:cubicBezTo>
                  <a:cubicBezTo>
                    <a:pt x="649" y="524"/>
                    <a:pt x="626" y="587"/>
                    <a:pt x="580" y="645"/>
                  </a:cubicBezTo>
                  <a:cubicBezTo>
                    <a:pt x="533" y="707"/>
                    <a:pt x="459" y="738"/>
                    <a:pt x="357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0"/>
                  </a:lnTo>
                  <a:close/>
                  <a:moveTo>
                    <a:pt x="219" y="550"/>
                  </a:moveTo>
                  <a:cubicBezTo>
                    <a:pt x="248" y="555"/>
                    <a:pt x="273" y="558"/>
                    <a:pt x="294" y="558"/>
                  </a:cubicBezTo>
                  <a:cubicBezTo>
                    <a:pt x="336" y="558"/>
                    <a:pt x="369" y="548"/>
                    <a:pt x="393" y="527"/>
                  </a:cubicBezTo>
                  <a:cubicBezTo>
                    <a:pt x="417" y="508"/>
                    <a:pt x="430" y="482"/>
                    <a:pt x="431" y="448"/>
                  </a:cubicBezTo>
                  <a:cubicBezTo>
                    <a:pt x="431" y="415"/>
                    <a:pt x="419" y="388"/>
                    <a:pt x="396" y="368"/>
                  </a:cubicBezTo>
                  <a:cubicBezTo>
                    <a:pt x="372" y="348"/>
                    <a:pt x="340" y="338"/>
                    <a:pt x="301" y="338"/>
                  </a:cubicBezTo>
                  <a:cubicBezTo>
                    <a:pt x="276" y="338"/>
                    <a:pt x="248" y="342"/>
                    <a:pt x="219" y="351"/>
                  </a:cubicBezTo>
                  <a:lnTo>
                    <a:pt x="219" y="550"/>
                  </a:lnTo>
                  <a:close/>
                  <a:moveTo>
                    <a:pt x="678" y="452"/>
                  </a:moveTo>
                  <a:cubicBezTo>
                    <a:pt x="678" y="375"/>
                    <a:pt x="704" y="307"/>
                    <a:pt x="759" y="248"/>
                  </a:cubicBezTo>
                  <a:cubicBezTo>
                    <a:pt x="812" y="188"/>
                    <a:pt x="896" y="157"/>
                    <a:pt x="1012" y="156"/>
                  </a:cubicBezTo>
                  <a:cubicBezTo>
                    <a:pt x="1133" y="158"/>
                    <a:pt x="1219" y="190"/>
                    <a:pt x="1271" y="252"/>
                  </a:cubicBezTo>
                  <a:cubicBezTo>
                    <a:pt x="1322" y="312"/>
                    <a:pt x="1347" y="378"/>
                    <a:pt x="1346" y="452"/>
                  </a:cubicBezTo>
                  <a:cubicBezTo>
                    <a:pt x="1346" y="532"/>
                    <a:pt x="1319" y="600"/>
                    <a:pt x="1266" y="657"/>
                  </a:cubicBezTo>
                  <a:cubicBezTo>
                    <a:pt x="1211" y="717"/>
                    <a:pt x="1127" y="748"/>
                    <a:pt x="1014" y="749"/>
                  </a:cubicBezTo>
                  <a:cubicBezTo>
                    <a:pt x="896" y="747"/>
                    <a:pt x="810" y="715"/>
                    <a:pt x="757" y="653"/>
                  </a:cubicBezTo>
                  <a:cubicBezTo>
                    <a:pt x="704" y="592"/>
                    <a:pt x="678" y="526"/>
                    <a:pt x="678" y="452"/>
                  </a:cubicBezTo>
                  <a:moveTo>
                    <a:pt x="897" y="452"/>
                  </a:moveTo>
                  <a:cubicBezTo>
                    <a:pt x="897" y="485"/>
                    <a:pt x="908" y="512"/>
                    <a:pt x="929" y="532"/>
                  </a:cubicBezTo>
                  <a:cubicBezTo>
                    <a:pt x="950" y="553"/>
                    <a:pt x="978" y="564"/>
                    <a:pt x="1012" y="564"/>
                  </a:cubicBezTo>
                  <a:cubicBezTo>
                    <a:pt x="1047" y="564"/>
                    <a:pt x="1075" y="553"/>
                    <a:pt x="1096" y="532"/>
                  </a:cubicBezTo>
                  <a:cubicBezTo>
                    <a:pt x="1117" y="512"/>
                    <a:pt x="1128" y="485"/>
                    <a:pt x="1128" y="452"/>
                  </a:cubicBezTo>
                  <a:cubicBezTo>
                    <a:pt x="1128" y="419"/>
                    <a:pt x="1117" y="392"/>
                    <a:pt x="1096" y="372"/>
                  </a:cubicBezTo>
                  <a:cubicBezTo>
                    <a:pt x="1075" y="351"/>
                    <a:pt x="1047" y="341"/>
                    <a:pt x="1012" y="341"/>
                  </a:cubicBezTo>
                  <a:cubicBezTo>
                    <a:pt x="978" y="341"/>
                    <a:pt x="950" y="351"/>
                    <a:pt x="929" y="372"/>
                  </a:cubicBezTo>
                  <a:cubicBezTo>
                    <a:pt x="908" y="392"/>
                    <a:pt x="897" y="419"/>
                    <a:pt x="897" y="452"/>
                  </a:cubicBezTo>
                  <a:moveTo>
                    <a:pt x="1374" y="740"/>
                  </a:moveTo>
                  <a:cubicBezTo>
                    <a:pt x="1592" y="740"/>
                    <a:pt x="1592" y="740"/>
                    <a:pt x="1592" y="740"/>
                  </a:cubicBezTo>
                  <a:cubicBezTo>
                    <a:pt x="1592" y="0"/>
                    <a:pt x="1592" y="0"/>
                    <a:pt x="1592" y="0"/>
                  </a:cubicBezTo>
                  <a:cubicBezTo>
                    <a:pt x="1374" y="0"/>
                    <a:pt x="1374" y="0"/>
                    <a:pt x="1374" y="0"/>
                  </a:cubicBezTo>
                  <a:lnTo>
                    <a:pt x="1374" y="740"/>
                  </a:lnTo>
                  <a:close/>
                  <a:moveTo>
                    <a:pt x="1762" y="483"/>
                  </a:moveTo>
                  <a:cubicBezTo>
                    <a:pt x="1725" y="484"/>
                    <a:pt x="1695" y="496"/>
                    <a:pt x="1672" y="521"/>
                  </a:cubicBezTo>
                  <a:cubicBezTo>
                    <a:pt x="1646" y="546"/>
                    <a:pt x="1633" y="577"/>
                    <a:pt x="1633" y="616"/>
                  </a:cubicBezTo>
                  <a:cubicBezTo>
                    <a:pt x="1633" y="653"/>
                    <a:pt x="1646" y="684"/>
                    <a:pt x="1672" y="709"/>
                  </a:cubicBezTo>
                  <a:cubicBezTo>
                    <a:pt x="1695" y="735"/>
                    <a:pt x="1725" y="748"/>
                    <a:pt x="1762" y="749"/>
                  </a:cubicBezTo>
                  <a:cubicBezTo>
                    <a:pt x="1799" y="748"/>
                    <a:pt x="1829" y="735"/>
                    <a:pt x="1853" y="709"/>
                  </a:cubicBezTo>
                  <a:cubicBezTo>
                    <a:pt x="1877" y="684"/>
                    <a:pt x="1890" y="653"/>
                    <a:pt x="1890" y="616"/>
                  </a:cubicBezTo>
                  <a:cubicBezTo>
                    <a:pt x="1890" y="577"/>
                    <a:pt x="1877" y="546"/>
                    <a:pt x="1853" y="521"/>
                  </a:cubicBezTo>
                  <a:cubicBezTo>
                    <a:pt x="1829" y="496"/>
                    <a:pt x="1799" y="484"/>
                    <a:pt x="1762" y="483"/>
                  </a:cubicBezTo>
                  <a:moveTo>
                    <a:pt x="2393" y="528"/>
                  </a:moveTo>
                  <a:cubicBezTo>
                    <a:pt x="2338" y="553"/>
                    <a:pt x="2293" y="564"/>
                    <a:pt x="2256" y="564"/>
                  </a:cubicBezTo>
                  <a:cubicBezTo>
                    <a:pt x="2215" y="564"/>
                    <a:pt x="2183" y="553"/>
                    <a:pt x="2158" y="532"/>
                  </a:cubicBezTo>
                  <a:cubicBezTo>
                    <a:pt x="2132" y="513"/>
                    <a:pt x="2119" y="487"/>
                    <a:pt x="2119" y="453"/>
                  </a:cubicBezTo>
                  <a:cubicBezTo>
                    <a:pt x="2119" y="419"/>
                    <a:pt x="2131" y="392"/>
                    <a:pt x="2156" y="372"/>
                  </a:cubicBezTo>
                  <a:cubicBezTo>
                    <a:pt x="2179" y="351"/>
                    <a:pt x="2210" y="341"/>
                    <a:pt x="2250" y="341"/>
                  </a:cubicBezTo>
                  <a:cubicBezTo>
                    <a:pt x="2295" y="341"/>
                    <a:pt x="2342" y="353"/>
                    <a:pt x="2389" y="377"/>
                  </a:cubicBezTo>
                  <a:cubicBezTo>
                    <a:pt x="2389" y="186"/>
                    <a:pt x="2389" y="186"/>
                    <a:pt x="2389" y="186"/>
                  </a:cubicBezTo>
                  <a:cubicBezTo>
                    <a:pt x="2330" y="166"/>
                    <a:pt x="2271" y="156"/>
                    <a:pt x="2210" y="156"/>
                  </a:cubicBezTo>
                  <a:cubicBezTo>
                    <a:pt x="2103" y="158"/>
                    <a:pt x="2025" y="190"/>
                    <a:pt x="1975" y="252"/>
                  </a:cubicBezTo>
                  <a:cubicBezTo>
                    <a:pt x="1926" y="313"/>
                    <a:pt x="1901" y="381"/>
                    <a:pt x="1901" y="456"/>
                  </a:cubicBezTo>
                  <a:cubicBezTo>
                    <a:pt x="1901" y="543"/>
                    <a:pt x="1931" y="613"/>
                    <a:pt x="1989" y="667"/>
                  </a:cubicBezTo>
                  <a:cubicBezTo>
                    <a:pt x="2047" y="721"/>
                    <a:pt x="2122" y="748"/>
                    <a:pt x="2216" y="749"/>
                  </a:cubicBezTo>
                  <a:cubicBezTo>
                    <a:pt x="2269" y="750"/>
                    <a:pt x="2328" y="738"/>
                    <a:pt x="2393" y="714"/>
                  </a:cubicBezTo>
                  <a:lnTo>
                    <a:pt x="2393" y="528"/>
                  </a:lnTo>
                  <a:close/>
                  <a:moveTo>
                    <a:pt x="2432" y="452"/>
                  </a:moveTo>
                  <a:cubicBezTo>
                    <a:pt x="2431" y="375"/>
                    <a:pt x="2458" y="307"/>
                    <a:pt x="2512" y="248"/>
                  </a:cubicBezTo>
                  <a:cubicBezTo>
                    <a:pt x="2565" y="188"/>
                    <a:pt x="2650" y="157"/>
                    <a:pt x="2766" y="156"/>
                  </a:cubicBezTo>
                  <a:cubicBezTo>
                    <a:pt x="2886" y="158"/>
                    <a:pt x="2972" y="190"/>
                    <a:pt x="3024" y="252"/>
                  </a:cubicBezTo>
                  <a:cubicBezTo>
                    <a:pt x="3075" y="312"/>
                    <a:pt x="3100" y="378"/>
                    <a:pt x="3100" y="452"/>
                  </a:cubicBezTo>
                  <a:cubicBezTo>
                    <a:pt x="3100" y="532"/>
                    <a:pt x="3073" y="600"/>
                    <a:pt x="3019" y="657"/>
                  </a:cubicBezTo>
                  <a:cubicBezTo>
                    <a:pt x="2965" y="717"/>
                    <a:pt x="2881" y="748"/>
                    <a:pt x="2768" y="749"/>
                  </a:cubicBezTo>
                  <a:cubicBezTo>
                    <a:pt x="2649" y="747"/>
                    <a:pt x="2563" y="715"/>
                    <a:pt x="2510" y="653"/>
                  </a:cubicBezTo>
                  <a:cubicBezTo>
                    <a:pt x="2457" y="592"/>
                    <a:pt x="2431" y="526"/>
                    <a:pt x="2432" y="452"/>
                  </a:cubicBezTo>
                  <a:moveTo>
                    <a:pt x="2650" y="452"/>
                  </a:moveTo>
                  <a:cubicBezTo>
                    <a:pt x="2650" y="485"/>
                    <a:pt x="2661" y="512"/>
                    <a:pt x="2683" y="532"/>
                  </a:cubicBezTo>
                  <a:cubicBezTo>
                    <a:pt x="2703" y="553"/>
                    <a:pt x="2731" y="564"/>
                    <a:pt x="2766" y="564"/>
                  </a:cubicBezTo>
                  <a:cubicBezTo>
                    <a:pt x="2801" y="564"/>
                    <a:pt x="2829" y="553"/>
                    <a:pt x="2849" y="532"/>
                  </a:cubicBezTo>
                  <a:cubicBezTo>
                    <a:pt x="2870" y="512"/>
                    <a:pt x="2881" y="485"/>
                    <a:pt x="2881" y="452"/>
                  </a:cubicBezTo>
                  <a:cubicBezTo>
                    <a:pt x="2881" y="419"/>
                    <a:pt x="2870" y="392"/>
                    <a:pt x="2849" y="372"/>
                  </a:cubicBezTo>
                  <a:cubicBezTo>
                    <a:pt x="2829" y="351"/>
                    <a:pt x="2801" y="341"/>
                    <a:pt x="2766" y="341"/>
                  </a:cubicBezTo>
                  <a:cubicBezTo>
                    <a:pt x="2731" y="341"/>
                    <a:pt x="2703" y="351"/>
                    <a:pt x="2683" y="372"/>
                  </a:cubicBezTo>
                  <a:cubicBezTo>
                    <a:pt x="2661" y="392"/>
                    <a:pt x="2650" y="419"/>
                    <a:pt x="2650" y="452"/>
                  </a:cubicBezTo>
                  <a:moveTo>
                    <a:pt x="3137" y="740"/>
                  </a:moveTo>
                  <a:cubicBezTo>
                    <a:pt x="3356" y="740"/>
                    <a:pt x="3356" y="740"/>
                    <a:pt x="3356" y="740"/>
                  </a:cubicBezTo>
                  <a:cubicBezTo>
                    <a:pt x="3356" y="401"/>
                    <a:pt x="3356" y="401"/>
                    <a:pt x="3356" y="401"/>
                  </a:cubicBezTo>
                  <a:cubicBezTo>
                    <a:pt x="3382" y="363"/>
                    <a:pt x="3411" y="343"/>
                    <a:pt x="3443" y="342"/>
                  </a:cubicBezTo>
                  <a:cubicBezTo>
                    <a:pt x="3464" y="343"/>
                    <a:pt x="3480" y="350"/>
                    <a:pt x="3492" y="362"/>
                  </a:cubicBezTo>
                  <a:cubicBezTo>
                    <a:pt x="3503" y="375"/>
                    <a:pt x="3508" y="393"/>
                    <a:pt x="3508" y="415"/>
                  </a:cubicBezTo>
                  <a:cubicBezTo>
                    <a:pt x="3508" y="740"/>
                    <a:pt x="3508" y="740"/>
                    <a:pt x="3508" y="740"/>
                  </a:cubicBezTo>
                  <a:cubicBezTo>
                    <a:pt x="3727" y="740"/>
                    <a:pt x="3727" y="740"/>
                    <a:pt x="3727" y="740"/>
                  </a:cubicBezTo>
                  <a:cubicBezTo>
                    <a:pt x="3727" y="401"/>
                    <a:pt x="3727" y="401"/>
                    <a:pt x="3727" y="401"/>
                  </a:cubicBezTo>
                  <a:cubicBezTo>
                    <a:pt x="3752" y="363"/>
                    <a:pt x="3782" y="343"/>
                    <a:pt x="3817" y="342"/>
                  </a:cubicBezTo>
                  <a:cubicBezTo>
                    <a:pt x="3837" y="342"/>
                    <a:pt x="3852" y="348"/>
                    <a:pt x="3864" y="361"/>
                  </a:cubicBezTo>
                  <a:cubicBezTo>
                    <a:pt x="3874" y="373"/>
                    <a:pt x="3880" y="390"/>
                    <a:pt x="3880" y="411"/>
                  </a:cubicBezTo>
                  <a:cubicBezTo>
                    <a:pt x="3880" y="740"/>
                    <a:pt x="3880" y="740"/>
                    <a:pt x="3880" y="740"/>
                  </a:cubicBezTo>
                  <a:cubicBezTo>
                    <a:pt x="4098" y="740"/>
                    <a:pt x="4098" y="740"/>
                    <a:pt x="4098" y="740"/>
                  </a:cubicBezTo>
                  <a:cubicBezTo>
                    <a:pt x="4098" y="372"/>
                    <a:pt x="4098" y="372"/>
                    <a:pt x="4098" y="372"/>
                  </a:cubicBezTo>
                  <a:cubicBezTo>
                    <a:pt x="4098" y="313"/>
                    <a:pt x="4084" y="262"/>
                    <a:pt x="4055" y="220"/>
                  </a:cubicBezTo>
                  <a:cubicBezTo>
                    <a:pt x="4027" y="178"/>
                    <a:pt x="3981" y="156"/>
                    <a:pt x="3917" y="156"/>
                  </a:cubicBezTo>
                  <a:cubicBezTo>
                    <a:pt x="3839" y="156"/>
                    <a:pt x="3770" y="190"/>
                    <a:pt x="3711" y="258"/>
                  </a:cubicBezTo>
                  <a:cubicBezTo>
                    <a:pt x="3672" y="189"/>
                    <a:pt x="3614" y="155"/>
                    <a:pt x="3537" y="156"/>
                  </a:cubicBezTo>
                  <a:cubicBezTo>
                    <a:pt x="3468" y="156"/>
                    <a:pt x="3407" y="184"/>
                    <a:pt x="3356" y="242"/>
                  </a:cubicBezTo>
                  <a:cubicBezTo>
                    <a:pt x="3356" y="166"/>
                    <a:pt x="3356" y="166"/>
                    <a:pt x="3356" y="166"/>
                  </a:cubicBezTo>
                  <a:cubicBezTo>
                    <a:pt x="3137" y="166"/>
                    <a:pt x="3137" y="166"/>
                    <a:pt x="3137" y="166"/>
                  </a:cubicBezTo>
                  <a:lnTo>
                    <a:pt x="3137" y="7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6" name="Freeform 8"/>
            <p:cNvSpPr>
              <a:spLocks noSelect="1"/>
            </p:cNvSpPr>
            <p:nvPr/>
          </p:nvSpPr>
          <p:spPr bwMode="auto">
            <a:xfrm>
              <a:off x="2275" y="4176"/>
              <a:ext cx="1142" cy="59"/>
            </a:xfrm>
            <a:custGeom>
              <a:avLst/>
              <a:gdLst/>
              <a:ahLst/>
              <a:cxnLst>
                <a:cxn ang="0">
                  <a:pos x="155" y="123"/>
                </a:cxn>
                <a:cxn ang="0">
                  <a:pos x="316" y="374"/>
                </a:cxn>
                <a:cxn ang="0">
                  <a:pos x="82" y="270"/>
                </a:cxn>
                <a:cxn ang="0">
                  <a:pos x="381" y="209"/>
                </a:cxn>
                <a:cxn ang="0">
                  <a:pos x="512" y="161"/>
                </a:cxn>
                <a:cxn ang="0">
                  <a:pos x="1251" y="211"/>
                </a:cxn>
                <a:cxn ang="0">
                  <a:pos x="1076" y="170"/>
                </a:cxn>
                <a:cxn ang="0">
                  <a:pos x="862" y="127"/>
                </a:cxn>
                <a:cxn ang="0">
                  <a:pos x="1378" y="414"/>
                </a:cxn>
                <a:cxn ang="0">
                  <a:pos x="1527" y="374"/>
                </a:cxn>
                <a:cxn ang="0">
                  <a:pos x="1709" y="127"/>
                </a:cxn>
                <a:cxn ang="0">
                  <a:pos x="1734" y="374"/>
                </a:cxn>
                <a:cxn ang="0">
                  <a:pos x="1825" y="368"/>
                </a:cxn>
                <a:cxn ang="0">
                  <a:pos x="1711" y="180"/>
                </a:cxn>
                <a:cxn ang="0">
                  <a:pos x="2220" y="374"/>
                </a:cxn>
                <a:cxn ang="0">
                  <a:pos x="2213" y="167"/>
                </a:cxn>
                <a:cxn ang="0">
                  <a:pos x="2023" y="374"/>
                </a:cxn>
                <a:cxn ang="0">
                  <a:pos x="2544" y="423"/>
                </a:cxn>
                <a:cxn ang="0">
                  <a:pos x="2592" y="209"/>
                </a:cxn>
                <a:cxn ang="0">
                  <a:pos x="2832" y="349"/>
                </a:cxn>
                <a:cxn ang="0">
                  <a:pos x="3248" y="127"/>
                </a:cxn>
                <a:cxn ang="0">
                  <a:pos x="3305" y="167"/>
                </a:cxn>
                <a:cxn ang="0">
                  <a:pos x="3248" y="127"/>
                </a:cxn>
                <a:cxn ang="0">
                  <a:pos x="3452" y="299"/>
                </a:cxn>
                <a:cxn ang="0">
                  <a:pos x="3499" y="171"/>
                </a:cxn>
                <a:cxn ang="0">
                  <a:pos x="3695" y="358"/>
                </a:cxn>
                <a:cxn ang="0">
                  <a:pos x="3585" y="372"/>
                </a:cxn>
                <a:cxn ang="0">
                  <a:pos x="3812" y="374"/>
                </a:cxn>
                <a:cxn ang="0">
                  <a:pos x="3998" y="168"/>
                </a:cxn>
                <a:cxn ang="0">
                  <a:pos x="4104" y="349"/>
                </a:cxn>
                <a:cxn ang="0">
                  <a:pos x="4596" y="128"/>
                </a:cxn>
                <a:cxn ang="0">
                  <a:pos x="4476" y="355"/>
                </a:cxn>
                <a:cxn ang="0">
                  <a:pos x="4774" y="200"/>
                </a:cxn>
                <a:cxn ang="0">
                  <a:pos x="4869" y="186"/>
                </a:cxn>
                <a:cxn ang="0">
                  <a:pos x="5100" y="374"/>
                </a:cxn>
                <a:cxn ang="0">
                  <a:pos x="5175" y="414"/>
                </a:cxn>
                <a:cxn ang="0">
                  <a:pos x="5209" y="195"/>
                </a:cxn>
                <a:cxn ang="0">
                  <a:pos x="5210" y="123"/>
                </a:cxn>
                <a:cxn ang="0">
                  <a:pos x="5283" y="383"/>
                </a:cxn>
                <a:cxn ang="0">
                  <a:pos x="5645" y="405"/>
                </a:cxn>
                <a:cxn ang="0">
                  <a:pos x="5724" y="152"/>
                </a:cxn>
                <a:cxn ang="0">
                  <a:pos x="5758" y="118"/>
                </a:cxn>
                <a:cxn ang="0">
                  <a:pos x="5714" y="308"/>
                </a:cxn>
                <a:cxn ang="0">
                  <a:pos x="6088" y="7"/>
                </a:cxn>
                <a:cxn ang="0">
                  <a:pos x="6346" y="374"/>
                </a:cxn>
                <a:cxn ang="0">
                  <a:pos x="6166" y="374"/>
                </a:cxn>
                <a:cxn ang="0">
                  <a:pos x="6407" y="384"/>
                </a:cxn>
                <a:cxn ang="0">
                  <a:pos x="6555" y="184"/>
                </a:cxn>
                <a:cxn ang="0">
                  <a:pos x="6736" y="192"/>
                </a:cxn>
                <a:cxn ang="0">
                  <a:pos x="6829" y="188"/>
                </a:cxn>
                <a:cxn ang="0">
                  <a:pos x="7034" y="374"/>
                </a:cxn>
                <a:cxn ang="0">
                  <a:pos x="7080" y="374"/>
                </a:cxn>
                <a:cxn ang="0">
                  <a:pos x="7033" y="133"/>
                </a:cxn>
                <a:cxn ang="0">
                  <a:pos x="7504" y="423"/>
                </a:cxn>
                <a:cxn ang="0">
                  <a:pos x="7426" y="230"/>
                </a:cxn>
                <a:cxn ang="0">
                  <a:pos x="7315" y="239"/>
                </a:cxn>
                <a:cxn ang="0">
                  <a:pos x="7542" y="355"/>
                </a:cxn>
                <a:cxn ang="0">
                  <a:pos x="7440" y="262"/>
                </a:cxn>
                <a:cxn ang="0">
                  <a:pos x="7611" y="299"/>
                </a:cxn>
                <a:cxn ang="0">
                  <a:pos x="7658" y="171"/>
                </a:cxn>
                <a:cxn ang="0">
                  <a:pos x="7854" y="358"/>
                </a:cxn>
                <a:cxn ang="0">
                  <a:pos x="7744" y="372"/>
                </a:cxn>
                <a:cxn ang="0">
                  <a:pos x="7968" y="48"/>
                </a:cxn>
              </a:cxnLst>
              <a:rect l="0" t="0" r="r" b="b"/>
              <a:pathLst>
                <a:path w="8119" h="423">
                  <a:moveTo>
                    <a:pt x="219" y="364"/>
                  </a:moveTo>
                  <a:cubicBezTo>
                    <a:pt x="218" y="364"/>
                    <a:pt x="218" y="364"/>
                    <a:pt x="218" y="364"/>
                  </a:cubicBezTo>
                  <a:cubicBezTo>
                    <a:pt x="206" y="385"/>
                    <a:pt x="192" y="400"/>
                    <a:pt x="176" y="409"/>
                  </a:cubicBezTo>
                  <a:cubicBezTo>
                    <a:pt x="160" y="419"/>
                    <a:pt x="142" y="423"/>
                    <a:pt x="121" y="423"/>
                  </a:cubicBezTo>
                  <a:cubicBezTo>
                    <a:pt x="100" y="423"/>
                    <a:pt x="82" y="419"/>
                    <a:pt x="67" y="410"/>
                  </a:cubicBezTo>
                  <a:cubicBezTo>
                    <a:pt x="51" y="401"/>
                    <a:pt x="39" y="390"/>
                    <a:pt x="29" y="375"/>
                  </a:cubicBezTo>
                  <a:cubicBezTo>
                    <a:pt x="19" y="361"/>
                    <a:pt x="12" y="344"/>
                    <a:pt x="7" y="326"/>
                  </a:cubicBezTo>
                  <a:cubicBezTo>
                    <a:pt x="2" y="308"/>
                    <a:pt x="0" y="289"/>
                    <a:pt x="0" y="270"/>
                  </a:cubicBezTo>
                  <a:cubicBezTo>
                    <a:pt x="0" y="252"/>
                    <a:pt x="3" y="233"/>
                    <a:pt x="8" y="215"/>
                  </a:cubicBezTo>
                  <a:cubicBezTo>
                    <a:pt x="14" y="197"/>
                    <a:pt x="22" y="180"/>
                    <a:pt x="32" y="166"/>
                  </a:cubicBezTo>
                  <a:cubicBezTo>
                    <a:pt x="43" y="151"/>
                    <a:pt x="55" y="140"/>
                    <a:pt x="70" y="131"/>
                  </a:cubicBezTo>
                  <a:cubicBezTo>
                    <a:pt x="85" y="122"/>
                    <a:pt x="102" y="118"/>
                    <a:pt x="121" y="118"/>
                  </a:cubicBezTo>
                  <a:cubicBezTo>
                    <a:pt x="134" y="118"/>
                    <a:pt x="145" y="119"/>
                    <a:pt x="155" y="123"/>
                  </a:cubicBezTo>
                  <a:cubicBezTo>
                    <a:pt x="165" y="126"/>
                    <a:pt x="175" y="130"/>
                    <a:pt x="183" y="135"/>
                  </a:cubicBezTo>
                  <a:cubicBezTo>
                    <a:pt x="191" y="141"/>
                    <a:pt x="197" y="147"/>
                    <a:pt x="203" y="153"/>
                  </a:cubicBezTo>
                  <a:cubicBezTo>
                    <a:pt x="209" y="159"/>
                    <a:pt x="214" y="165"/>
                    <a:pt x="218" y="170"/>
                  </a:cubicBezTo>
                  <a:cubicBezTo>
                    <a:pt x="219" y="170"/>
                    <a:pt x="219" y="170"/>
                    <a:pt x="219" y="170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19" y="65"/>
                    <a:pt x="217" y="58"/>
                    <a:pt x="214" y="54"/>
                  </a:cubicBezTo>
                  <a:cubicBezTo>
                    <a:pt x="210" y="50"/>
                    <a:pt x="203" y="48"/>
                    <a:pt x="19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1" y="347"/>
                    <a:pt x="291" y="347"/>
                    <a:pt x="291" y="347"/>
                  </a:cubicBezTo>
                  <a:cubicBezTo>
                    <a:pt x="291" y="356"/>
                    <a:pt x="293" y="363"/>
                    <a:pt x="297" y="367"/>
                  </a:cubicBezTo>
                  <a:cubicBezTo>
                    <a:pt x="300" y="371"/>
                    <a:pt x="307" y="374"/>
                    <a:pt x="316" y="374"/>
                  </a:cubicBezTo>
                  <a:cubicBezTo>
                    <a:pt x="348" y="374"/>
                    <a:pt x="348" y="374"/>
                    <a:pt x="348" y="374"/>
                  </a:cubicBezTo>
                  <a:cubicBezTo>
                    <a:pt x="348" y="414"/>
                    <a:pt x="348" y="414"/>
                    <a:pt x="348" y="414"/>
                  </a:cubicBezTo>
                  <a:cubicBezTo>
                    <a:pt x="219" y="414"/>
                    <a:pt x="219" y="414"/>
                    <a:pt x="219" y="414"/>
                  </a:cubicBezTo>
                  <a:lnTo>
                    <a:pt x="219" y="364"/>
                  </a:lnTo>
                  <a:close/>
                  <a:moveTo>
                    <a:pt x="82" y="270"/>
                  </a:moveTo>
                  <a:cubicBezTo>
                    <a:pt x="82" y="340"/>
                    <a:pt x="103" y="375"/>
                    <a:pt x="145" y="375"/>
                  </a:cubicBezTo>
                  <a:cubicBezTo>
                    <a:pt x="156" y="375"/>
                    <a:pt x="165" y="373"/>
                    <a:pt x="174" y="369"/>
                  </a:cubicBezTo>
                  <a:cubicBezTo>
                    <a:pt x="183" y="365"/>
                    <a:pt x="191" y="358"/>
                    <a:pt x="198" y="349"/>
                  </a:cubicBezTo>
                  <a:cubicBezTo>
                    <a:pt x="204" y="340"/>
                    <a:pt x="209" y="329"/>
                    <a:pt x="213" y="315"/>
                  </a:cubicBezTo>
                  <a:cubicBezTo>
                    <a:pt x="217" y="301"/>
                    <a:pt x="219" y="285"/>
                    <a:pt x="219" y="267"/>
                  </a:cubicBezTo>
                  <a:cubicBezTo>
                    <a:pt x="219" y="233"/>
                    <a:pt x="212" y="208"/>
                    <a:pt x="198" y="191"/>
                  </a:cubicBezTo>
                  <a:cubicBezTo>
                    <a:pt x="184" y="174"/>
                    <a:pt x="166" y="166"/>
                    <a:pt x="145" y="166"/>
                  </a:cubicBezTo>
                  <a:cubicBezTo>
                    <a:pt x="103" y="166"/>
                    <a:pt x="82" y="201"/>
                    <a:pt x="82" y="270"/>
                  </a:cubicBezTo>
                  <a:moveTo>
                    <a:pt x="453" y="278"/>
                  </a:moveTo>
                  <a:cubicBezTo>
                    <a:pt x="452" y="290"/>
                    <a:pt x="453" y="302"/>
                    <a:pt x="455" y="314"/>
                  </a:cubicBezTo>
                  <a:cubicBezTo>
                    <a:pt x="457" y="326"/>
                    <a:pt x="460" y="336"/>
                    <a:pt x="466" y="346"/>
                  </a:cubicBezTo>
                  <a:cubicBezTo>
                    <a:pt x="471" y="355"/>
                    <a:pt x="478" y="363"/>
                    <a:pt x="487" y="369"/>
                  </a:cubicBezTo>
                  <a:cubicBezTo>
                    <a:pt x="497" y="375"/>
                    <a:pt x="508" y="378"/>
                    <a:pt x="523" y="378"/>
                  </a:cubicBezTo>
                  <a:cubicBezTo>
                    <a:pt x="545" y="378"/>
                    <a:pt x="562" y="372"/>
                    <a:pt x="573" y="361"/>
                  </a:cubicBezTo>
                  <a:cubicBezTo>
                    <a:pt x="585" y="350"/>
                    <a:pt x="593" y="334"/>
                    <a:pt x="597" y="313"/>
                  </a:cubicBezTo>
                  <a:cubicBezTo>
                    <a:pt x="648" y="313"/>
                    <a:pt x="648" y="313"/>
                    <a:pt x="648" y="313"/>
                  </a:cubicBezTo>
                  <a:cubicBezTo>
                    <a:pt x="644" y="348"/>
                    <a:pt x="631" y="375"/>
                    <a:pt x="610" y="394"/>
                  </a:cubicBezTo>
                  <a:cubicBezTo>
                    <a:pt x="588" y="414"/>
                    <a:pt x="557" y="423"/>
                    <a:pt x="516" y="423"/>
                  </a:cubicBezTo>
                  <a:cubicBezTo>
                    <a:pt x="468" y="423"/>
                    <a:pt x="432" y="410"/>
                    <a:pt x="407" y="384"/>
                  </a:cubicBezTo>
                  <a:cubicBezTo>
                    <a:pt x="383" y="358"/>
                    <a:pt x="371" y="320"/>
                    <a:pt x="371" y="270"/>
                  </a:cubicBezTo>
                  <a:cubicBezTo>
                    <a:pt x="371" y="248"/>
                    <a:pt x="374" y="227"/>
                    <a:pt x="381" y="209"/>
                  </a:cubicBezTo>
                  <a:cubicBezTo>
                    <a:pt x="388" y="190"/>
                    <a:pt x="398" y="174"/>
                    <a:pt x="410" y="161"/>
                  </a:cubicBezTo>
                  <a:cubicBezTo>
                    <a:pt x="423" y="147"/>
                    <a:pt x="438" y="137"/>
                    <a:pt x="455" y="129"/>
                  </a:cubicBezTo>
                  <a:cubicBezTo>
                    <a:pt x="472" y="121"/>
                    <a:pt x="492" y="118"/>
                    <a:pt x="513" y="118"/>
                  </a:cubicBezTo>
                  <a:cubicBezTo>
                    <a:pt x="538" y="118"/>
                    <a:pt x="559" y="123"/>
                    <a:pt x="577" y="133"/>
                  </a:cubicBezTo>
                  <a:cubicBezTo>
                    <a:pt x="595" y="143"/>
                    <a:pt x="610" y="156"/>
                    <a:pt x="621" y="172"/>
                  </a:cubicBezTo>
                  <a:cubicBezTo>
                    <a:pt x="633" y="187"/>
                    <a:pt x="640" y="204"/>
                    <a:pt x="645" y="223"/>
                  </a:cubicBezTo>
                  <a:cubicBezTo>
                    <a:pt x="649" y="242"/>
                    <a:pt x="651" y="260"/>
                    <a:pt x="649" y="278"/>
                  </a:cubicBezTo>
                  <a:lnTo>
                    <a:pt x="453" y="278"/>
                  </a:lnTo>
                  <a:close/>
                  <a:moveTo>
                    <a:pt x="567" y="237"/>
                  </a:moveTo>
                  <a:cubicBezTo>
                    <a:pt x="567" y="228"/>
                    <a:pt x="566" y="218"/>
                    <a:pt x="564" y="209"/>
                  </a:cubicBezTo>
                  <a:cubicBezTo>
                    <a:pt x="563" y="200"/>
                    <a:pt x="560" y="191"/>
                    <a:pt x="556" y="184"/>
                  </a:cubicBezTo>
                  <a:cubicBezTo>
                    <a:pt x="552" y="177"/>
                    <a:pt x="546" y="171"/>
                    <a:pt x="539" y="167"/>
                  </a:cubicBezTo>
                  <a:cubicBezTo>
                    <a:pt x="532" y="163"/>
                    <a:pt x="523" y="161"/>
                    <a:pt x="512" y="161"/>
                  </a:cubicBezTo>
                  <a:cubicBezTo>
                    <a:pt x="501" y="161"/>
                    <a:pt x="492" y="163"/>
                    <a:pt x="485" y="167"/>
                  </a:cubicBezTo>
                  <a:cubicBezTo>
                    <a:pt x="478" y="171"/>
                    <a:pt x="472" y="177"/>
                    <a:pt x="467" y="184"/>
                  </a:cubicBezTo>
                  <a:cubicBezTo>
                    <a:pt x="463" y="191"/>
                    <a:pt x="459" y="200"/>
                    <a:pt x="457" y="209"/>
                  </a:cubicBezTo>
                  <a:cubicBezTo>
                    <a:pt x="455" y="218"/>
                    <a:pt x="453" y="228"/>
                    <a:pt x="453" y="237"/>
                  </a:cubicBezTo>
                  <a:lnTo>
                    <a:pt x="567" y="237"/>
                  </a:lnTo>
                  <a:close/>
                  <a:moveTo>
                    <a:pt x="1351" y="127"/>
                  </a:moveTo>
                  <a:cubicBezTo>
                    <a:pt x="1223" y="127"/>
                    <a:pt x="1223" y="127"/>
                    <a:pt x="1223" y="127"/>
                  </a:cubicBezTo>
                  <a:cubicBezTo>
                    <a:pt x="1223" y="167"/>
                    <a:pt x="1223" y="167"/>
                    <a:pt x="1223" y="167"/>
                  </a:cubicBezTo>
                  <a:cubicBezTo>
                    <a:pt x="1243" y="167"/>
                    <a:pt x="1243" y="167"/>
                    <a:pt x="1243" y="167"/>
                  </a:cubicBezTo>
                  <a:cubicBezTo>
                    <a:pt x="1248" y="167"/>
                    <a:pt x="1251" y="169"/>
                    <a:pt x="1254" y="172"/>
                  </a:cubicBezTo>
                  <a:cubicBezTo>
                    <a:pt x="1258" y="181"/>
                    <a:pt x="1258" y="181"/>
                    <a:pt x="1258" y="181"/>
                  </a:cubicBezTo>
                  <a:cubicBezTo>
                    <a:pt x="1258" y="183"/>
                    <a:pt x="1258" y="187"/>
                    <a:pt x="1256" y="192"/>
                  </a:cubicBezTo>
                  <a:cubicBezTo>
                    <a:pt x="1255" y="198"/>
                    <a:pt x="1253" y="204"/>
                    <a:pt x="1251" y="211"/>
                  </a:cubicBezTo>
                  <a:cubicBezTo>
                    <a:pt x="1206" y="348"/>
                    <a:pt x="1206" y="348"/>
                    <a:pt x="1206" y="348"/>
                  </a:cubicBezTo>
                  <a:cubicBezTo>
                    <a:pt x="1205" y="348"/>
                    <a:pt x="1205" y="348"/>
                    <a:pt x="1205" y="348"/>
                  </a:cubicBezTo>
                  <a:cubicBezTo>
                    <a:pt x="1166" y="214"/>
                    <a:pt x="1166" y="214"/>
                    <a:pt x="1166" y="214"/>
                  </a:cubicBezTo>
                  <a:cubicBezTo>
                    <a:pt x="1165" y="209"/>
                    <a:pt x="1163" y="204"/>
                    <a:pt x="1161" y="198"/>
                  </a:cubicBezTo>
                  <a:cubicBezTo>
                    <a:pt x="1158" y="192"/>
                    <a:pt x="1157" y="186"/>
                    <a:pt x="1157" y="182"/>
                  </a:cubicBezTo>
                  <a:cubicBezTo>
                    <a:pt x="1157" y="176"/>
                    <a:pt x="1159" y="173"/>
                    <a:pt x="1163" y="170"/>
                  </a:cubicBezTo>
                  <a:cubicBezTo>
                    <a:pt x="1166" y="168"/>
                    <a:pt x="1171" y="167"/>
                    <a:pt x="1175" y="167"/>
                  </a:cubicBezTo>
                  <a:cubicBezTo>
                    <a:pt x="1195" y="167"/>
                    <a:pt x="1195" y="167"/>
                    <a:pt x="1195" y="167"/>
                  </a:cubicBezTo>
                  <a:cubicBezTo>
                    <a:pt x="1195" y="127"/>
                    <a:pt x="1195" y="127"/>
                    <a:pt x="1195" y="127"/>
                  </a:cubicBezTo>
                  <a:cubicBezTo>
                    <a:pt x="1044" y="127"/>
                    <a:pt x="1044" y="127"/>
                    <a:pt x="1044" y="127"/>
                  </a:cubicBezTo>
                  <a:cubicBezTo>
                    <a:pt x="1044" y="167"/>
                    <a:pt x="1044" y="167"/>
                    <a:pt x="1044" y="167"/>
                  </a:cubicBezTo>
                  <a:cubicBezTo>
                    <a:pt x="1058" y="167"/>
                    <a:pt x="1058" y="167"/>
                    <a:pt x="1058" y="167"/>
                  </a:cubicBezTo>
                  <a:cubicBezTo>
                    <a:pt x="1065" y="167"/>
                    <a:pt x="1071" y="168"/>
                    <a:pt x="1076" y="170"/>
                  </a:cubicBezTo>
                  <a:cubicBezTo>
                    <a:pt x="1081" y="173"/>
                    <a:pt x="1083" y="175"/>
                    <a:pt x="1083" y="178"/>
                  </a:cubicBezTo>
                  <a:cubicBezTo>
                    <a:pt x="1083" y="183"/>
                    <a:pt x="1082" y="188"/>
                    <a:pt x="1081" y="193"/>
                  </a:cubicBezTo>
                  <a:cubicBezTo>
                    <a:pt x="1079" y="197"/>
                    <a:pt x="1078" y="203"/>
                    <a:pt x="1076" y="210"/>
                  </a:cubicBezTo>
                  <a:cubicBezTo>
                    <a:pt x="1030" y="348"/>
                    <a:pt x="1030" y="348"/>
                    <a:pt x="1030" y="348"/>
                  </a:cubicBezTo>
                  <a:cubicBezTo>
                    <a:pt x="1028" y="348"/>
                    <a:pt x="1028" y="348"/>
                    <a:pt x="1028" y="348"/>
                  </a:cubicBezTo>
                  <a:cubicBezTo>
                    <a:pt x="990" y="212"/>
                    <a:pt x="990" y="212"/>
                    <a:pt x="990" y="212"/>
                  </a:cubicBezTo>
                  <a:cubicBezTo>
                    <a:pt x="988" y="204"/>
                    <a:pt x="986" y="198"/>
                    <a:pt x="984" y="193"/>
                  </a:cubicBezTo>
                  <a:cubicBezTo>
                    <a:pt x="982" y="188"/>
                    <a:pt x="981" y="184"/>
                    <a:pt x="981" y="182"/>
                  </a:cubicBezTo>
                  <a:cubicBezTo>
                    <a:pt x="981" y="178"/>
                    <a:pt x="982" y="174"/>
                    <a:pt x="985" y="171"/>
                  </a:cubicBezTo>
                  <a:cubicBezTo>
                    <a:pt x="988" y="169"/>
                    <a:pt x="993" y="167"/>
                    <a:pt x="1000" y="167"/>
                  </a:cubicBezTo>
                  <a:cubicBezTo>
                    <a:pt x="1016" y="167"/>
                    <a:pt x="1016" y="167"/>
                    <a:pt x="1016" y="167"/>
                  </a:cubicBezTo>
                  <a:cubicBezTo>
                    <a:pt x="1016" y="127"/>
                    <a:pt x="1016" y="127"/>
                    <a:pt x="1016" y="127"/>
                  </a:cubicBezTo>
                  <a:cubicBezTo>
                    <a:pt x="862" y="127"/>
                    <a:pt x="862" y="127"/>
                    <a:pt x="862" y="127"/>
                  </a:cubicBezTo>
                  <a:cubicBezTo>
                    <a:pt x="862" y="167"/>
                    <a:pt x="862" y="167"/>
                    <a:pt x="862" y="167"/>
                  </a:cubicBezTo>
                  <a:cubicBezTo>
                    <a:pt x="886" y="167"/>
                    <a:pt x="900" y="174"/>
                    <a:pt x="904" y="186"/>
                  </a:cubicBezTo>
                  <a:cubicBezTo>
                    <a:pt x="980" y="414"/>
                    <a:pt x="980" y="414"/>
                    <a:pt x="980" y="414"/>
                  </a:cubicBezTo>
                  <a:cubicBezTo>
                    <a:pt x="1057" y="414"/>
                    <a:pt x="1057" y="414"/>
                    <a:pt x="1057" y="414"/>
                  </a:cubicBezTo>
                  <a:cubicBezTo>
                    <a:pt x="1106" y="261"/>
                    <a:pt x="1106" y="261"/>
                    <a:pt x="1106" y="261"/>
                  </a:cubicBezTo>
                  <a:cubicBezTo>
                    <a:pt x="1108" y="261"/>
                    <a:pt x="1108" y="261"/>
                    <a:pt x="1108" y="261"/>
                  </a:cubicBezTo>
                  <a:cubicBezTo>
                    <a:pt x="1155" y="414"/>
                    <a:pt x="1155" y="414"/>
                    <a:pt x="1155" y="414"/>
                  </a:cubicBezTo>
                  <a:cubicBezTo>
                    <a:pt x="1233" y="414"/>
                    <a:pt x="1233" y="414"/>
                    <a:pt x="1233" y="414"/>
                  </a:cubicBezTo>
                  <a:cubicBezTo>
                    <a:pt x="1309" y="193"/>
                    <a:pt x="1309" y="193"/>
                    <a:pt x="1309" y="193"/>
                  </a:cubicBezTo>
                  <a:cubicBezTo>
                    <a:pt x="1312" y="183"/>
                    <a:pt x="1317" y="176"/>
                    <a:pt x="1324" y="173"/>
                  </a:cubicBezTo>
                  <a:cubicBezTo>
                    <a:pt x="1330" y="169"/>
                    <a:pt x="1339" y="167"/>
                    <a:pt x="1351" y="167"/>
                  </a:cubicBezTo>
                  <a:lnTo>
                    <a:pt x="1351" y="127"/>
                  </a:lnTo>
                  <a:close/>
                  <a:moveTo>
                    <a:pt x="1378" y="414"/>
                  </a:moveTo>
                  <a:cubicBezTo>
                    <a:pt x="1378" y="374"/>
                    <a:pt x="1378" y="374"/>
                    <a:pt x="1378" y="374"/>
                  </a:cubicBezTo>
                  <a:cubicBezTo>
                    <a:pt x="1406" y="374"/>
                    <a:pt x="1406" y="374"/>
                    <a:pt x="1406" y="374"/>
                  </a:cubicBezTo>
                  <a:cubicBezTo>
                    <a:pt x="1414" y="374"/>
                    <a:pt x="1421" y="372"/>
                    <a:pt x="1424" y="368"/>
                  </a:cubicBezTo>
                  <a:cubicBezTo>
                    <a:pt x="1428" y="364"/>
                    <a:pt x="1430" y="358"/>
                    <a:pt x="1430" y="349"/>
                  </a:cubicBezTo>
                  <a:cubicBezTo>
                    <a:pt x="1430" y="192"/>
                    <a:pt x="1430" y="192"/>
                    <a:pt x="1430" y="192"/>
                  </a:cubicBezTo>
                  <a:cubicBezTo>
                    <a:pt x="1430" y="183"/>
                    <a:pt x="1428" y="177"/>
                    <a:pt x="1424" y="173"/>
                  </a:cubicBezTo>
                  <a:cubicBezTo>
                    <a:pt x="1421" y="169"/>
                    <a:pt x="1414" y="167"/>
                    <a:pt x="1406" y="167"/>
                  </a:cubicBezTo>
                  <a:cubicBezTo>
                    <a:pt x="1378" y="167"/>
                    <a:pt x="1378" y="167"/>
                    <a:pt x="1378" y="167"/>
                  </a:cubicBezTo>
                  <a:cubicBezTo>
                    <a:pt x="1378" y="127"/>
                    <a:pt x="1378" y="127"/>
                    <a:pt x="1378" y="127"/>
                  </a:cubicBezTo>
                  <a:cubicBezTo>
                    <a:pt x="1503" y="127"/>
                    <a:pt x="1503" y="127"/>
                    <a:pt x="1503" y="127"/>
                  </a:cubicBezTo>
                  <a:cubicBezTo>
                    <a:pt x="1503" y="349"/>
                    <a:pt x="1503" y="349"/>
                    <a:pt x="1503" y="349"/>
                  </a:cubicBezTo>
                  <a:cubicBezTo>
                    <a:pt x="1503" y="358"/>
                    <a:pt x="1505" y="364"/>
                    <a:pt x="1509" y="368"/>
                  </a:cubicBezTo>
                  <a:cubicBezTo>
                    <a:pt x="1512" y="372"/>
                    <a:pt x="1519" y="374"/>
                    <a:pt x="1527" y="374"/>
                  </a:cubicBezTo>
                  <a:cubicBezTo>
                    <a:pt x="1557" y="374"/>
                    <a:pt x="1557" y="374"/>
                    <a:pt x="1557" y="374"/>
                  </a:cubicBezTo>
                  <a:cubicBezTo>
                    <a:pt x="1557" y="414"/>
                    <a:pt x="1557" y="414"/>
                    <a:pt x="1557" y="414"/>
                  </a:cubicBezTo>
                  <a:lnTo>
                    <a:pt x="1378" y="414"/>
                  </a:lnTo>
                  <a:close/>
                  <a:moveTo>
                    <a:pt x="1414" y="44"/>
                  </a:moveTo>
                  <a:cubicBezTo>
                    <a:pt x="1414" y="32"/>
                    <a:pt x="1419" y="21"/>
                    <a:pt x="1428" y="13"/>
                  </a:cubicBezTo>
                  <a:cubicBezTo>
                    <a:pt x="1436" y="4"/>
                    <a:pt x="1447" y="0"/>
                    <a:pt x="1459" y="0"/>
                  </a:cubicBezTo>
                  <a:cubicBezTo>
                    <a:pt x="1470" y="0"/>
                    <a:pt x="1481" y="4"/>
                    <a:pt x="1490" y="13"/>
                  </a:cubicBezTo>
                  <a:cubicBezTo>
                    <a:pt x="1498" y="21"/>
                    <a:pt x="1503" y="32"/>
                    <a:pt x="1503" y="44"/>
                  </a:cubicBezTo>
                  <a:cubicBezTo>
                    <a:pt x="1503" y="56"/>
                    <a:pt x="1498" y="67"/>
                    <a:pt x="1490" y="75"/>
                  </a:cubicBezTo>
                  <a:cubicBezTo>
                    <a:pt x="1481" y="84"/>
                    <a:pt x="1470" y="88"/>
                    <a:pt x="1459" y="88"/>
                  </a:cubicBezTo>
                  <a:cubicBezTo>
                    <a:pt x="1447" y="88"/>
                    <a:pt x="1436" y="84"/>
                    <a:pt x="1428" y="75"/>
                  </a:cubicBezTo>
                  <a:cubicBezTo>
                    <a:pt x="1419" y="67"/>
                    <a:pt x="1414" y="56"/>
                    <a:pt x="1414" y="44"/>
                  </a:cubicBezTo>
                  <a:moveTo>
                    <a:pt x="1709" y="127"/>
                  </a:moveTo>
                  <a:cubicBezTo>
                    <a:pt x="1578" y="127"/>
                    <a:pt x="1578" y="127"/>
                    <a:pt x="1578" y="127"/>
                  </a:cubicBezTo>
                  <a:cubicBezTo>
                    <a:pt x="1578" y="167"/>
                    <a:pt x="1578" y="167"/>
                    <a:pt x="1578" y="167"/>
                  </a:cubicBezTo>
                  <a:cubicBezTo>
                    <a:pt x="1598" y="167"/>
                    <a:pt x="1598" y="167"/>
                    <a:pt x="1598" y="167"/>
                  </a:cubicBezTo>
                  <a:cubicBezTo>
                    <a:pt x="1614" y="167"/>
                    <a:pt x="1624" y="170"/>
                    <a:pt x="1629" y="174"/>
                  </a:cubicBezTo>
                  <a:cubicBezTo>
                    <a:pt x="1635" y="179"/>
                    <a:pt x="1637" y="187"/>
                    <a:pt x="1637" y="200"/>
                  </a:cubicBezTo>
                  <a:cubicBezTo>
                    <a:pt x="1637" y="349"/>
                    <a:pt x="1637" y="349"/>
                    <a:pt x="1637" y="349"/>
                  </a:cubicBezTo>
                  <a:cubicBezTo>
                    <a:pt x="1637" y="358"/>
                    <a:pt x="1635" y="364"/>
                    <a:pt x="1631" y="368"/>
                  </a:cubicBezTo>
                  <a:cubicBezTo>
                    <a:pt x="1627" y="372"/>
                    <a:pt x="1621" y="374"/>
                    <a:pt x="1613" y="374"/>
                  </a:cubicBezTo>
                  <a:cubicBezTo>
                    <a:pt x="1578" y="374"/>
                    <a:pt x="1578" y="374"/>
                    <a:pt x="1578" y="374"/>
                  </a:cubicBezTo>
                  <a:cubicBezTo>
                    <a:pt x="1578" y="414"/>
                    <a:pt x="1578" y="414"/>
                    <a:pt x="1578" y="414"/>
                  </a:cubicBezTo>
                  <a:cubicBezTo>
                    <a:pt x="1758" y="414"/>
                    <a:pt x="1758" y="414"/>
                    <a:pt x="1758" y="414"/>
                  </a:cubicBezTo>
                  <a:cubicBezTo>
                    <a:pt x="1758" y="374"/>
                    <a:pt x="1758" y="374"/>
                    <a:pt x="1758" y="374"/>
                  </a:cubicBezTo>
                  <a:cubicBezTo>
                    <a:pt x="1734" y="374"/>
                    <a:pt x="1734" y="374"/>
                    <a:pt x="1734" y="374"/>
                  </a:cubicBezTo>
                  <a:cubicBezTo>
                    <a:pt x="1725" y="374"/>
                    <a:pt x="1719" y="372"/>
                    <a:pt x="1715" y="368"/>
                  </a:cubicBezTo>
                  <a:cubicBezTo>
                    <a:pt x="1711" y="364"/>
                    <a:pt x="1709" y="358"/>
                    <a:pt x="1709" y="349"/>
                  </a:cubicBezTo>
                  <a:cubicBezTo>
                    <a:pt x="1709" y="236"/>
                    <a:pt x="1709" y="236"/>
                    <a:pt x="1709" y="236"/>
                  </a:cubicBezTo>
                  <a:cubicBezTo>
                    <a:pt x="1709" y="226"/>
                    <a:pt x="1712" y="217"/>
                    <a:pt x="1716" y="208"/>
                  </a:cubicBezTo>
                  <a:cubicBezTo>
                    <a:pt x="1720" y="200"/>
                    <a:pt x="1726" y="192"/>
                    <a:pt x="1733" y="186"/>
                  </a:cubicBezTo>
                  <a:cubicBezTo>
                    <a:pt x="1739" y="180"/>
                    <a:pt x="1747" y="175"/>
                    <a:pt x="1755" y="171"/>
                  </a:cubicBezTo>
                  <a:cubicBezTo>
                    <a:pt x="1763" y="167"/>
                    <a:pt x="1771" y="166"/>
                    <a:pt x="1778" y="166"/>
                  </a:cubicBezTo>
                  <a:cubicBezTo>
                    <a:pt x="1786" y="166"/>
                    <a:pt x="1793" y="166"/>
                    <a:pt x="1799" y="168"/>
                  </a:cubicBezTo>
                  <a:cubicBezTo>
                    <a:pt x="1806" y="169"/>
                    <a:pt x="1811" y="172"/>
                    <a:pt x="1816" y="176"/>
                  </a:cubicBezTo>
                  <a:cubicBezTo>
                    <a:pt x="1821" y="180"/>
                    <a:pt x="1825" y="186"/>
                    <a:pt x="1828" y="193"/>
                  </a:cubicBezTo>
                  <a:cubicBezTo>
                    <a:pt x="1831" y="200"/>
                    <a:pt x="1832" y="210"/>
                    <a:pt x="1832" y="221"/>
                  </a:cubicBezTo>
                  <a:cubicBezTo>
                    <a:pt x="1832" y="349"/>
                    <a:pt x="1832" y="349"/>
                    <a:pt x="1832" y="349"/>
                  </a:cubicBezTo>
                  <a:cubicBezTo>
                    <a:pt x="1832" y="358"/>
                    <a:pt x="1830" y="364"/>
                    <a:pt x="1825" y="368"/>
                  </a:cubicBezTo>
                  <a:cubicBezTo>
                    <a:pt x="1821" y="372"/>
                    <a:pt x="1812" y="374"/>
                    <a:pt x="1799" y="374"/>
                  </a:cubicBezTo>
                  <a:cubicBezTo>
                    <a:pt x="1784" y="374"/>
                    <a:pt x="1784" y="374"/>
                    <a:pt x="1784" y="374"/>
                  </a:cubicBezTo>
                  <a:cubicBezTo>
                    <a:pt x="1784" y="414"/>
                    <a:pt x="1784" y="414"/>
                    <a:pt x="1784" y="414"/>
                  </a:cubicBezTo>
                  <a:cubicBezTo>
                    <a:pt x="1964" y="414"/>
                    <a:pt x="1964" y="414"/>
                    <a:pt x="1964" y="414"/>
                  </a:cubicBezTo>
                  <a:cubicBezTo>
                    <a:pt x="1964" y="374"/>
                    <a:pt x="1964" y="374"/>
                    <a:pt x="1964" y="374"/>
                  </a:cubicBezTo>
                  <a:cubicBezTo>
                    <a:pt x="1941" y="374"/>
                    <a:pt x="1941" y="374"/>
                    <a:pt x="1941" y="374"/>
                  </a:cubicBezTo>
                  <a:cubicBezTo>
                    <a:pt x="1927" y="374"/>
                    <a:pt x="1917" y="372"/>
                    <a:pt x="1912" y="368"/>
                  </a:cubicBezTo>
                  <a:cubicBezTo>
                    <a:pt x="1907" y="364"/>
                    <a:pt x="1905" y="358"/>
                    <a:pt x="1905" y="349"/>
                  </a:cubicBezTo>
                  <a:cubicBezTo>
                    <a:pt x="1905" y="216"/>
                    <a:pt x="1905" y="216"/>
                    <a:pt x="1905" y="216"/>
                  </a:cubicBezTo>
                  <a:cubicBezTo>
                    <a:pt x="1905" y="183"/>
                    <a:pt x="1897" y="159"/>
                    <a:pt x="1881" y="142"/>
                  </a:cubicBezTo>
                  <a:cubicBezTo>
                    <a:pt x="1866" y="126"/>
                    <a:pt x="1844" y="118"/>
                    <a:pt x="1817" y="118"/>
                  </a:cubicBezTo>
                  <a:cubicBezTo>
                    <a:pt x="1793" y="118"/>
                    <a:pt x="1773" y="123"/>
                    <a:pt x="1756" y="135"/>
                  </a:cubicBezTo>
                  <a:cubicBezTo>
                    <a:pt x="1738" y="146"/>
                    <a:pt x="1723" y="161"/>
                    <a:pt x="1711" y="180"/>
                  </a:cubicBezTo>
                  <a:cubicBezTo>
                    <a:pt x="1709" y="180"/>
                    <a:pt x="1709" y="180"/>
                    <a:pt x="1709" y="180"/>
                  </a:cubicBezTo>
                  <a:lnTo>
                    <a:pt x="1709" y="127"/>
                  </a:lnTo>
                  <a:close/>
                  <a:moveTo>
                    <a:pt x="2164" y="414"/>
                  </a:moveTo>
                  <a:cubicBezTo>
                    <a:pt x="2164" y="374"/>
                    <a:pt x="2164" y="374"/>
                    <a:pt x="2164" y="374"/>
                  </a:cubicBezTo>
                  <a:cubicBezTo>
                    <a:pt x="2145" y="374"/>
                    <a:pt x="2145" y="374"/>
                    <a:pt x="2145" y="374"/>
                  </a:cubicBezTo>
                  <a:cubicBezTo>
                    <a:pt x="2136" y="374"/>
                    <a:pt x="2130" y="372"/>
                    <a:pt x="2126" y="368"/>
                  </a:cubicBezTo>
                  <a:cubicBezTo>
                    <a:pt x="2122" y="364"/>
                    <a:pt x="2120" y="358"/>
                    <a:pt x="2120" y="349"/>
                  </a:cubicBezTo>
                  <a:cubicBezTo>
                    <a:pt x="2120" y="327"/>
                    <a:pt x="2120" y="327"/>
                    <a:pt x="2120" y="327"/>
                  </a:cubicBezTo>
                  <a:cubicBezTo>
                    <a:pt x="2176" y="283"/>
                    <a:pt x="2176" y="283"/>
                    <a:pt x="2176" y="283"/>
                  </a:cubicBezTo>
                  <a:cubicBezTo>
                    <a:pt x="2224" y="350"/>
                    <a:pt x="2224" y="350"/>
                    <a:pt x="2224" y="350"/>
                  </a:cubicBezTo>
                  <a:cubicBezTo>
                    <a:pt x="2229" y="358"/>
                    <a:pt x="2229" y="358"/>
                    <a:pt x="2229" y="358"/>
                  </a:cubicBezTo>
                  <a:cubicBezTo>
                    <a:pt x="2230" y="364"/>
                    <a:pt x="2230" y="364"/>
                    <a:pt x="2230" y="364"/>
                  </a:cubicBezTo>
                  <a:cubicBezTo>
                    <a:pt x="2230" y="370"/>
                    <a:pt x="2227" y="374"/>
                    <a:pt x="2220" y="374"/>
                  </a:cubicBezTo>
                  <a:cubicBezTo>
                    <a:pt x="2193" y="374"/>
                    <a:pt x="2193" y="374"/>
                    <a:pt x="2193" y="374"/>
                  </a:cubicBezTo>
                  <a:cubicBezTo>
                    <a:pt x="2193" y="414"/>
                    <a:pt x="2193" y="414"/>
                    <a:pt x="2193" y="414"/>
                  </a:cubicBezTo>
                  <a:cubicBezTo>
                    <a:pt x="2375" y="414"/>
                    <a:pt x="2375" y="414"/>
                    <a:pt x="2375" y="414"/>
                  </a:cubicBezTo>
                  <a:cubicBezTo>
                    <a:pt x="2375" y="374"/>
                    <a:pt x="2375" y="374"/>
                    <a:pt x="2375" y="374"/>
                  </a:cubicBezTo>
                  <a:cubicBezTo>
                    <a:pt x="2362" y="374"/>
                    <a:pt x="2350" y="372"/>
                    <a:pt x="2339" y="369"/>
                  </a:cubicBezTo>
                  <a:cubicBezTo>
                    <a:pt x="2328" y="365"/>
                    <a:pt x="2319" y="359"/>
                    <a:pt x="2312" y="350"/>
                  </a:cubicBezTo>
                  <a:cubicBezTo>
                    <a:pt x="2230" y="239"/>
                    <a:pt x="2230" y="239"/>
                    <a:pt x="2230" y="239"/>
                  </a:cubicBezTo>
                  <a:cubicBezTo>
                    <a:pt x="2297" y="186"/>
                    <a:pt x="2297" y="186"/>
                    <a:pt x="2297" y="186"/>
                  </a:cubicBezTo>
                  <a:cubicBezTo>
                    <a:pt x="2313" y="174"/>
                    <a:pt x="2331" y="167"/>
                    <a:pt x="2353" y="167"/>
                  </a:cubicBezTo>
                  <a:cubicBezTo>
                    <a:pt x="2353" y="127"/>
                    <a:pt x="2353" y="127"/>
                    <a:pt x="2353" y="127"/>
                  </a:cubicBezTo>
                  <a:cubicBezTo>
                    <a:pt x="2172" y="127"/>
                    <a:pt x="2172" y="127"/>
                    <a:pt x="2172" y="127"/>
                  </a:cubicBezTo>
                  <a:cubicBezTo>
                    <a:pt x="2172" y="167"/>
                    <a:pt x="2172" y="167"/>
                    <a:pt x="2172" y="167"/>
                  </a:cubicBezTo>
                  <a:cubicBezTo>
                    <a:pt x="2213" y="167"/>
                    <a:pt x="2213" y="167"/>
                    <a:pt x="2213" y="167"/>
                  </a:cubicBezTo>
                  <a:cubicBezTo>
                    <a:pt x="2222" y="169"/>
                    <a:pt x="2222" y="169"/>
                    <a:pt x="2222" y="169"/>
                  </a:cubicBezTo>
                  <a:cubicBezTo>
                    <a:pt x="2226" y="175"/>
                    <a:pt x="2226" y="175"/>
                    <a:pt x="2226" y="175"/>
                  </a:cubicBezTo>
                  <a:cubicBezTo>
                    <a:pt x="2226" y="180"/>
                    <a:pt x="2223" y="184"/>
                    <a:pt x="2218" y="189"/>
                  </a:cubicBezTo>
                  <a:cubicBezTo>
                    <a:pt x="2120" y="268"/>
                    <a:pt x="2120" y="268"/>
                    <a:pt x="2120" y="268"/>
                  </a:cubicBezTo>
                  <a:cubicBezTo>
                    <a:pt x="2120" y="7"/>
                    <a:pt x="2120" y="7"/>
                    <a:pt x="2120" y="7"/>
                  </a:cubicBezTo>
                  <a:cubicBezTo>
                    <a:pt x="1990" y="7"/>
                    <a:pt x="1990" y="7"/>
                    <a:pt x="1990" y="7"/>
                  </a:cubicBezTo>
                  <a:cubicBezTo>
                    <a:pt x="1990" y="48"/>
                    <a:pt x="1990" y="48"/>
                    <a:pt x="1990" y="48"/>
                  </a:cubicBezTo>
                  <a:cubicBezTo>
                    <a:pt x="2023" y="48"/>
                    <a:pt x="2023" y="48"/>
                    <a:pt x="2023" y="48"/>
                  </a:cubicBezTo>
                  <a:cubicBezTo>
                    <a:pt x="2032" y="48"/>
                    <a:pt x="2038" y="50"/>
                    <a:pt x="2042" y="53"/>
                  </a:cubicBezTo>
                  <a:cubicBezTo>
                    <a:pt x="2046" y="57"/>
                    <a:pt x="2048" y="63"/>
                    <a:pt x="2048" y="72"/>
                  </a:cubicBezTo>
                  <a:cubicBezTo>
                    <a:pt x="2048" y="349"/>
                    <a:pt x="2048" y="349"/>
                    <a:pt x="2048" y="349"/>
                  </a:cubicBezTo>
                  <a:cubicBezTo>
                    <a:pt x="2048" y="358"/>
                    <a:pt x="2046" y="364"/>
                    <a:pt x="2042" y="368"/>
                  </a:cubicBezTo>
                  <a:cubicBezTo>
                    <a:pt x="2038" y="372"/>
                    <a:pt x="2032" y="374"/>
                    <a:pt x="2023" y="374"/>
                  </a:cubicBezTo>
                  <a:cubicBezTo>
                    <a:pt x="1990" y="374"/>
                    <a:pt x="1990" y="374"/>
                    <a:pt x="1990" y="374"/>
                  </a:cubicBezTo>
                  <a:cubicBezTo>
                    <a:pt x="1990" y="414"/>
                    <a:pt x="1990" y="414"/>
                    <a:pt x="1990" y="414"/>
                  </a:cubicBezTo>
                  <a:lnTo>
                    <a:pt x="2164" y="414"/>
                  </a:lnTo>
                  <a:close/>
                  <a:moveTo>
                    <a:pt x="2481" y="278"/>
                  </a:moveTo>
                  <a:cubicBezTo>
                    <a:pt x="2480" y="290"/>
                    <a:pt x="2481" y="302"/>
                    <a:pt x="2483" y="314"/>
                  </a:cubicBezTo>
                  <a:cubicBezTo>
                    <a:pt x="2485" y="326"/>
                    <a:pt x="2488" y="336"/>
                    <a:pt x="2494" y="346"/>
                  </a:cubicBezTo>
                  <a:cubicBezTo>
                    <a:pt x="2499" y="355"/>
                    <a:pt x="2506" y="363"/>
                    <a:pt x="2515" y="369"/>
                  </a:cubicBezTo>
                  <a:cubicBezTo>
                    <a:pt x="2525" y="375"/>
                    <a:pt x="2536" y="378"/>
                    <a:pt x="2551" y="378"/>
                  </a:cubicBezTo>
                  <a:cubicBezTo>
                    <a:pt x="2573" y="378"/>
                    <a:pt x="2590" y="372"/>
                    <a:pt x="2601" y="361"/>
                  </a:cubicBezTo>
                  <a:cubicBezTo>
                    <a:pt x="2613" y="350"/>
                    <a:pt x="2621" y="334"/>
                    <a:pt x="2625" y="313"/>
                  </a:cubicBezTo>
                  <a:cubicBezTo>
                    <a:pt x="2676" y="313"/>
                    <a:pt x="2676" y="313"/>
                    <a:pt x="2676" y="313"/>
                  </a:cubicBezTo>
                  <a:cubicBezTo>
                    <a:pt x="2672" y="348"/>
                    <a:pt x="2659" y="375"/>
                    <a:pt x="2638" y="394"/>
                  </a:cubicBezTo>
                  <a:cubicBezTo>
                    <a:pt x="2616" y="414"/>
                    <a:pt x="2585" y="423"/>
                    <a:pt x="2544" y="423"/>
                  </a:cubicBezTo>
                  <a:cubicBezTo>
                    <a:pt x="2496" y="423"/>
                    <a:pt x="2460" y="410"/>
                    <a:pt x="2435" y="384"/>
                  </a:cubicBezTo>
                  <a:cubicBezTo>
                    <a:pt x="2411" y="358"/>
                    <a:pt x="2399" y="320"/>
                    <a:pt x="2399" y="270"/>
                  </a:cubicBezTo>
                  <a:cubicBezTo>
                    <a:pt x="2399" y="248"/>
                    <a:pt x="2402" y="227"/>
                    <a:pt x="2409" y="209"/>
                  </a:cubicBezTo>
                  <a:cubicBezTo>
                    <a:pt x="2416" y="190"/>
                    <a:pt x="2426" y="174"/>
                    <a:pt x="2438" y="161"/>
                  </a:cubicBezTo>
                  <a:cubicBezTo>
                    <a:pt x="2451" y="147"/>
                    <a:pt x="2466" y="137"/>
                    <a:pt x="2483" y="129"/>
                  </a:cubicBezTo>
                  <a:cubicBezTo>
                    <a:pt x="2500" y="121"/>
                    <a:pt x="2520" y="118"/>
                    <a:pt x="2541" y="118"/>
                  </a:cubicBezTo>
                  <a:cubicBezTo>
                    <a:pt x="2566" y="118"/>
                    <a:pt x="2587" y="123"/>
                    <a:pt x="2605" y="133"/>
                  </a:cubicBezTo>
                  <a:cubicBezTo>
                    <a:pt x="2623" y="143"/>
                    <a:pt x="2638" y="156"/>
                    <a:pt x="2649" y="172"/>
                  </a:cubicBezTo>
                  <a:cubicBezTo>
                    <a:pt x="2660" y="187"/>
                    <a:pt x="2668" y="204"/>
                    <a:pt x="2673" y="223"/>
                  </a:cubicBezTo>
                  <a:cubicBezTo>
                    <a:pt x="2677" y="242"/>
                    <a:pt x="2679" y="260"/>
                    <a:pt x="2677" y="278"/>
                  </a:cubicBezTo>
                  <a:lnTo>
                    <a:pt x="2481" y="278"/>
                  </a:lnTo>
                  <a:close/>
                  <a:moveTo>
                    <a:pt x="2595" y="237"/>
                  </a:moveTo>
                  <a:cubicBezTo>
                    <a:pt x="2595" y="228"/>
                    <a:pt x="2594" y="218"/>
                    <a:pt x="2592" y="209"/>
                  </a:cubicBezTo>
                  <a:cubicBezTo>
                    <a:pt x="2591" y="200"/>
                    <a:pt x="2588" y="191"/>
                    <a:pt x="2584" y="184"/>
                  </a:cubicBezTo>
                  <a:cubicBezTo>
                    <a:pt x="2580" y="177"/>
                    <a:pt x="2574" y="171"/>
                    <a:pt x="2567" y="167"/>
                  </a:cubicBezTo>
                  <a:cubicBezTo>
                    <a:pt x="2560" y="163"/>
                    <a:pt x="2551" y="161"/>
                    <a:pt x="2540" y="161"/>
                  </a:cubicBezTo>
                  <a:cubicBezTo>
                    <a:pt x="2529" y="161"/>
                    <a:pt x="2520" y="163"/>
                    <a:pt x="2513" y="167"/>
                  </a:cubicBezTo>
                  <a:cubicBezTo>
                    <a:pt x="2506" y="171"/>
                    <a:pt x="2500" y="177"/>
                    <a:pt x="2495" y="184"/>
                  </a:cubicBezTo>
                  <a:cubicBezTo>
                    <a:pt x="2491" y="191"/>
                    <a:pt x="2487" y="200"/>
                    <a:pt x="2485" y="209"/>
                  </a:cubicBezTo>
                  <a:cubicBezTo>
                    <a:pt x="2483" y="218"/>
                    <a:pt x="2481" y="228"/>
                    <a:pt x="2481" y="237"/>
                  </a:cubicBezTo>
                  <a:lnTo>
                    <a:pt x="2595" y="237"/>
                  </a:lnTo>
                  <a:close/>
                  <a:moveTo>
                    <a:pt x="2886" y="414"/>
                  </a:moveTo>
                  <a:cubicBezTo>
                    <a:pt x="2886" y="374"/>
                    <a:pt x="2886" y="374"/>
                    <a:pt x="2886" y="374"/>
                  </a:cubicBezTo>
                  <a:cubicBezTo>
                    <a:pt x="2857" y="374"/>
                    <a:pt x="2857" y="374"/>
                    <a:pt x="2857" y="374"/>
                  </a:cubicBezTo>
                  <a:cubicBezTo>
                    <a:pt x="2848" y="374"/>
                    <a:pt x="2842" y="372"/>
                    <a:pt x="2838" y="368"/>
                  </a:cubicBezTo>
                  <a:cubicBezTo>
                    <a:pt x="2834" y="364"/>
                    <a:pt x="2832" y="358"/>
                    <a:pt x="2832" y="349"/>
                  </a:cubicBezTo>
                  <a:cubicBezTo>
                    <a:pt x="2832" y="7"/>
                    <a:pt x="2832" y="7"/>
                    <a:pt x="2832" y="7"/>
                  </a:cubicBezTo>
                  <a:cubicBezTo>
                    <a:pt x="2705" y="7"/>
                    <a:pt x="2705" y="7"/>
                    <a:pt x="2705" y="7"/>
                  </a:cubicBezTo>
                  <a:cubicBezTo>
                    <a:pt x="2705" y="48"/>
                    <a:pt x="2705" y="48"/>
                    <a:pt x="2705" y="48"/>
                  </a:cubicBezTo>
                  <a:cubicBezTo>
                    <a:pt x="2735" y="48"/>
                    <a:pt x="2735" y="48"/>
                    <a:pt x="2735" y="48"/>
                  </a:cubicBezTo>
                  <a:cubicBezTo>
                    <a:pt x="2744" y="48"/>
                    <a:pt x="2750" y="50"/>
                    <a:pt x="2754" y="53"/>
                  </a:cubicBezTo>
                  <a:cubicBezTo>
                    <a:pt x="2758" y="57"/>
                    <a:pt x="2760" y="63"/>
                    <a:pt x="2760" y="72"/>
                  </a:cubicBezTo>
                  <a:cubicBezTo>
                    <a:pt x="2760" y="349"/>
                    <a:pt x="2760" y="349"/>
                    <a:pt x="2760" y="349"/>
                  </a:cubicBezTo>
                  <a:cubicBezTo>
                    <a:pt x="2760" y="358"/>
                    <a:pt x="2758" y="364"/>
                    <a:pt x="2754" y="368"/>
                  </a:cubicBezTo>
                  <a:cubicBezTo>
                    <a:pt x="2750" y="372"/>
                    <a:pt x="2744" y="374"/>
                    <a:pt x="2735" y="374"/>
                  </a:cubicBezTo>
                  <a:cubicBezTo>
                    <a:pt x="2705" y="374"/>
                    <a:pt x="2705" y="374"/>
                    <a:pt x="2705" y="374"/>
                  </a:cubicBezTo>
                  <a:cubicBezTo>
                    <a:pt x="2705" y="414"/>
                    <a:pt x="2705" y="414"/>
                    <a:pt x="2705" y="414"/>
                  </a:cubicBezTo>
                  <a:lnTo>
                    <a:pt x="2886" y="414"/>
                  </a:lnTo>
                  <a:close/>
                  <a:moveTo>
                    <a:pt x="3248" y="127"/>
                  </a:moveTo>
                  <a:cubicBezTo>
                    <a:pt x="3093" y="127"/>
                    <a:pt x="3093" y="127"/>
                    <a:pt x="3093" y="127"/>
                  </a:cubicBezTo>
                  <a:cubicBezTo>
                    <a:pt x="3093" y="167"/>
                    <a:pt x="3093" y="167"/>
                    <a:pt x="3093" y="167"/>
                  </a:cubicBezTo>
                  <a:cubicBezTo>
                    <a:pt x="3108" y="167"/>
                    <a:pt x="3118" y="169"/>
                    <a:pt x="3123" y="172"/>
                  </a:cubicBezTo>
                  <a:cubicBezTo>
                    <a:pt x="3128" y="175"/>
                    <a:pt x="3131" y="179"/>
                    <a:pt x="3133" y="186"/>
                  </a:cubicBezTo>
                  <a:cubicBezTo>
                    <a:pt x="3213" y="414"/>
                    <a:pt x="3213" y="414"/>
                    <a:pt x="3213" y="414"/>
                  </a:cubicBezTo>
                  <a:cubicBezTo>
                    <a:pt x="3293" y="414"/>
                    <a:pt x="3293" y="414"/>
                    <a:pt x="3293" y="414"/>
                  </a:cubicBezTo>
                  <a:cubicBezTo>
                    <a:pt x="3371" y="194"/>
                    <a:pt x="3371" y="194"/>
                    <a:pt x="3371" y="194"/>
                  </a:cubicBezTo>
                  <a:cubicBezTo>
                    <a:pt x="3374" y="186"/>
                    <a:pt x="3378" y="180"/>
                    <a:pt x="3384" y="175"/>
                  </a:cubicBezTo>
                  <a:cubicBezTo>
                    <a:pt x="3390" y="171"/>
                    <a:pt x="3400" y="168"/>
                    <a:pt x="3414" y="167"/>
                  </a:cubicBezTo>
                  <a:cubicBezTo>
                    <a:pt x="3414" y="127"/>
                    <a:pt x="3414" y="127"/>
                    <a:pt x="3414" y="127"/>
                  </a:cubicBezTo>
                  <a:cubicBezTo>
                    <a:pt x="3278" y="127"/>
                    <a:pt x="3278" y="127"/>
                    <a:pt x="3278" y="127"/>
                  </a:cubicBezTo>
                  <a:cubicBezTo>
                    <a:pt x="3278" y="167"/>
                    <a:pt x="3278" y="167"/>
                    <a:pt x="3278" y="167"/>
                  </a:cubicBezTo>
                  <a:cubicBezTo>
                    <a:pt x="3305" y="167"/>
                    <a:pt x="3305" y="167"/>
                    <a:pt x="3305" y="167"/>
                  </a:cubicBezTo>
                  <a:cubicBezTo>
                    <a:pt x="3310" y="167"/>
                    <a:pt x="3313" y="169"/>
                    <a:pt x="3316" y="171"/>
                  </a:cubicBezTo>
                  <a:cubicBezTo>
                    <a:pt x="3318" y="174"/>
                    <a:pt x="3320" y="178"/>
                    <a:pt x="3320" y="182"/>
                  </a:cubicBezTo>
                  <a:cubicBezTo>
                    <a:pt x="3320" y="184"/>
                    <a:pt x="3319" y="188"/>
                    <a:pt x="3318" y="193"/>
                  </a:cubicBezTo>
                  <a:cubicBezTo>
                    <a:pt x="3317" y="198"/>
                    <a:pt x="3315" y="205"/>
                    <a:pt x="3312" y="212"/>
                  </a:cubicBezTo>
                  <a:cubicBezTo>
                    <a:pt x="3265" y="348"/>
                    <a:pt x="3265" y="348"/>
                    <a:pt x="3265" y="348"/>
                  </a:cubicBezTo>
                  <a:cubicBezTo>
                    <a:pt x="3264" y="348"/>
                    <a:pt x="3264" y="348"/>
                    <a:pt x="3264" y="348"/>
                  </a:cubicBezTo>
                  <a:cubicBezTo>
                    <a:pt x="3220" y="212"/>
                    <a:pt x="3220" y="212"/>
                    <a:pt x="3220" y="212"/>
                  </a:cubicBezTo>
                  <a:cubicBezTo>
                    <a:pt x="3218" y="205"/>
                    <a:pt x="3216" y="198"/>
                    <a:pt x="3215" y="193"/>
                  </a:cubicBezTo>
                  <a:cubicBezTo>
                    <a:pt x="3214" y="188"/>
                    <a:pt x="3213" y="184"/>
                    <a:pt x="3213" y="182"/>
                  </a:cubicBezTo>
                  <a:cubicBezTo>
                    <a:pt x="3213" y="178"/>
                    <a:pt x="3214" y="174"/>
                    <a:pt x="3217" y="171"/>
                  </a:cubicBezTo>
                  <a:cubicBezTo>
                    <a:pt x="3219" y="169"/>
                    <a:pt x="3223" y="167"/>
                    <a:pt x="3227" y="167"/>
                  </a:cubicBezTo>
                  <a:cubicBezTo>
                    <a:pt x="3248" y="167"/>
                    <a:pt x="3248" y="167"/>
                    <a:pt x="3248" y="167"/>
                  </a:cubicBezTo>
                  <a:lnTo>
                    <a:pt x="3248" y="127"/>
                  </a:lnTo>
                  <a:close/>
                  <a:moveTo>
                    <a:pt x="3765" y="308"/>
                  </a:moveTo>
                  <a:cubicBezTo>
                    <a:pt x="3765" y="326"/>
                    <a:pt x="3765" y="326"/>
                    <a:pt x="3765" y="326"/>
                  </a:cubicBezTo>
                  <a:cubicBezTo>
                    <a:pt x="3765" y="361"/>
                    <a:pt x="3758" y="386"/>
                    <a:pt x="3745" y="401"/>
                  </a:cubicBezTo>
                  <a:cubicBezTo>
                    <a:pt x="3731" y="416"/>
                    <a:pt x="3712" y="423"/>
                    <a:pt x="3686" y="423"/>
                  </a:cubicBezTo>
                  <a:cubicBezTo>
                    <a:pt x="3670" y="423"/>
                    <a:pt x="3657" y="420"/>
                    <a:pt x="3645" y="413"/>
                  </a:cubicBezTo>
                  <a:cubicBezTo>
                    <a:pt x="3633" y="406"/>
                    <a:pt x="3626" y="395"/>
                    <a:pt x="3624" y="378"/>
                  </a:cubicBezTo>
                  <a:cubicBezTo>
                    <a:pt x="3612" y="395"/>
                    <a:pt x="3598" y="407"/>
                    <a:pt x="3580" y="414"/>
                  </a:cubicBezTo>
                  <a:cubicBezTo>
                    <a:pt x="3562" y="420"/>
                    <a:pt x="3543" y="423"/>
                    <a:pt x="3523" y="423"/>
                  </a:cubicBezTo>
                  <a:cubicBezTo>
                    <a:pt x="3511" y="423"/>
                    <a:pt x="3500" y="422"/>
                    <a:pt x="3490" y="419"/>
                  </a:cubicBezTo>
                  <a:cubicBezTo>
                    <a:pt x="3479" y="416"/>
                    <a:pt x="3470" y="412"/>
                    <a:pt x="3463" y="405"/>
                  </a:cubicBezTo>
                  <a:cubicBezTo>
                    <a:pt x="3455" y="399"/>
                    <a:pt x="3449" y="391"/>
                    <a:pt x="3444" y="381"/>
                  </a:cubicBezTo>
                  <a:cubicBezTo>
                    <a:pt x="3440" y="371"/>
                    <a:pt x="3438" y="359"/>
                    <a:pt x="3438" y="345"/>
                  </a:cubicBezTo>
                  <a:cubicBezTo>
                    <a:pt x="3438" y="326"/>
                    <a:pt x="3443" y="310"/>
                    <a:pt x="3452" y="299"/>
                  </a:cubicBezTo>
                  <a:cubicBezTo>
                    <a:pt x="3461" y="288"/>
                    <a:pt x="3472" y="280"/>
                    <a:pt x="3486" y="274"/>
                  </a:cubicBezTo>
                  <a:cubicBezTo>
                    <a:pt x="3499" y="267"/>
                    <a:pt x="3514" y="263"/>
                    <a:pt x="3530" y="259"/>
                  </a:cubicBezTo>
                  <a:cubicBezTo>
                    <a:pt x="3546" y="256"/>
                    <a:pt x="3561" y="252"/>
                    <a:pt x="3575" y="248"/>
                  </a:cubicBezTo>
                  <a:cubicBezTo>
                    <a:pt x="3588" y="243"/>
                    <a:pt x="3600" y="237"/>
                    <a:pt x="3609" y="230"/>
                  </a:cubicBezTo>
                  <a:cubicBezTo>
                    <a:pt x="3618" y="223"/>
                    <a:pt x="3622" y="212"/>
                    <a:pt x="3622" y="197"/>
                  </a:cubicBezTo>
                  <a:cubicBezTo>
                    <a:pt x="3622" y="188"/>
                    <a:pt x="3620" y="180"/>
                    <a:pt x="3616" y="174"/>
                  </a:cubicBezTo>
                  <a:cubicBezTo>
                    <a:pt x="3612" y="167"/>
                    <a:pt x="3607" y="163"/>
                    <a:pt x="3601" y="159"/>
                  </a:cubicBezTo>
                  <a:cubicBezTo>
                    <a:pt x="3595" y="156"/>
                    <a:pt x="3588" y="154"/>
                    <a:pt x="3580" y="153"/>
                  </a:cubicBezTo>
                  <a:cubicBezTo>
                    <a:pt x="3573" y="151"/>
                    <a:pt x="3565" y="151"/>
                    <a:pt x="3556" y="151"/>
                  </a:cubicBezTo>
                  <a:cubicBezTo>
                    <a:pt x="3552" y="151"/>
                    <a:pt x="3547" y="151"/>
                    <a:pt x="3542" y="152"/>
                  </a:cubicBezTo>
                  <a:cubicBezTo>
                    <a:pt x="3536" y="153"/>
                    <a:pt x="3531" y="154"/>
                    <a:pt x="3526" y="155"/>
                  </a:cubicBezTo>
                  <a:cubicBezTo>
                    <a:pt x="3520" y="157"/>
                    <a:pt x="3515" y="159"/>
                    <a:pt x="3511" y="162"/>
                  </a:cubicBezTo>
                  <a:cubicBezTo>
                    <a:pt x="3506" y="164"/>
                    <a:pt x="3502" y="167"/>
                    <a:pt x="3499" y="171"/>
                  </a:cubicBezTo>
                  <a:cubicBezTo>
                    <a:pt x="3511" y="169"/>
                    <a:pt x="3520" y="171"/>
                    <a:pt x="3528" y="176"/>
                  </a:cubicBezTo>
                  <a:cubicBezTo>
                    <a:pt x="3536" y="181"/>
                    <a:pt x="3540" y="190"/>
                    <a:pt x="3540" y="203"/>
                  </a:cubicBezTo>
                  <a:cubicBezTo>
                    <a:pt x="3540" y="217"/>
                    <a:pt x="3536" y="226"/>
                    <a:pt x="3527" y="232"/>
                  </a:cubicBezTo>
                  <a:cubicBezTo>
                    <a:pt x="3519" y="237"/>
                    <a:pt x="3509" y="239"/>
                    <a:pt x="3497" y="239"/>
                  </a:cubicBezTo>
                  <a:cubicBezTo>
                    <a:pt x="3484" y="239"/>
                    <a:pt x="3473" y="235"/>
                    <a:pt x="3465" y="226"/>
                  </a:cubicBezTo>
                  <a:cubicBezTo>
                    <a:pt x="3457" y="217"/>
                    <a:pt x="3453" y="206"/>
                    <a:pt x="3453" y="194"/>
                  </a:cubicBezTo>
                  <a:cubicBezTo>
                    <a:pt x="3453" y="178"/>
                    <a:pt x="3457" y="165"/>
                    <a:pt x="3465" y="155"/>
                  </a:cubicBezTo>
                  <a:cubicBezTo>
                    <a:pt x="3474" y="145"/>
                    <a:pt x="3484" y="138"/>
                    <a:pt x="3496" y="132"/>
                  </a:cubicBezTo>
                  <a:cubicBezTo>
                    <a:pt x="3509" y="127"/>
                    <a:pt x="3522" y="123"/>
                    <a:pt x="3536" y="121"/>
                  </a:cubicBezTo>
                  <a:cubicBezTo>
                    <a:pt x="3551" y="119"/>
                    <a:pt x="3564" y="118"/>
                    <a:pt x="3576" y="118"/>
                  </a:cubicBezTo>
                  <a:cubicBezTo>
                    <a:pt x="3617" y="118"/>
                    <a:pt x="3647" y="126"/>
                    <a:pt x="3666" y="143"/>
                  </a:cubicBezTo>
                  <a:cubicBezTo>
                    <a:pt x="3685" y="160"/>
                    <a:pt x="3695" y="181"/>
                    <a:pt x="3695" y="207"/>
                  </a:cubicBezTo>
                  <a:cubicBezTo>
                    <a:pt x="3695" y="358"/>
                    <a:pt x="3695" y="358"/>
                    <a:pt x="3695" y="358"/>
                  </a:cubicBezTo>
                  <a:cubicBezTo>
                    <a:pt x="3695" y="371"/>
                    <a:pt x="3699" y="378"/>
                    <a:pt x="3709" y="378"/>
                  </a:cubicBezTo>
                  <a:cubicBezTo>
                    <a:pt x="3716" y="376"/>
                    <a:pt x="3716" y="376"/>
                    <a:pt x="3716" y="376"/>
                  </a:cubicBezTo>
                  <a:cubicBezTo>
                    <a:pt x="3721" y="369"/>
                    <a:pt x="3721" y="369"/>
                    <a:pt x="3721" y="369"/>
                  </a:cubicBezTo>
                  <a:cubicBezTo>
                    <a:pt x="3723" y="365"/>
                    <a:pt x="3724" y="361"/>
                    <a:pt x="3725" y="355"/>
                  </a:cubicBezTo>
                  <a:cubicBezTo>
                    <a:pt x="3725" y="348"/>
                    <a:pt x="3726" y="341"/>
                    <a:pt x="3726" y="331"/>
                  </a:cubicBezTo>
                  <a:cubicBezTo>
                    <a:pt x="3726" y="308"/>
                    <a:pt x="3726" y="308"/>
                    <a:pt x="3726" y="308"/>
                  </a:cubicBezTo>
                  <a:lnTo>
                    <a:pt x="3765" y="308"/>
                  </a:lnTo>
                  <a:close/>
                  <a:moveTo>
                    <a:pt x="3622" y="262"/>
                  </a:moveTo>
                  <a:cubicBezTo>
                    <a:pt x="3557" y="292"/>
                    <a:pt x="3557" y="292"/>
                    <a:pt x="3557" y="292"/>
                  </a:cubicBezTo>
                  <a:cubicBezTo>
                    <a:pt x="3548" y="296"/>
                    <a:pt x="3540" y="301"/>
                    <a:pt x="3532" y="308"/>
                  </a:cubicBezTo>
                  <a:cubicBezTo>
                    <a:pt x="3524" y="314"/>
                    <a:pt x="3520" y="325"/>
                    <a:pt x="3520" y="339"/>
                  </a:cubicBezTo>
                  <a:cubicBezTo>
                    <a:pt x="3520" y="365"/>
                    <a:pt x="3533" y="378"/>
                    <a:pt x="3557" y="378"/>
                  </a:cubicBezTo>
                  <a:cubicBezTo>
                    <a:pt x="3567" y="378"/>
                    <a:pt x="3576" y="376"/>
                    <a:pt x="3585" y="372"/>
                  </a:cubicBezTo>
                  <a:cubicBezTo>
                    <a:pt x="3593" y="368"/>
                    <a:pt x="3600" y="362"/>
                    <a:pt x="3605" y="355"/>
                  </a:cubicBezTo>
                  <a:cubicBezTo>
                    <a:pt x="3611" y="348"/>
                    <a:pt x="3615" y="340"/>
                    <a:pt x="3618" y="331"/>
                  </a:cubicBezTo>
                  <a:cubicBezTo>
                    <a:pt x="3621" y="322"/>
                    <a:pt x="3622" y="312"/>
                    <a:pt x="3622" y="303"/>
                  </a:cubicBezTo>
                  <a:lnTo>
                    <a:pt x="3622" y="262"/>
                  </a:lnTo>
                  <a:close/>
                  <a:moveTo>
                    <a:pt x="3909" y="127"/>
                  </a:moveTo>
                  <a:cubicBezTo>
                    <a:pt x="3777" y="127"/>
                    <a:pt x="3777" y="127"/>
                    <a:pt x="3777" y="127"/>
                  </a:cubicBezTo>
                  <a:cubicBezTo>
                    <a:pt x="3777" y="167"/>
                    <a:pt x="3777" y="167"/>
                    <a:pt x="3777" y="167"/>
                  </a:cubicBezTo>
                  <a:cubicBezTo>
                    <a:pt x="3797" y="167"/>
                    <a:pt x="3797" y="167"/>
                    <a:pt x="3797" y="167"/>
                  </a:cubicBezTo>
                  <a:cubicBezTo>
                    <a:pt x="3813" y="167"/>
                    <a:pt x="3823" y="170"/>
                    <a:pt x="3829" y="174"/>
                  </a:cubicBezTo>
                  <a:cubicBezTo>
                    <a:pt x="3834" y="179"/>
                    <a:pt x="3836" y="187"/>
                    <a:pt x="3836" y="200"/>
                  </a:cubicBezTo>
                  <a:cubicBezTo>
                    <a:pt x="3836" y="349"/>
                    <a:pt x="3836" y="349"/>
                    <a:pt x="3836" y="349"/>
                  </a:cubicBezTo>
                  <a:cubicBezTo>
                    <a:pt x="3836" y="358"/>
                    <a:pt x="3834" y="364"/>
                    <a:pt x="3830" y="368"/>
                  </a:cubicBezTo>
                  <a:cubicBezTo>
                    <a:pt x="3827" y="372"/>
                    <a:pt x="3820" y="374"/>
                    <a:pt x="3812" y="374"/>
                  </a:cubicBezTo>
                  <a:cubicBezTo>
                    <a:pt x="3777" y="374"/>
                    <a:pt x="3777" y="374"/>
                    <a:pt x="3777" y="374"/>
                  </a:cubicBezTo>
                  <a:cubicBezTo>
                    <a:pt x="3777" y="414"/>
                    <a:pt x="3777" y="414"/>
                    <a:pt x="3777" y="414"/>
                  </a:cubicBezTo>
                  <a:cubicBezTo>
                    <a:pt x="3957" y="414"/>
                    <a:pt x="3957" y="414"/>
                    <a:pt x="3957" y="414"/>
                  </a:cubicBezTo>
                  <a:cubicBezTo>
                    <a:pt x="3957" y="374"/>
                    <a:pt x="3957" y="374"/>
                    <a:pt x="3957" y="374"/>
                  </a:cubicBezTo>
                  <a:cubicBezTo>
                    <a:pt x="3933" y="374"/>
                    <a:pt x="3933" y="374"/>
                    <a:pt x="3933" y="374"/>
                  </a:cubicBezTo>
                  <a:cubicBezTo>
                    <a:pt x="3925" y="374"/>
                    <a:pt x="3918" y="372"/>
                    <a:pt x="3914" y="368"/>
                  </a:cubicBezTo>
                  <a:cubicBezTo>
                    <a:pt x="3911" y="364"/>
                    <a:pt x="3909" y="358"/>
                    <a:pt x="3909" y="349"/>
                  </a:cubicBezTo>
                  <a:cubicBezTo>
                    <a:pt x="3909" y="236"/>
                    <a:pt x="3909" y="236"/>
                    <a:pt x="3909" y="236"/>
                  </a:cubicBezTo>
                  <a:cubicBezTo>
                    <a:pt x="3909" y="226"/>
                    <a:pt x="3911" y="217"/>
                    <a:pt x="3915" y="208"/>
                  </a:cubicBezTo>
                  <a:cubicBezTo>
                    <a:pt x="3919" y="200"/>
                    <a:pt x="3925" y="192"/>
                    <a:pt x="3932" y="186"/>
                  </a:cubicBezTo>
                  <a:cubicBezTo>
                    <a:pt x="3938" y="180"/>
                    <a:pt x="3946" y="175"/>
                    <a:pt x="3954" y="171"/>
                  </a:cubicBezTo>
                  <a:cubicBezTo>
                    <a:pt x="3962" y="167"/>
                    <a:pt x="3970" y="166"/>
                    <a:pt x="3977" y="166"/>
                  </a:cubicBezTo>
                  <a:cubicBezTo>
                    <a:pt x="3985" y="166"/>
                    <a:pt x="3992" y="166"/>
                    <a:pt x="3998" y="168"/>
                  </a:cubicBezTo>
                  <a:cubicBezTo>
                    <a:pt x="4005" y="169"/>
                    <a:pt x="4011" y="172"/>
                    <a:pt x="4015" y="176"/>
                  </a:cubicBezTo>
                  <a:cubicBezTo>
                    <a:pt x="4020" y="180"/>
                    <a:pt x="4024" y="186"/>
                    <a:pt x="4027" y="193"/>
                  </a:cubicBezTo>
                  <a:cubicBezTo>
                    <a:pt x="4030" y="200"/>
                    <a:pt x="4031" y="210"/>
                    <a:pt x="4031" y="221"/>
                  </a:cubicBezTo>
                  <a:cubicBezTo>
                    <a:pt x="4031" y="349"/>
                    <a:pt x="4031" y="349"/>
                    <a:pt x="4031" y="349"/>
                  </a:cubicBezTo>
                  <a:cubicBezTo>
                    <a:pt x="4031" y="358"/>
                    <a:pt x="4029" y="364"/>
                    <a:pt x="4025" y="368"/>
                  </a:cubicBezTo>
                  <a:cubicBezTo>
                    <a:pt x="4020" y="372"/>
                    <a:pt x="4011" y="374"/>
                    <a:pt x="3998" y="374"/>
                  </a:cubicBezTo>
                  <a:cubicBezTo>
                    <a:pt x="3984" y="374"/>
                    <a:pt x="3984" y="374"/>
                    <a:pt x="3984" y="374"/>
                  </a:cubicBezTo>
                  <a:cubicBezTo>
                    <a:pt x="3984" y="414"/>
                    <a:pt x="3984" y="414"/>
                    <a:pt x="3984" y="414"/>
                  </a:cubicBezTo>
                  <a:cubicBezTo>
                    <a:pt x="4163" y="414"/>
                    <a:pt x="4163" y="414"/>
                    <a:pt x="4163" y="414"/>
                  </a:cubicBezTo>
                  <a:cubicBezTo>
                    <a:pt x="4163" y="374"/>
                    <a:pt x="4163" y="374"/>
                    <a:pt x="4163" y="374"/>
                  </a:cubicBezTo>
                  <a:cubicBezTo>
                    <a:pt x="4141" y="374"/>
                    <a:pt x="4141" y="374"/>
                    <a:pt x="4141" y="374"/>
                  </a:cubicBezTo>
                  <a:cubicBezTo>
                    <a:pt x="4126" y="374"/>
                    <a:pt x="4116" y="372"/>
                    <a:pt x="4111" y="368"/>
                  </a:cubicBezTo>
                  <a:cubicBezTo>
                    <a:pt x="4106" y="364"/>
                    <a:pt x="4104" y="358"/>
                    <a:pt x="4104" y="349"/>
                  </a:cubicBezTo>
                  <a:cubicBezTo>
                    <a:pt x="4104" y="216"/>
                    <a:pt x="4104" y="216"/>
                    <a:pt x="4104" y="216"/>
                  </a:cubicBezTo>
                  <a:cubicBezTo>
                    <a:pt x="4104" y="183"/>
                    <a:pt x="4096" y="159"/>
                    <a:pt x="4080" y="142"/>
                  </a:cubicBezTo>
                  <a:cubicBezTo>
                    <a:pt x="4065" y="126"/>
                    <a:pt x="4044" y="118"/>
                    <a:pt x="4017" y="118"/>
                  </a:cubicBezTo>
                  <a:cubicBezTo>
                    <a:pt x="3993" y="118"/>
                    <a:pt x="3972" y="123"/>
                    <a:pt x="3955" y="135"/>
                  </a:cubicBezTo>
                  <a:cubicBezTo>
                    <a:pt x="3938" y="146"/>
                    <a:pt x="3923" y="161"/>
                    <a:pt x="3910" y="180"/>
                  </a:cubicBezTo>
                  <a:cubicBezTo>
                    <a:pt x="3909" y="180"/>
                    <a:pt x="3909" y="180"/>
                    <a:pt x="3909" y="180"/>
                  </a:cubicBezTo>
                  <a:lnTo>
                    <a:pt x="3909" y="127"/>
                  </a:lnTo>
                  <a:close/>
                  <a:moveTo>
                    <a:pt x="4374" y="270"/>
                  </a:moveTo>
                  <a:cubicBezTo>
                    <a:pt x="4374" y="246"/>
                    <a:pt x="4378" y="224"/>
                    <a:pt x="4386" y="205"/>
                  </a:cubicBezTo>
                  <a:cubicBezTo>
                    <a:pt x="4394" y="187"/>
                    <a:pt x="4405" y="171"/>
                    <a:pt x="4419" y="158"/>
                  </a:cubicBezTo>
                  <a:cubicBezTo>
                    <a:pt x="4432" y="144"/>
                    <a:pt x="4449" y="135"/>
                    <a:pt x="4469" y="128"/>
                  </a:cubicBezTo>
                  <a:cubicBezTo>
                    <a:pt x="4488" y="121"/>
                    <a:pt x="4509" y="118"/>
                    <a:pt x="4532" y="118"/>
                  </a:cubicBezTo>
                  <a:cubicBezTo>
                    <a:pt x="4555" y="118"/>
                    <a:pt x="4576" y="121"/>
                    <a:pt x="4596" y="128"/>
                  </a:cubicBezTo>
                  <a:cubicBezTo>
                    <a:pt x="4615" y="135"/>
                    <a:pt x="4632" y="144"/>
                    <a:pt x="4646" y="158"/>
                  </a:cubicBezTo>
                  <a:cubicBezTo>
                    <a:pt x="4660" y="171"/>
                    <a:pt x="4670" y="187"/>
                    <a:pt x="4678" y="205"/>
                  </a:cubicBezTo>
                  <a:cubicBezTo>
                    <a:pt x="4686" y="224"/>
                    <a:pt x="4690" y="246"/>
                    <a:pt x="4690" y="270"/>
                  </a:cubicBezTo>
                  <a:cubicBezTo>
                    <a:pt x="4690" y="295"/>
                    <a:pt x="4686" y="317"/>
                    <a:pt x="4678" y="335"/>
                  </a:cubicBezTo>
                  <a:cubicBezTo>
                    <a:pt x="4670" y="354"/>
                    <a:pt x="4660" y="370"/>
                    <a:pt x="4646" y="383"/>
                  </a:cubicBezTo>
                  <a:cubicBezTo>
                    <a:pt x="4632" y="396"/>
                    <a:pt x="4615" y="406"/>
                    <a:pt x="4596" y="413"/>
                  </a:cubicBezTo>
                  <a:cubicBezTo>
                    <a:pt x="4576" y="420"/>
                    <a:pt x="4555" y="423"/>
                    <a:pt x="4532" y="423"/>
                  </a:cubicBezTo>
                  <a:cubicBezTo>
                    <a:pt x="4509" y="423"/>
                    <a:pt x="4488" y="420"/>
                    <a:pt x="4469" y="413"/>
                  </a:cubicBezTo>
                  <a:cubicBezTo>
                    <a:pt x="4449" y="406"/>
                    <a:pt x="4432" y="396"/>
                    <a:pt x="4419" y="383"/>
                  </a:cubicBezTo>
                  <a:cubicBezTo>
                    <a:pt x="4405" y="370"/>
                    <a:pt x="4394" y="354"/>
                    <a:pt x="4386" y="335"/>
                  </a:cubicBezTo>
                  <a:cubicBezTo>
                    <a:pt x="4378" y="317"/>
                    <a:pt x="4374" y="295"/>
                    <a:pt x="4374" y="270"/>
                  </a:cubicBezTo>
                  <a:moveTo>
                    <a:pt x="4457" y="270"/>
                  </a:moveTo>
                  <a:cubicBezTo>
                    <a:pt x="4457" y="308"/>
                    <a:pt x="4463" y="336"/>
                    <a:pt x="4476" y="355"/>
                  </a:cubicBezTo>
                  <a:cubicBezTo>
                    <a:pt x="4488" y="373"/>
                    <a:pt x="4507" y="383"/>
                    <a:pt x="4532" y="383"/>
                  </a:cubicBezTo>
                  <a:cubicBezTo>
                    <a:pt x="4557" y="383"/>
                    <a:pt x="4576" y="373"/>
                    <a:pt x="4589" y="355"/>
                  </a:cubicBezTo>
                  <a:cubicBezTo>
                    <a:pt x="4601" y="336"/>
                    <a:pt x="4608" y="308"/>
                    <a:pt x="4608" y="270"/>
                  </a:cubicBezTo>
                  <a:cubicBezTo>
                    <a:pt x="4608" y="233"/>
                    <a:pt x="4601" y="205"/>
                    <a:pt x="4589" y="186"/>
                  </a:cubicBezTo>
                  <a:cubicBezTo>
                    <a:pt x="4576" y="168"/>
                    <a:pt x="4557" y="158"/>
                    <a:pt x="4532" y="158"/>
                  </a:cubicBezTo>
                  <a:cubicBezTo>
                    <a:pt x="4507" y="158"/>
                    <a:pt x="4488" y="168"/>
                    <a:pt x="4476" y="186"/>
                  </a:cubicBezTo>
                  <a:cubicBezTo>
                    <a:pt x="4463" y="205"/>
                    <a:pt x="4457" y="233"/>
                    <a:pt x="4457" y="270"/>
                  </a:cubicBezTo>
                  <a:moveTo>
                    <a:pt x="4846" y="127"/>
                  </a:moveTo>
                  <a:cubicBezTo>
                    <a:pt x="4714" y="127"/>
                    <a:pt x="4714" y="127"/>
                    <a:pt x="4714" y="127"/>
                  </a:cubicBezTo>
                  <a:cubicBezTo>
                    <a:pt x="4714" y="167"/>
                    <a:pt x="4714" y="167"/>
                    <a:pt x="4714" y="167"/>
                  </a:cubicBezTo>
                  <a:cubicBezTo>
                    <a:pt x="4735" y="167"/>
                    <a:pt x="4735" y="167"/>
                    <a:pt x="4735" y="167"/>
                  </a:cubicBezTo>
                  <a:cubicBezTo>
                    <a:pt x="4751" y="167"/>
                    <a:pt x="4761" y="170"/>
                    <a:pt x="4766" y="174"/>
                  </a:cubicBezTo>
                  <a:cubicBezTo>
                    <a:pt x="4771" y="179"/>
                    <a:pt x="4774" y="187"/>
                    <a:pt x="4774" y="200"/>
                  </a:cubicBezTo>
                  <a:cubicBezTo>
                    <a:pt x="4774" y="349"/>
                    <a:pt x="4774" y="349"/>
                    <a:pt x="4774" y="349"/>
                  </a:cubicBezTo>
                  <a:cubicBezTo>
                    <a:pt x="4774" y="358"/>
                    <a:pt x="4772" y="364"/>
                    <a:pt x="4768" y="368"/>
                  </a:cubicBezTo>
                  <a:cubicBezTo>
                    <a:pt x="4764" y="372"/>
                    <a:pt x="4758" y="374"/>
                    <a:pt x="4749" y="374"/>
                  </a:cubicBezTo>
                  <a:cubicBezTo>
                    <a:pt x="4714" y="374"/>
                    <a:pt x="4714" y="374"/>
                    <a:pt x="4714" y="374"/>
                  </a:cubicBezTo>
                  <a:cubicBezTo>
                    <a:pt x="4714" y="414"/>
                    <a:pt x="4714" y="414"/>
                    <a:pt x="4714" y="414"/>
                  </a:cubicBezTo>
                  <a:cubicBezTo>
                    <a:pt x="4895" y="414"/>
                    <a:pt x="4895" y="414"/>
                    <a:pt x="4895" y="414"/>
                  </a:cubicBezTo>
                  <a:cubicBezTo>
                    <a:pt x="4895" y="374"/>
                    <a:pt x="4895" y="374"/>
                    <a:pt x="4895" y="374"/>
                  </a:cubicBezTo>
                  <a:cubicBezTo>
                    <a:pt x="4871" y="374"/>
                    <a:pt x="4871" y="374"/>
                    <a:pt x="4871" y="374"/>
                  </a:cubicBezTo>
                  <a:cubicBezTo>
                    <a:pt x="4862" y="374"/>
                    <a:pt x="4856" y="372"/>
                    <a:pt x="4852" y="368"/>
                  </a:cubicBezTo>
                  <a:cubicBezTo>
                    <a:pt x="4848" y="364"/>
                    <a:pt x="4846" y="358"/>
                    <a:pt x="4846" y="349"/>
                  </a:cubicBezTo>
                  <a:cubicBezTo>
                    <a:pt x="4846" y="236"/>
                    <a:pt x="4846" y="236"/>
                    <a:pt x="4846" y="236"/>
                  </a:cubicBezTo>
                  <a:cubicBezTo>
                    <a:pt x="4846" y="226"/>
                    <a:pt x="4848" y="217"/>
                    <a:pt x="4853" y="208"/>
                  </a:cubicBezTo>
                  <a:cubicBezTo>
                    <a:pt x="4857" y="200"/>
                    <a:pt x="4863" y="192"/>
                    <a:pt x="4869" y="186"/>
                  </a:cubicBezTo>
                  <a:cubicBezTo>
                    <a:pt x="4876" y="180"/>
                    <a:pt x="4884" y="175"/>
                    <a:pt x="4892" y="171"/>
                  </a:cubicBezTo>
                  <a:cubicBezTo>
                    <a:pt x="4900" y="167"/>
                    <a:pt x="4908" y="166"/>
                    <a:pt x="4915" y="166"/>
                  </a:cubicBezTo>
                  <a:cubicBezTo>
                    <a:pt x="4922" y="166"/>
                    <a:pt x="4929" y="166"/>
                    <a:pt x="4936" y="168"/>
                  </a:cubicBezTo>
                  <a:cubicBezTo>
                    <a:pt x="4942" y="169"/>
                    <a:pt x="4948" y="172"/>
                    <a:pt x="4953" y="176"/>
                  </a:cubicBezTo>
                  <a:cubicBezTo>
                    <a:pt x="4958" y="180"/>
                    <a:pt x="4962" y="186"/>
                    <a:pt x="4965" y="193"/>
                  </a:cubicBezTo>
                  <a:cubicBezTo>
                    <a:pt x="4968" y="200"/>
                    <a:pt x="4969" y="210"/>
                    <a:pt x="4969" y="221"/>
                  </a:cubicBezTo>
                  <a:cubicBezTo>
                    <a:pt x="4969" y="349"/>
                    <a:pt x="4969" y="349"/>
                    <a:pt x="4969" y="349"/>
                  </a:cubicBezTo>
                  <a:cubicBezTo>
                    <a:pt x="4969" y="358"/>
                    <a:pt x="4967" y="364"/>
                    <a:pt x="4962" y="368"/>
                  </a:cubicBezTo>
                  <a:cubicBezTo>
                    <a:pt x="4958" y="372"/>
                    <a:pt x="4949" y="374"/>
                    <a:pt x="4936" y="374"/>
                  </a:cubicBezTo>
                  <a:cubicBezTo>
                    <a:pt x="4921" y="374"/>
                    <a:pt x="4921" y="374"/>
                    <a:pt x="4921" y="374"/>
                  </a:cubicBezTo>
                  <a:cubicBezTo>
                    <a:pt x="4921" y="414"/>
                    <a:pt x="4921" y="414"/>
                    <a:pt x="4921" y="414"/>
                  </a:cubicBezTo>
                  <a:cubicBezTo>
                    <a:pt x="5100" y="414"/>
                    <a:pt x="5100" y="414"/>
                    <a:pt x="5100" y="414"/>
                  </a:cubicBezTo>
                  <a:cubicBezTo>
                    <a:pt x="5100" y="374"/>
                    <a:pt x="5100" y="374"/>
                    <a:pt x="5100" y="374"/>
                  </a:cubicBezTo>
                  <a:cubicBezTo>
                    <a:pt x="5078" y="374"/>
                    <a:pt x="5078" y="374"/>
                    <a:pt x="5078" y="374"/>
                  </a:cubicBezTo>
                  <a:cubicBezTo>
                    <a:pt x="5064" y="374"/>
                    <a:pt x="5054" y="372"/>
                    <a:pt x="5049" y="368"/>
                  </a:cubicBezTo>
                  <a:cubicBezTo>
                    <a:pt x="5044" y="364"/>
                    <a:pt x="5041" y="358"/>
                    <a:pt x="5041" y="349"/>
                  </a:cubicBezTo>
                  <a:cubicBezTo>
                    <a:pt x="5041" y="216"/>
                    <a:pt x="5041" y="216"/>
                    <a:pt x="5041" y="216"/>
                  </a:cubicBezTo>
                  <a:cubicBezTo>
                    <a:pt x="5041" y="183"/>
                    <a:pt x="5034" y="159"/>
                    <a:pt x="5018" y="142"/>
                  </a:cubicBezTo>
                  <a:cubicBezTo>
                    <a:pt x="5003" y="126"/>
                    <a:pt x="4981" y="118"/>
                    <a:pt x="4954" y="118"/>
                  </a:cubicBezTo>
                  <a:cubicBezTo>
                    <a:pt x="4930" y="118"/>
                    <a:pt x="4909" y="123"/>
                    <a:pt x="4892" y="135"/>
                  </a:cubicBezTo>
                  <a:cubicBezTo>
                    <a:pt x="4875" y="146"/>
                    <a:pt x="4860" y="161"/>
                    <a:pt x="4847" y="180"/>
                  </a:cubicBezTo>
                  <a:cubicBezTo>
                    <a:pt x="4846" y="180"/>
                    <a:pt x="4846" y="180"/>
                    <a:pt x="4846" y="180"/>
                  </a:cubicBezTo>
                  <a:lnTo>
                    <a:pt x="4846" y="127"/>
                  </a:lnTo>
                  <a:close/>
                  <a:moveTo>
                    <a:pt x="5135" y="302"/>
                  </a:moveTo>
                  <a:cubicBezTo>
                    <a:pt x="5135" y="414"/>
                    <a:pt x="5135" y="414"/>
                    <a:pt x="5135" y="414"/>
                  </a:cubicBezTo>
                  <a:cubicBezTo>
                    <a:pt x="5175" y="414"/>
                    <a:pt x="5175" y="414"/>
                    <a:pt x="5175" y="414"/>
                  </a:cubicBezTo>
                  <a:cubicBezTo>
                    <a:pt x="5187" y="392"/>
                    <a:pt x="5187" y="392"/>
                    <a:pt x="5187" y="392"/>
                  </a:cubicBezTo>
                  <a:cubicBezTo>
                    <a:pt x="5202" y="405"/>
                    <a:pt x="5218" y="413"/>
                    <a:pt x="5236" y="417"/>
                  </a:cubicBezTo>
                  <a:cubicBezTo>
                    <a:pt x="5253" y="421"/>
                    <a:pt x="5272" y="423"/>
                    <a:pt x="5290" y="423"/>
                  </a:cubicBezTo>
                  <a:cubicBezTo>
                    <a:pt x="5304" y="423"/>
                    <a:pt x="5318" y="422"/>
                    <a:pt x="5332" y="418"/>
                  </a:cubicBezTo>
                  <a:cubicBezTo>
                    <a:pt x="5345" y="415"/>
                    <a:pt x="5357" y="409"/>
                    <a:pt x="5368" y="402"/>
                  </a:cubicBezTo>
                  <a:cubicBezTo>
                    <a:pt x="5378" y="394"/>
                    <a:pt x="5386" y="385"/>
                    <a:pt x="5393" y="374"/>
                  </a:cubicBezTo>
                  <a:cubicBezTo>
                    <a:pt x="5399" y="362"/>
                    <a:pt x="5402" y="348"/>
                    <a:pt x="5402" y="332"/>
                  </a:cubicBezTo>
                  <a:cubicBezTo>
                    <a:pt x="5402" y="314"/>
                    <a:pt x="5397" y="298"/>
                    <a:pt x="5388" y="286"/>
                  </a:cubicBezTo>
                  <a:cubicBezTo>
                    <a:pt x="5378" y="275"/>
                    <a:pt x="5366" y="265"/>
                    <a:pt x="5352" y="258"/>
                  </a:cubicBezTo>
                  <a:cubicBezTo>
                    <a:pt x="5338" y="250"/>
                    <a:pt x="5322" y="244"/>
                    <a:pt x="5306" y="240"/>
                  </a:cubicBezTo>
                  <a:cubicBezTo>
                    <a:pt x="5289" y="235"/>
                    <a:pt x="5274" y="231"/>
                    <a:pt x="5259" y="227"/>
                  </a:cubicBezTo>
                  <a:cubicBezTo>
                    <a:pt x="5245" y="223"/>
                    <a:pt x="5233" y="219"/>
                    <a:pt x="5223" y="214"/>
                  </a:cubicBezTo>
                  <a:cubicBezTo>
                    <a:pt x="5214" y="210"/>
                    <a:pt x="5209" y="203"/>
                    <a:pt x="5209" y="195"/>
                  </a:cubicBezTo>
                  <a:cubicBezTo>
                    <a:pt x="5209" y="189"/>
                    <a:pt x="5210" y="184"/>
                    <a:pt x="5213" y="179"/>
                  </a:cubicBezTo>
                  <a:cubicBezTo>
                    <a:pt x="5216" y="175"/>
                    <a:pt x="5220" y="172"/>
                    <a:pt x="5225" y="169"/>
                  </a:cubicBezTo>
                  <a:cubicBezTo>
                    <a:pt x="5229" y="167"/>
                    <a:pt x="5234" y="165"/>
                    <a:pt x="5240" y="164"/>
                  </a:cubicBezTo>
                  <a:cubicBezTo>
                    <a:pt x="5245" y="162"/>
                    <a:pt x="5251" y="162"/>
                    <a:pt x="5256" y="162"/>
                  </a:cubicBezTo>
                  <a:cubicBezTo>
                    <a:pt x="5279" y="162"/>
                    <a:pt x="5298" y="167"/>
                    <a:pt x="5313" y="179"/>
                  </a:cubicBezTo>
                  <a:cubicBezTo>
                    <a:pt x="5328" y="190"/>
                    <a:pt x="5339" y="207"/>
                    <a:pt x="5346" y="229"/>
                  </a:cubicBezTo>
                  <a:cubicBezTo>
                    <a:pt x="5386" y="229"/>
                    <a:pt x="5386" y="229"/>
                    <a:pt x="5386" y="229"/>
                  </a:cubicBezTo>
                  <a:cubicBezTo>
                    <a:pt x="5386" y="127"/>
                    <a:pt x="5386" y="127"/>
                    <a:pt x="5386" y="127"/>
                  </a:cubicBezTo>
                  <a:cubicBezTo>
                    <a:pt x="5352" y="127"/>
                    <a:pt x="5352" y="127"/>
                    <a:pt x="5352" y="127"/>
                  </a:cubicBezTo>
                  <a:cubicBezTo>
                    <a:pt x="5340" y="148"/>
                    <a:pt x="5340" y="148"/>
                    <a:pt x="5340" y="148"/>
                  </a:cubicBezTo>
                  <a:cubicBezTo>
                    <a:pt x="5327" y="139"/>
                    <a:pt x="5313" y="131"/>
                    <a:pt x="5298" y="126"/>
                  </a:cubicBezTo>
                  <a:cubicBezTo>
                    <a:pt x="5282" y="120"/>
                    <a:pt x="5266" y="118"/>
                    <a:pt x="5250" y="118"/>
                  </a:cubicBezTo>
                  <a:cubicBezTo>
                    <a:pt x="5237" y="118"/>
                    <a:pt x="5223" y="120"/>
                    <a:pt x="5210" y="123"/>
                  </a:cubicBezTo>
                  <a:cubicBezTo>
                    <a:pt x="5197" y="127"/>
                    <a:pt x="5184" y="133"/>
                    <a:pt x="5174" y="141"/>
                  </a:cubicBezTo>
                  <a:cubicBezTo>
                    <a:pt x="5163" y="149"/>
                    <a:pt x="5154" y="158"/>
                    <a:pt x="5148" y="170"/>
                  </a:cubicBezTo>
                  <a:cubicBezTo>
                    <a:pt x="5141" y="181"/>
                    <a:pt x="5138" y="195"/>
                    <a:pt x="5138" y="210"/>
                  </a:cubicBezTo>
                  <a:cubicBezTo>
                    <a:pt x="5138" y="228"/>
                    <a:pt x="5143" y="243"/>
                    <a:pt x="5152" y="254"/>
                  </a:cubicBezTo>
                  <a:cubicBezTo>
                    <a:pt x="5162" y="265"/>
                    <a:pt x="5174" y="274"/>
                    <a:pt x="5188" y="281"/>
                  </a:cubicBezTo>
                  <a:cubicBezTo>
                    <a:pt x="5202" y="287"/>
                    <a:pt x="5218" y="292"/>
                    <a:pt x="5234" y="296"/>
                  </a:cubicBezTo>
                  <a:cubicBezTo>
                    <a:pt x="5251" y="300"/>
                    <a:pt x="5266" y="304"/>
                    <a:pt x="5281" y="308"/>
                  </a:cubicBezTo>
                  <a:cubicBezTo>
                    <a:pt x="5295" y="312"/>
                    <a:pt x="5307" y="317"/>
                    <a:pt x="5317" y="323"/>
                  </a:cubicBezTo>
                  <a:cubicBezTo>
                    <a:pt x="5326" y="328"/>
                    <a:pt x="5331" y="336"/>
                    <a:pt x="5331" y="346"/>
                  </a:cubicBezTo>
                  <a:cubicBezTo>
                    <a:pt x="5331" y="352"/>
                    <a:pt x="5329" y="357"/>
                    <a:pt x="5326" y="362"/>
                  </a:cubicBezTo>
                  <a:cubicBezTo>
                    <a:pt x="5323" y="367"/>
                    <a:pt x="5320" y="371"/>
                    <a:pt x="5315" y="374"/>
                  </a:cubicBezTo>
                  <a:cubicBezTo>
                    <a:pt x="5311" y="377"/>
                    <a:pt x="5305" y="379"/>
                    <a:pt x="5300" y="381"/>
                  </a:cubicBezTo>
                  <a:cubicBezTo>
                    <a:pt x="5294" y="382"/>
                    <a:pt x="5288" y="383"/>
                    <a:pt x="5283" y="383"/>
                  </a:cubicBezTo>
                  <a:cubicBezTo>
                    <a:pt x="5256" y="383"/>
                    <a:pt x="5234" y="376"/>
                    <a:pt x="5216" y="363"/>
                  </a:cubicBezTo>
                  <a:cubicBezTo>
                    <a:pt x="5198" y="350"/>
                    <a:pt x="5186" y="329"/>
                    <a:pt x="5179" y="302"/>
                  </a:cubicBezTo>
                  <a:lnTo>
                    <a:pt x="5135" y="302"/>
                  </a:lnTo>
                  <a:close/>
                  <a:moveTo>
                    <a:pt x="5947" y="308"/>
                  </a:moveTo>
                  <a:cubicBezTo>
                    <a:pt x="5947" y="326"/>
                    <a:pt x="5947" y="326"/>
                    <a:pt x="5947" y="326"/>
                  </a:cubicBezTo>
                  <a:cubicBezTo>
                    <a:pt x="5947" y="361"/>
                    <a:pt x="5940" y="386"/>
                    <a:pt x="5927" y="401"/>
                  </a:cubicBezTo>
                  <a:cubicBezTo>
                    <a:pt x="5913" y="416"/>
                    <a:pt x="5894" y="423"/>
                    <a:pt x="5868" y="423"/>
                  </a:cubicBezTo>
                  <a:cubicBezTo>
                    <a:pt x="5852" y="423"/>
                    <a:pt x="5839" y="420"/>
                    <a:pt x="5827" y="413"/>
                  </a:cubicBezTo>
                  <a:cubicBezTo>
                    <a:pt x="5815" y="406"/>
                    <a:pt x="5808" y="395"/>
                    <a:pt x="5806" y="378"/>
                  </a:cubicBezTo>
                  <a:cubicBezTo>
                    <a:pt x="5794" y="395"/>
                    <a:pt x="5780" y="407"/>
                    <a:pt x="5762" y="414"/>
                  </a:cubicBezTo>
                  <a:cubicBezTo>
                    <a:pt x="5744" y="420"/>
                    <a:pt x="5725" y="423"/>
                    <a:pt x="5705" y="423"/>
                  </a:cubicBezTo>
                  <a:cubicBezTo>
                    <a:pt x="5693" y="423"/>
                    <a:pt x="5682" y="422"/>
                    <a:pt x="5672" y="419"/>
                  </a:cubicBezTo>
                  <a:cubicBezTo>
                    <a:pt x="5661" y="416"/>
                    <a:pt x="5652" y="412"/>
                    <a:pt x="5645" y="405"/>
                  </a:cubicBezTo>
                  <a:cubicBezTo>
                    <a:pt x="5637" y="399"/>
                    <a:pt x="5631" y="391"/>
                    <a:pt x="5626" y="381"/>
                  </a:cubicBezTo>
                  <a:cubicBezTo>
                    <a:pt x="5622" y="371"/>
                    <a:pt x="5620" y="359"/>
                    <a:pt x="5620" y="345"/>
                  </a:cubicBezTo>
                  <a:cubicBezTo>
                    <a:pt x="5620" y="326"/>
                    <a:pt x="5625" y="310"/>
                    <a:pt x="5634" y="299"/>
                  </a:cubicBezTo>
                  <a:cubicBezTo>
                    <a:pt x="5643" y="288"/>
                    <a:pt x="5654" y="280"/>
                    <a:pt x="5668" y="274"/>
                  </a:cubicBezTo>
                  <a:cubicBezTo>
                    <a:pt x="5681" y="267"/>
                    <a:pt x="5696" y="263"/>
                    <a:pt x="5712" y="259"/>
                  </a:cubicBezTo>
                  <a:cubicBezTo>
                    <a:pt x="5728" y="256"/>
                    <a:pt x="5743" y="252"/>
                    <a:pt x="5757" y="248"/>
                  </a:cubicBezTo>
                  <a:cubicBezTo>
                    <a:pt x="5770" y="243"/>
                    <a:pt x="5782" y="237"/>
                    <a:pt x="5791" y="230"/>
                  </a:cubicBezTo>
                  <a:cubicBezTo>
                    <a:pt x="5800" y="223"/>
                    <a:pt x="5804" y="212"/>
                    <a:pt x="5804" y="197"/>
                  </a:cubicBezTo>
                  <a:cubicBezTo>
                    <a:pt x="5804" y="188"/>
                    <a:pt x="5802" y="180"/>
                    <a:pt x="5798" y="174"/>
                  </a:cubicBezTo>
                  <a:cubicBezTo>
                    <a:pt x="5794" y="167"/>
                    <a:pt x="5789" y="163"/>
                    <a:pt x="5783" y="159"/>
                  </a:cubicBezTo>
                  <a:cubicBezTo>
                    <a:pt x="5777" y="156"/>
                    <a:pt x="5770" y="154"/>
                    <a:pt x="5762" y="153"/>
                  </a:cubicBezTo>
                  <a:cubicBezTo>
                    <a:pt x="5755" y="151"/>
                    <a:pt x="5747" y="151"/>
                    <a:pt x="5738" y="151"/>
                  </a:cubicBezTo>
                  <a:cubicBezTo>
                    <a:pt x="5734" y="151"/>
                    <a:pt x="5729" y="151"/>
                    <a:pt x="5724" y="152"/>
                  </a:cubicBezTo>
                  <a:cubicBezTo>
                    <a:pt x="5718" y="153"/>
                    <a:pt x="5713" y="154"/>
                    <a:pt x="5708" y="155"/>
                  </a:cubicBezTo>
                  <a:cubicBezTo>
                    <a:pt x="5702" y="157"/>
                    <a:pt x="5697" y="159"/>
                    <a:pt x="5693" y="162"/>
                  </a:cubicBezTo>
                  <a:cubicBezTo>
                    <a:pt x="5688" y="164"/>
                    <a:pt x="5684" y="167"/>
                    <a:pt x="5681" y="171"/>
                  </a:cubicBezTo>
                  <a:cubicBezTo>
                    <a:pt x="5693" y="169"/>
                    <a:pt x="5702" y="171"/>
                    <a:pt x="5710" y="176"/>
                  </a:cubicBezTo>
                  <a:cubicBezTo>
                    <a:pt x="5718" y="181"/>
                    <a:pt x="5722" y="190"/>
                    <a:pt x="5722" y="203"/>
                  </a:cubicBezTo>
                  <a:cubicBezTo>
                    <a:pt x="5722" y="217"/>
                    <a:pt x="5718" y="226"/>
                    <a:pt x="5709" y="232"/>
                  </a:cubicBezTo>
                  <a:cubicBezTo>
                    <a:pt x="5701" y="237"/>
                    <a:pt x="5691" y="239"/>
                    <a:pt x="5679" y="239"/>
                  </a:cubicBezTo>
                  <a:cubicBezTo>
                    <a:pt x="5666" y="239"/>
                    <a:pt x="5655" y="235"/>
                    <a:pt x="5647" y="226"/>
                  </a:cubicBezTo>
                  <a:cubicBezTo>
                    <a:pt x="5639" y="217"/>
                    <a:pt x="5635" y="206"/>
                    <a:pt x="5635" y="194"/>
                  </a:cubicBezTo>
                  <a:cubicBezTo>
                    <a:pt x="5635" y="178"/>
                    <a:pt x="5639" y="165"/>
                    <a:pt x="5647" y="155"/>
                  </a:cubicBezTo>
                  <a:cubicBezTo>
                    <a:pt x="5656" y="145"/>
                    <a:pt x="5666" y="138"/>
                    <a:pt x="5678" y="132"/>
                  </a:cubicBezTo>
                  <a:cubicBezTo>
                    <a:pt x="5691" y="127"/>
                    <a:pt x="5704" y="123"/>
                    <a:pt x="5718" y="121"/>
                  </a:cubicBezTo>
                  <a:cubicBezTo>
                    <a:pt x="5733" y="119"/>
                    <a:pt x="5746" y="118"/>
                    <a:pt x="5758" y="118"/>
                  </a:cubicBezTo>
                  <a:cubicBezTo>
                    <a:pt x="5799" y="118"/>
                    <a:pt x="5829" y="126"/>
                    <a:pt x="5848" y="143"/>
                  </a:cubicBezTo>
                  <a:cubicBezTo>
                    <a:pt x="5867" y="160"/>
                    <a:pt x="5877" y="181"/>
                    <a:pt x="5877" y="207"/>
                  </a:cubicBezTo>
                  <a:cubicBezTo>
                    <a:pt x="5877" y="358"/>
                    <a:pt x="5877" y="358"/>
                    <a:pt x="5877" y="358"/>
                  </a:cubicBezTo>
                  <a:cubicBezTo>
                    <a:pt x="5877" y="371"/>
                    <a:pt x="5881" y="378"/>
                    <a:pt x="5891" y="378"/>
                  </a:cubicBezTo>
                  <a:cubicBezTo>
                    <a:pt x="5898" y="376"/>
                    <a:pt x="5898" y="376"/>
                    <a:pt x="5898" y="376"/>
                  </a:cubicBezTo>
                  <a:cubicBezTo>
                    <a:pt x="5903" y="369"/>
                    <a:pt x="5903" y="369"/>
                    <a:pt x="5903" y="369"/>
                  </a:cubicBezTo>
                  <a:cubicBezTo>
                    <a:pt x="5905" y="365"/>
                    <a:pt x="5906" y="361"/>
                    <a:pt x="5907" y="355"/>
                  </a:cubicBezTo>
                  <a:cubicBezTo>
                    <a:pt x="5907" y="348"/>
                    <a:pt x="5908" y="341"/>
                    <a:pt x="5908" y="331"/>
                  </a:cubicBezTo>
                  <a:cubicBezTo>
                    <a:pt x="5908" y="308"/>
                    <a:pt x="5908" y="308"/>
                    <a:pt x="5908" y="308"/>
                  </a:cubicBezTo>
                  <a:lnTo>
                    <a:pt x="5947" y="308"/>
                  </a:lnTo>
                  <a:close/>
                  <a:moveTo>
                    <a:pt x="5804" y="262"/>
                  </a:moveTo>
                  <a:cubicBezTo>
                    <a:pt x="5739" y="292"/>
                    <a:pt x="5739" y="292"/>
                    <a:pt x="5739" y="292"/>
                  </a:cubicBezTo>
                  <a:cubicBezTo>
                    <a:pt x="5730" y="296"/>
                    <a:pt x="5722" y="301"/>
                    <a:pt x="5714" y="308"/>
                  </a:cubicBezTo>
                  <a:cubicBezTo>
                    <a:pt x="5706" y="314"/>
                    <a:pt x="5702" y="325"/>
                    <a:pt x="5702" y="339"/>
                  </a:cubicBezTo>
                  <a:cubicBezTo>
                    <a:pt x="5702" y="365"/>
                    <a:pt x="5715" y="378"/>
                    <a:pt x="5739" y="378"/>
                  </a:cubicBezTo>
                  <a:cubicBezTo>
                    <a:pt x="5749" y="378"/>
                    <a:pt x="5759" y="376"/>
                    <a:pt x="5767" y="372"/>
                  </a:cubicBezTo>
                  <a:cubicBezTo>
                    <a:pt x="5775" y="368"/>
                    <a:pt x="5782" y="362"/>
                    <a:pt x="5787" y="355"/>
                  </a:cubicBezTo>
                  <a:cubicBezTo>
                    <a:pt x="5793" y="348"/>
                    <a:pt x="5797" y="340"/>
                    <a:pt x="5800" y="331"/>
                  </a:cubicBezTo>
                  <a:cubicBezTo>
                    <a:pt x="5803" y="322"/>
                    <a:pt x="5804" y="312"/>
                    <a:pt x="5804" y="303"/>
                  </a:cubicBezTo>
                  <a:lnTo>
                    <a:pt x="5804" y="262"/>
                  </a:lnTo>
                  <a:close/>
                  <a:moveTo>
                    <a:pt x="6142" y="414"/>
                  </a:moveTo>
                  <a:cubicBezTo>
                    <a:pt x="6142" y="374"/>
                    <a:pt x="6142" y="374"/>
                    <a:pt x="6142" y="374"/>
                  </a:cubicBezTo>
                  <a:cubicBezTo>
                    <a:pt x="6113" y="374"/>
                    <a:pt x="6113" y="374"/>
                    <a:pt x="6113" y="374"/>
                  </a:cubicBezTo>
                  <a:cubicBezTo>
                    <a:pt x="6104" y="374"/>
                    <a:pt x="6098" y="372"/>
                    <a:pt x="6094" y="368"/>
                  </a:cubicBezTo>
                  <a:cubicBezTo>
                    <a:pt x="6090" y="364"/>
                    <a:pt x="6088" y="358"/>
                    <a:pt x="6088" y="349"/>
                  </a:cubicBezTo>
                  <a:cubicBezTo>
                    <a:pt x="6088" y="7"/>
                    <a:pt x="6088" y="7"/>
                    <a:pt x="6088" y="7"/>
                  </a:cubicBezTo>
                  <a:cubicBezTo>
                    <a:pt x="5961" y="7"/>
                    <a:pt x="5961" y="7"/>
                    <a:pt x="5961" y="7"/>
                  </a:cubicBezTo>
                  <a:cubicBezTo>
                    <a:pt x="5961" y="48"/>
                    <a:pt x="5961" y="48"/>
                    <a:pt x="5961" y="48"/>
                  </a:cubicBezTo>
                  <a:cubicBezTo>
                    <a:pt x="5991" y="48"/>
                    <a:pt x="5991" y="48"/>
                    <a:pt x="5991" y="48"/>
                  </a:cubicBezTo>
                  <a:cubicBezTo>
                    <a:pt x="6000" y="48"/>
                    <a:pt x="6006" y="50"/>
                    <a:pt x="6010" y="53"/>
                  </a:cubicBezTo>
                  <a:cubicBezTo>
                    <a:pt x="6014" y="57"/>
                    <a:pt x="6016" y="63"/>
                    <a:pt x="6016" y="72"/>
                  </a:cubicBezTo>
                  <a:cubicBezTo>
                    <a:pt x="6016" y="349"/>
                    <a:pt x="6016" y="349"/>
                    <a:pt x="6016" y="349"/>
                  </a:cubicBezTo>
                  <a:cubicBezTo>
                    <a:pt x="6016" y="358"/>
                    <a:pt x="6014" y="364"/>
                    <a:pt x="6010" y="368"/>
                  </a:cubicBezTo>
                  <a:cubicBezTo>
                    <a:pt x="6006" y="372"/>
                    <a:pt x="6000" y="374"/>
                    <a:pt x="5991" y="374"/>
                  </a:cubicBezTo>
                  <a:cubicBezTo>
                    <a:pt x="5961" y="374"/>
                    <a:pt x="5961" y="374"/>
                    <a:pt x="5961" y="374"/>
                  </a:cubicBezTo>
                  <a:cubicBezTo>
                    <a:pt x="5961" y="414"/>
                    <a:pt x="5961" y="414"/>
                    <a:pt x="5961" y="414"/>
                  </a:cubicBezTo>
                  <a:lnTo>
                    <a:pt x="6142" y="414"/>
                  </a:lnTo>
                  <a:close/>
                  <a:moveTo>
                    <a:pt x="6346" y="414"/>
                  </a:moveTo>
                  <a:cubicBezTo>
                    <a:pt x="6346" y="374"/>
                    <a:pt x="6346" y="374"/>
                    <a:pt x="6346" y="374"/>
                  </a:cubicBezTo>
                  <a:cubicBezTo>
                    <a:pt x="6317" y="374"/>
                    <a:pt x="6317" y="374"/>
                    <a:pt x="6317" y="374"/>
                  </a:cubicBezTo>
                  <a:cubicBezTo>
                    <a:pt x="6309" y="374"/>
                    <a:pt x="6302" y="372"/>
                    <a:pt x="6298" y="368"/>
                  </a:cubicBezTo>
                  <a:cubicBezTo>
                    <a:pt x="6294" y="364"/>
                    <a:pt x="6293" y="358"/>
                    <a:pt x="6293" y="349"/>
                  </a:cubicBezTo>
                  <a:cubicBezTo>
                    <a:pt x="6293" y="7"/>
                    <a:pt x="6293" y="7"/>
                    <a:pt x="6293" y="7"/>
                  </a:cubicBezTo>
                  <a:cubicBezTo>
                    <a:pt x="6166" y="7"/>
                    <a:pt x="6166" y="7"/>
                    <a:pt x="6166" y="7"/>
                  </a:cubicBezTo>
                  <a:cubicBezTo>
                    <a:pt x="6166" y="48"/>
                    <a:pt x="6166" y="48"/>
                    <a:pt x="6166" y="48"/>
                  </a:cubicBezTo>
                  <a:cubicBezTo>
                    <a:pt x="6196" y="48"/>
                    <a:pt x="6196" y="48"/>
                    <a:pt x="6196" y="48"/>
                  </a:cubicBezTo>
                  <a:cubicBezTo>
                    <a:pt x="6204" y="48"/>
                    <a:pt x="6210" y="50"/>
                    <a:pt x="6214" y="53"/>
                  </a:cubicBezTo>
                  <a:cubicBezTo>
                    <a:pt x="6218" y="57"/>
                    <a:pt x="6220" y="63"/>
                    <a:pt x="6220" y="72"/>
                  </a:cubicBezTo>
                  <a:cubicBezTo>
                    <a:pt x="6220" y="349"/>
                    <a:pt x="6220" y="349"/>
                    <a:pt x="6220" y="349"/>
                  </a:cubicBezTo>
                  <a:cubicBezTo>
                    <a:pt x="6220" y="358"/>
                    <a:pt x="6218" y="364"/>
                    <a:pt x="6214" y="368"/>
                  </a:cubicBezTo>
                  <a:cubicBezTo>
                    <a:pt x="6210" y="372"/>
                    <a:pt x="6204" y="374"/>
                    <a:pt x="6196" y="374"/>
                  </a:cubicBezTo>
                  <a:cubicBezTo>
                    <a:pt x="6166" y="374"/>
                    <a:pt x="6166" y="374"/>
                    <a:pt x="6166" y="374"/>
                  </a:cubicBezTo>
                  <a:cubicBezTo>
                    <a:pt x="6166" y="414"/>
                    <a:pt x="6166" y="414"/>
                    <a:pt x="6166" y="414"/>
                  </a:cubicBezTo>
                  <a:lnTo>
                    <a:pt x="6346" y="414"/>
                  </a:lnTo>
                  <a:close/>
                  <a:moveTo>
                    <a:pt x="6452" y="278"/>
                  </a:moveTo>
                  <a:cubicBezTo>
                    <a:pt x="6452" y="290"/>
                    <a:pt x="6452" y="302"/>
                    <a:pt x="6454" y="314"/>
                  </a:cubicBezTo>
                  <a:cubicBezTo>
                    <a:pt x="6456" y="326"/>
                    <a:pt x="6460" y="336"/>
                    <a:pt x="6465" y="346"/>
                  </a:cubicBezTo>
                  <a:cubicBezTo>
                    <a:pt x="6470" y="355"/>
                    <a:pt x="6478" y="363"/>
                    <a:pt x="6487" y="369"/>
                  </a:cubicBezTo>
                  <a:cubicBezTo>
                    <a:pt x="6496" y="375"/>
                    <a:pt x="6508" y="378"/>
                    <a:pt x="6522" y="378"/>
                  </a:cubicBezTo>
                  <a:cubicBezTo>
                    <a:pt x="6544" y="378"/>
                    <a:pt x="6561" y="372"/>
                    <a:pt x="6573" y="361"/>
                  </a:cubicBezTo>
                  <a:cubicBezTo>
                    <a:pt x="6584" y="350"/>
                    <a:pt x="6592" y="334"/>
                    <a:pt x="6596" y="313"/>
                  </a:cubicBezTo>
                  <a:cubicBezTo>
                    <a:pt x="6647" y="313"/>
                    <a:pt x="6647" y="313"/>
                    <a:pt x="6647" y="313"/>
                  </a:cubicBezTo>
                  <a:cubicBezTo>
                    <a:pt x="6643" y="348"/>
                    <a:pt x="6630" y="375"/>
                    <a:pt x="6609" y="394"/>
                  </a:cubicBezTo>
                  <a:cubicBezTo>
                    <a:pt x="6587" y="414"/>
                    <a:pt x="6556" y="423"/>
                    <a:pt x="6515" y="423"/>
                  </a:cubicBezTo>
                  <a:cubicBezTo>
                    <a:pt x="6467" y="423"/>
                    <a:pt x="6431" y="410"/>
                    <a:pt x="6407" y="384"/>
                  </a:cubicBezTo>
                  <a:cubicBezTo>
                    <a:pt x="6382" y="358"/>
                    <a:pt x="6370" y="320"/>
                    <a:pt x="6370" y="270"/>
                  </a:cubicBezTo>
                  <a:cubicBezTo>
                    <a:pt x="6370" y="248"/>
                    <a:pt x="6373" y="227"/>
                    <a:pt x="6380" y="209"/>
                  </a:cubicBezTo>
                  <a:cubicBezTo>
                    <a:pt x="6387" y="190"/>
                    <a:pt x="6397" y="174"/>
                    <a:pt x="6409" y="161"/>
                  </a:cubicBezTo>
                  <a:cubicBezTo>
                    <a:pt x="6422" y="147"/>
                    <a:pt x="6437" y="137"/>
                    <a:pt x="6454" y="129"/>
                  </a:cubicBezTo>
                  <a:cubicBezTo>
                    <a:pt x="6472" y="121"/>
                    <a:pt x="6491" y="118"/>
                    <a:pt x="6512" y="118"/>
                  </a:cubicBezTo>
                  <a:cubicBezTo>
                    <a:pt x="6537" y="118"/>
                    <a:pt x="6559" y="123"/>
                    <a:pt x="6577" y="133"/>
                  </a:cubicBezTo>
                  <a:cubicBezTo>
                    <a:pt x="6595" y="143"/>
                    <a:pt x="6609" y="156"/>
                    <a:pt x="6621" y="172"/>
                  </a:cubicBezTo>
                  <a:cubicBezTo>
                    <a:pt x="6632" y="187"/>
                    <a:pt x="6640" y="204"/>
                    <a:pt x="6644" y="223"/>
                  </a:cubicBezTo>
                  <a:cubicBezTo>
                    <a:pt x="6649" y="242"/>
                    <a:pt x="6650" y="260"/>
                    <a:pt x="6648" y="278"/>
                  </a:cubicBezTo>
                  <a:lnTo>
                    <a:pt x="6452" y="278"/>
                  </a:lnTo>
                  <a:close/>
                  <a:moveTo>
                    <a:pt x="6566" y="237"/>
                  </a:moveTo>
                  <a:cubicBezTo>
                    <a:pt x="6566" y="228"/>
                    <a:pt x="6565" y="218"/>
                    <a:pt x="6564" y="209"/>
                  </a:cubicBezTo>
                  <a:cubicBezTo>
                    <a:pt x="6562" y="200"/>
                    <a:pt x="6559" y="191"/>
                    <a:pt x="6555" y="184"/>
                  </a:cubicBezTo>
                  <a:cubicBezTo>
                    <a:pt x="6551" y="177"/>
                    <a:pt x="6545" y="171"/>
                    <a:pt x="6538" y="167"/>
                  </a:cubicBezTo>
                  <a:cubicBezTo>
                    <a:pt x="6531" y="163"/>
                    <a:pt x="6522" y="161"/>
                    <a:pt x="6511" y="161"/>
                  </a:cubicBezTo>
                  <a:cubicBezTo>
                    <a:pt x="6500" y="161"/>
                    <a:pt x="6491" y="163"/>
                    <a:pt x="6484" y="167"/>
                  </a:cubicBezTo>
                  <a:cubicBezTo>
                    <a:pt x="6477" y="171"/>
                    <a:pt x="6471" y="177"/>
                    <a:pt x="6467" y="184"/>
                  </a:cubicBezTo>
                  <a:cubicBezTo>
                    <a:pt x="6462" y="191"/>
                    <a:pt x="6458" y="200"/>
                    <a:pt x="6456" y="209"/>
                  </a:cubicBezTo>
                  <a:cubicBezTo>
                    <a:pt x="6454" y="218"/>
                    <a:pt x="6452" y="228"/>
                    <a:pt x="6452" y="237"/>
                  </a:cubicBezTo>
                  <a:lnTo>
                    <a:pt x="6566" y="237"/>
                  </a:lnTo>
                  <a:close/>
                  <a:moveTo>
                    <a:pt x="6809" y="127"/>
                  </a:moveTo>
                  <a:cubicBezTo>
                    <a:pt x="6677" y="127"/>
                    <a:pt x="6677" y="127"/>
                    <a:pt x="6677" y="127"/>
                  </a:cubicBezTo>
                  <a:cubicBezTo>
                    <a:pt x="6677" y="167"/>
                    <a:pt x="6677" y="167"/>
                    <a:pt x="6677" y="167"/>
                  </a:cubicBezTo>
                  <a:cubicBezTo>
                    <a:pt x="6712" y="167"/>
                    <a:pt x="6712" y="167"/>
                    <a:pt x="6712" y="167"/>
                  </a:cubicBezTo>
                  <a:cubicBezTo>
                    <a:pt x="6720" y="167"/>
                    <a:pt x="6726" y="169"/>
                    <a:pt x="6730" y="173"/>
                  </a:cubicBezTo>
                  <a:cubicBezTo>
                    <a:pt x="6734" y="177"/>
                    <a:pt x="6736" y="183"/>
                    <a:pt x="6736" y="192"/>
                  </a:cubicBezTo>
                  <a:cubicBezTo>
                    <a:pt x="6736" y="349"/>
                    <a:pt x="6736" y="349"/>
                    <a:pt x="6736" y="349"/>
                  </a:cubicBezTo>
                  <a:cubicBezTo>
                    <a:pt x="6736" y="358"/>
                    <a:pt x="6734" y="364"/>
                    <a:pt x="6730" y="368"/>
                  </a:cubicBezTo>
                  <a:cubicBezTo>
                    <a:pt x="6726" y="372"/>
                    <a:pt x="6720" y="374"/>
                    <a:pt x="6712" y="374"/>
                  </a:cubicBezTo>
                  <a:cubicBezTo>
                    <a:pt x="6677" y="374"/>
                    <a:pt x="6677" y="374"/>
                    <a:pt x="6677" y="374"/>
                  </a:cubicBezTo>
                  <a:cubicBezTo>
                    <a:pt x="6677" y="414"/>
                    <a:pt x="6677" y="414"/>
                    <a:pt x="6677" y="414"/>
                  </a:cubicBezTo>
                  <a:cubicBezTo>
                    <a:pt x="6852" y="414"/>
                    <a:pt x="6852" y="414"/>
                    <a:pt x="6852" y="414"/>
                  </a:cubicBezTo>
                  <a:cubicBezTo>
                    <a:pt x="6852" y="374"/>
                    <a:pt x="6852" y="374"/>
                    <a:pt x="6852" y="374"/>
                  </a:cubicBezTo>
                  <a:cubicBezTo>
                    <a:pt x="6833" y="374"/>
                    <a:pt x="6833" y="374"/>
                    <a:pt x="6833" y="374"/>
                  </a:cubicBezTo>
                  <a:cubicBezTo>
                    <a:pt x="6825" y="374"/>
                    <a:pt x="6818" y="372"/>
                    <a:pt x="6814" y="368"/>
                  </a:cubicBezTo>
                  <a:cubicBezTo>
                    <a:pt x="6810" y="364"/>
                    <a:pt x="6809" y="358"/>
                    <a:pt x="6809" y="349"/>
                  </a:cubicBezTo>
                  <a:cubicBezTo>
                    <a:pt x="6809" y="239"/>
                    <a:pt x="6809" y="239"/>
                    <a:pt x="6809" y="239"/>
                  </a:cubicBezTo>
                  <a:cubicBezTo>
                    <a:pt x="6809" y="230"/>
                    <a:pt x="6810" y="221"/>
                    <a:pt x="6814" y="212"/>
                  </a:cubicBezTo>
                  <a:cubicBezTo>
                    <a:pt x="6818" y="203"/>
                    <a:pt x="6823" y="195"/>
                    <a:pt x="6829" y="188"/>
                  </a:cubicBezTo>
                  <a:cubicBezTo>
                    <a:pt x="6835" y="181"/>
                    <a:pt x="6842" y="176"/>
                    <a:pt x="6851" y="172"/>
                  </a:cubicBezTo>
                  <a:cubicBezTo>
                    <a:pt x="6859" y="168"/>
                    <a:pt x="6868" y="166"/>
                    <a:pt x="6877" y="166"/>
                  </a:cubicBezTo>
                  <a:cubicBezTo>
                    <a:pt x="6886" y="166"/>
                    <a:pt x="6894" y="167"/>
                    <a:pt x="6899" y="170"/>
                  </a:cubicBezTo>
                  <a:cubicBezTo>
                    <a:pt x="6905" y="172"/>
                    <a:pt x="6910" y="176"/>
                    <a:pt x="6913" y="181"/>
                  </a:cubicBezTo>
                  <a:cubicBezTo>
                    <a:pt x="6916" y="186"/>
                    <a:pt x="6918" y="192"/>
                    <a:pt x="6919" y="198"/>
                  </a:cubicBezTo>
                  <a:cubicBezTo>
                    <a:pt x="6920" y="205"/>
                    <a:pt x="6920" y="212"/>
                    <a:pt x="6920" y="220"/>
                  </a:cubicBezTo>
                  <a:cubicBezTo>
                    <a:pt x="6920" y="349"/>
                    <a:pt x="6920" y="349"/>
                    <a:pt x="6920" y="349"/>
                  </a:cubicBezTo>
                  <a:cubicBezTo>
                    <a:pt x="6920" y="358"/>
                    <a:pt x="6918" y="364"/>
                    <a:pt x="6914" y="368"/>
                  </a:cubicBezTo>
                  <a:cubicBezTo>
                    <a:pt x="6911" y="372"/>
                    <a:pt x="6904" y="374"/>
                    <a:pt x="6896" y="374"/>
                  </a:cubicBezTo>
                  <a:cubicBezTo>
                    <a:pt x="6877" y="374"/>
                    <a:pt x="6877" y="374"/>
                    <a:pt x="6877" y="374"/>
                  </a:cubicBezTo>
                  <a:cubicBezTo>
                    <a:pt x="6877" y="414"/>
                    <a:pt x="6877" y="414"/>
                    <a:pt x="6877" y="414"/>
                  </a:cubicBezTo>
                  <a:cubicBezTo>
                    <a:pt x="7034" y="414"/>
                    <a:pt x="7034" y="414"/>
                    <a:pt x="7034" y="414"/>
                  </a:cubicBezTo>
                  <a:cubicBezTo>
                    <a:pt x="7034" y="374"/>
                    <a:pt x="7034" y="374"/>
                    <a:pt x="7034" y="374"/>
                  </a:cubicBezTo>
                  <a:cubicBezTo>
                    <a:pt x="7017" y="374"/>
                    <a:pt x="7017" y="374"/>
                    <a:pt x="7017" y="374"/>
                  </a:cubicBezTo>
                  <a:cubicBezTo>
                    <a:pt x="7009" y="374"/>
                    <a:pt x="7002" y="372"/>
                    <a:pt x="6998" y="368"/>
                  </a:cubicBezTo>
                  <a:cubicBezTo>
                    <a:pt x="6995" y="364"/>
                    <a:pt x="6993" y="358"/>
                    <a:pt x="6993" y="349"/>
                  </a:cubicBezTo>
                  <a:cubicBezTo>
                    <a:pt x="6993" y="239"/>
                    <a:pt x="6993" y="239"/>
                    <a:pt x="6993" y="239"/>
                  </a:cubicBezTo>
                  <a:cubicBezTo>
                    <a:pt x="6993" y="228"/>
                    <a:pt x="6994" y="219"/>
                    <a:pt x="6998" y="210"/>
                  </a:cubicBezTo>
                  <a:cubicBezTo>
                    <a:pt x="7002" y="201"/>
                    <a:pt x="7007" y="194"/>
                    <a:pt x="7013" y="187"/>
                  </a:cubicBezTo>
                  <a:cubicBezTo>
                    <a:pt x="7020" y="180"/>
                    <a:pt x="7027" y="175"/>
                    <a:pt x="7035" y="171"/>
                  </a:cubicBezTo>
                  <a:cubicBezTo>
                    <a:pt x="7043" y="167"/>
                    <a:pt x="7052" y="166"/>
                    <a:pt x="7061" y="166"/>
                  </a:cubicBezTo>
                  <a:cubicBezTo>
                    <a:pt x="7073" y="166"/>
                    <a:pt x="7083" y="169"/>
                    <a:pt x="7091" y="176"/>
                  </a:cubicBezTo>
                  <a:cubicBezTo>
                    <a:pt x="7100" y="182"/>
                    <a:pt x="7104" y="192"/>
                    <a:pt x="7104" y="204"/>
                  </a:cubicBezTo>
                  <a:cubicBezTo>
                    <a:pt x="7104" y="349"/>
                    <a:pt x="7104" y="349"/>
                    <a:pt x="7104" y="349"/>
                  </a:cubicBezTo>
                  <a:cubicBezTo>
                    <a:pt x="7104" y="358"/>
                    <a:pt x="7102" y="364"/>
                    <a:pt x="7099" y="368"/>
                  </a:cubicBezTo>
                  <a:cubicBezTo>
                    <a:pt x="7095" y="372"/>
                    <a:pt x="7088" y="374"/>
                    <a:pt x="7080" y="374"/>
                  </a:cubicBezTo>
                  <a:cubicBezTo>
                    <a:pt x="7062" y="374"/>
                    <a:pt x="7062" y="374"/>
                    <a:pt x="7062" y="374"/>
                  </a:cubicBezTo>
                  <a:cubicBezTo>
                    <a:pt x="7062" y="414"/>
                    <a:pt x="7062" y="414"/>
                    <a:pt x="7062" y="414"/>
                  </a:cubicBezTo>
                  <a:cubicBezTo>
                    <a:pt x="7234" y="414"/>
                    <a:pt x="7234" y="414"/>
                    <a:pt x="7234" y="414"/>
                  </a:cubicBezTo>
                  <a:cubicBezTo>
                    <a:pt x="7234" y="374"/>
                    <a:pt x="7234" y="374"/>
                    <a:pt x="7234" y="374"/>
                  </a:cubicBezTo>
                  <a:cubicBezTo>
                    <a:pt x="7201" y="374"/>
                    <a:pt x="7201" y="374"/>
                    <a:pt x="7201" y="374"/>
                  </a:cubicBezTo>
                  <a:cubicBezTo>
                    <a:pt x="7193" y="374"/>
                    <a:pt x="7186" y="372"/>
                    <a:pt x="7183" y="368"/>
                  </a:cubicBezTo>
                  <a:cubicBezTo>
                    <a:pt x="7179" y="364"/>
                    <a:pt x="7177" y="358"/>
                    <a:pt x="7177" y="349"/>
                  </a:cubicBezTo>
                  <a:cubicBezTo>
                    <a:pt x="7177" y="204"/>
                    <a:pt x="7177" y="204"/>
                    <a:pt x="7177" y="204"/>
                  </a:cubicBezTo>
                  <a:cubicBezTo>
                    <a:pt x="7177" y="190"/>
                    <a:pt x="7174" y="178"/>
                    <a:pt x="7170" y="167"/>
                  </a:cubicBezTo>
                  <a:cubicBezTo>
                    <a:pt x="7165" y="157"/>
                    <a:pt x="7159" y="148"/>
                    <a:pt x="7152" y="140"/>
                  </a:cubicBezTo>
                  <a:cubicBezTo>
                    <a:pt x="7144" y="133"/>
                    <a:pt x="7135" y="127"/>
                    <a:pt x="7124" y="123"/>
                  </a:cubicBezTo>
                  <a:cubicBezTo>
                    <a:pt x="7114" y="120"/>
                    <a:pt x="7103" y="118"/>
                    <a:pt x="7091" y="118"/>
                  </a:cubicBezTo>
                  <a:cubicBezTo>
                    <a:pt x="7068" y="118"/>
                    <a:pt x="7049" y="123"/>
                    <a:pt x="7033" y="133"/>
                  </a:cubicBezTo>
                  <a:cubicBezTo>
                    <a:pt x="7018" y="143"/>
                    <a:pt x="7003" y="158"/>
                    <a:pt x="6990" y="176"/>
                  </a:cubicBezTo>
                  <a:cubicBezTo>
                    <a:pt x="6984" y="156"/>
                    <a:pt x="6974" y="141"/>
                    <a:pt x="6960" y="132"/>
                  </a:cubicBezTo>
                  <a:cubicBezTo>
                    <a:pt x="6946" y="122"/>
                    <a:pt x="6928" y="118"/>
                    <a:pt x="6908" y="118"/>
                  </a:cubicBezTo>
                  <a:cubicBezTo>
                    <a:pt x="6896" y="118"/>
                    <a:pt x="6885" y="119"/>
                    <a:pt x="6876" y="122"/>
                  </a:cubicBezTo>
                  <a:cubicBezTo>
                    <a:pt x="6867" y="125"/>
                    <a:pt x="6858" y="129"/>
                    <a:pt x="6850" y="134"/>
                  </a:cubicBezTo>
                  <a:cubicBezTo>
                    <a:pt x="6843" y="139"/>
                    <a:pt x="6835" y="145"/>
                    <a:pt x="6829" y="153"/>
                  </a:cubicBezTo>
                  <a:cubicBezTo>
                    <a:pt x="6823" y="161"/>
                    <a:pt x="6817" y="169"/>
                    <a:pt x="6810" y="179"/>
                  </a:cubicBezTo>
                  <a:cubicBezTo>
                    <a:pt x="6809" y="179"/>
                    <a:pt x="6809" y="179"/>
                    <a:pt x="6809" y="179"/>
                  </a:cubicBezTo>
                  <a:lnTo>
                    <a:pt x="6809" y="127"/>
                  </a:lnTo>
                  <a:close/>
                  <a:moveTo>
                    <a:pt x="7583" y="308"/>
                  </a:moveTo>
                  <a:cubicBezTo>
                    <a:pt x="7583" y="326"/>
                    <a:pt x="7583" y="326"/>
                    <a:pt x="7583" y="326"/>
                  </a:cubicBezTo>
                  <a:cubicBezTo>
                    <a:pt x="7583" y="361"/>
                    <a:pt x="7576" y="386"/>
                    <a:pt x="7563" y="401"/>
                  </a:cubicBezTo>
                  <a:cubicBezTo>
                    <a:pt x="7549" y="416"/>
                    <a:pt x="7530" y="423"/>
                    <a:pt x="7504" y="423"/>
                  </a:cubicBezTo>
                  <a:cubicBezTo>
                    <a:pt x="7488" y="423"/>
                    <a:pt x="7475" y="420"/>
                    <a:pt x="7463" y="413"/>
                  </a:cubicBezTo>
                  <a:cubicBezTo>
                    <a:pt x="7451" y="406"/>
                    <a:pt x="7444" y="395"/>
                    <a:pt x="7442" y="378"/>
                  </a:cubicBezTo>
                  <a:cubicBezTo>
                    <a:pt x="7430" y="395"/>
                    <a:pt x="7416" y="407"/>
                    <a:pt x="7398" y="414"/>
                  </a:cubicBezTo>
                  <a:cubicBezTo>
                    <a:pt x="7380" y="420"/>
                    <a:pt x="7361" y="423"/>
                    <a:pt x="7341" y="423"/>
                  </a:cubicBezTo>
                  <a:cubicBezTo>
                    <a:pt x="7329" y="423"/>
                    <a:pt x="7318" y="422"/>
                    <a:pt x="7308" y="419"/>
                  </a:cubicBezTo>
                  <a:cubicBezTo>
                    <a:pt x="7297" y="416"/>
                    <a:pt x="7288" y="412"/>
                    <a:pt x="7280" y="405"/>
                  </a:cubicBezTo>
                  <a:cubicBezTo>
                    <a:pt x="7273" y="399"/>
                    <a:pt x="7267" y="391"/>
                    <a:pt x="7262" y="381"/>
                  </a:cubicBezTo>
                  <a:cubicBezTo>
                    <a:pt x="7258" y="371"/>
                    <a:pt x="7256" y="359"/>
                    <a:pt x="7256" y="345"/>
                  </a:cubicBezTo>
                  <a:cubicBezTo>
                    <a:pt x="7256" y="326"/>
                    <a:pt x="7260" y="310"/>
                    <a:pt x="7269" y="299"/>
                  </a:cubicBezTo>
                  <a:cubicBezTo>
                    <a:pt x="7278" y="288"/>
                    <a:pt x="7290" y="280"/>
                    <a:pt x="7303" y="274"/>
                  </a:cubicBezTo>
                  <a:cubicBezTo>
                    <a:pt x="7317" y="267"/>
                    <a:pt x="7332" y="263"/>
                    <a:pt x="7348" y="259"/>
                  </a:cubicBezTo>
                  <a:cubicBezTo>
                    <a:pt x="7364" y="256"/>
                    <a:pt x="7379" y="252"/>
                    <a:pt x="7392" y="248"/>
                  </a:cubicBezTo>
                  <a:cubicBezTo>
                    <a:pt x="7406" y="243"/>
                    <a:pt x="7417" y="237"/>
                    <a:pt x="7426" y="230"/>
                  </a:cubicBezTo>
                  <a:cubicBezTo>
                    <a:pt x="7435" y="223"/>
                    <a:pt x="7440" y="212"/>
                    <a:pt x="7440" y="197"/>
                  </a:cubicBezTo>
                  <a:cubicBezTo>
                    <a:pt x="7440" y="188"/>
                    <a:pt x="7438" y="180"/>
                    <a:pt x="7434" y="174"/>
                  </a:cubicBezTo>
                  <a:cubicBezTo>
                    <a:pt x="7430" y="167"/>
                    <a:pt x="7425" y="163"/>
                    <a:pt x="7419" y="159"/>
                  </a:cubicBezTo>
                  <a:cubicBezTo>
                    <a:pt x="7413" y="156"/>
                    <a:pt x="7406" y="154"/>
                    <a:pt x="7398" y="153"/>
                  </a:cubicBezTo>
                  <a:cubicBezTo>
                    <a:pt x="7390" y="151"/>
                    <a:pt x="7383" y="151"/>
                    <a:pt x="7374" y="151"/>
                  </a:cubicBezTo>
                  <a:cubicBezTo>
                    <a:pt x="7370" y="151"/>
                    <a:pt x="7365" y="151"/>
                    <a:pt x="7360" y="152"/>
                  </a:cubicBezTo>
                  <a:cubicBezTo>
                    <a:pt x="7354" y="153"/>
                    <a:pt x="7349" y="154"/>
                    <a:pt x="7344" y="155"/>
                  </a:cubicBezTo>
                  <a:cubicBezTo>
                    <a:pt x="7338" y="157"/>
                    <a:pt x="7333" y="159"/>
                    <a:pt x="7329" y="162"/>
                  </a:cubicBezTo>
                  <a:cubicBezTo>
                    <a:pt x="7324" y="164"/>
                    <a:pt x="7320" y="167"/>
                    <a:pt x="7317" y="171"/>
                  </a:cubicBezTo>
                  <a:cubicBezTo>
                    <a:pt x="7329" y="169"/>
                    <a:pt x="7338" y="171"/>
                    <a:pt x="7346" y="176"/>
                  </a:cubicBezTo>
                  <a:cubicBezTo>
                    <a:pt x="7354" y="181"/>
                    <a:pt x="7358" y="190"/>
                    <a:pt x="7358" y="203"/>
                  </a:cubicBezTo>
                  <a:cubicBezTo>
                    <a:pt x="7358" y="217"/>
                    <a:pt x="7354" y="226"/>
                    <a:pt x="7345" y="232"/>
                  </a:cubicBezTo>
                  <a:cubicBezTo>
                    <a:pt x="7337" y="237"/>
                    <a:pt x="7327" y="239"/>
                    <a:pt x="7315" y="239"/>
                  </a:cubicBezTo>
                  <a:cubicBezTo>
                    <a:pt x="7302" y="239"/>
                    <a:pt x="7291" y="235"/>
                    <a:pt x="7283" y="226"/>
                  </a:cubicBezTo>
                  <a:cubicBezTo>
                    <a:pt x="7275" y="217"/>
                    <a:pt x="7271" y="206"/>
                    <a:pt x="7271" y="194"/>
                  </a:cubicBezTo>
                  <a:cubicBezTo>
                    <a:pt x="7271" y="178"/>
                    <a:pt x="7275" y="165"/>
                    <a:pt x="7283" y="155"/>
                  </a:cubicBezTo>
                  <a:cubicBezTo>
                    <a:pt x="7292" y="145"/>
                    <a:pt x="7302" y="138"/>
                    <a:pt x="7314" y="132"/>
                  </a:cubicBezTo>
                  <a:cubicBezTo>
                    <a:pt x="7326" y="127"/>
                    <a:pt x="7340" y="123"/>
                    <a:pt x="7354" y="121"/>
                  </a:cubicBezTo>
                  <a:cubicBezTo>
                    <a:pt x="7368" y="119"/>
                    <a:pt x="7382" y="118"/>
                    <a:pt x="7394" y="118"/>
                  </a:cubicBezTo>
                  <a:cubicBezTo>
                    <a:pt x="7435" y="118"/>
                    <a:pt x="7465" y="126"/>
                    <a:pt x="7484" y="143"/>
                  </a:cubicBezTo>
                  <a:cubicBezTo>
                    <a:pt x="7503" y="160"/>
                    <a:pt x="7512" y="181"/>
                    <a:pt x="7512" y="207"/>
                  </a:cubicBezTo>
                  <a:cubicBezTo>
                    <a:pt x="7512" y="358"/>
                    <a:pt x="7512" y="358"/>
                    <a:pt x="7512" y="358"/>
                  </a:cubicBezTo>
                  <a:cubicBezTo>
                    <a:pt x="7512" y="371"/>
                    <a:pt x="7517" y="378"/>
                    <a:pt x="7527" y="378"/>
                  </a:cubicBezTo>
                  <a:cubicBezTo>
                    <a:pt x="7534" y="376"/>
                    <a:pt x="7534" y="376"/>
                    <a:pt x="7534" y="376"/>
                  </a:cubicBezTo>
                  <a:cubicBezTo>
                    <a:pt x="7539" y="369"/>
                    <a:pt x="7539" y="369"/>
                    <a:pt x="7539" y="369"/>
                  </a:cubicBezTo>
                  <a:cubicBezTo>
                    <a:pt x="7540" y="365"/>
                    <a:pt x="7542" y="361"/>
                    <a:pt x="7542" y="355"/>
                  </a:cubicBezTo>
                  <a:cubicBezTo>
                    <a:pt x="7543" y="348"/>
                    <a:pt x="7544" y="341"/>
                    <a:pt x="7544" y="331"/>
                  </a:cubicBezTo>
                  <a:cubicBezTo>
                    <a:pt x="7544" y="308"/>
                    <a:pt x="7544" y="308"/>
                    <a:pt x="7544" y="308"/>
                  </a:cubicBezTo>
                  <a:lnTo>
                    <a:pt x="7583" y="308"/>
                  </a:lnTo>
                  <a:close/>
                  <a:moveTo>
                    <a:pt x="7440" y="262"/>
                  </a:moveTo>
                  <a:cubicBezTo>
                    <a:pt x="7375" y="292"/>
                    <a:pt x="7375" y="292"/>
                    <a:pt x="7375" y="292"/>
                  </a:cubicBezTo>
                  <a:cubicBezTo>
                    <a:pt x="7366" y="296"/>
                    <a:pt x="7358" y="301"/>
                    <a:pt x="7350" y="308"/>
                  </a:cubicBezTo>
                  <a:cubicBezTo>
                    <a:pt x="7342" y="314"/>
                    <a:pt x="7338" y="325"/>
                    <a:pt x="7338" y="339"/>
                  </a:cubicBezTo>
                  <a:cubicBezTo>
                    <a:pt x="7338" y="365"/>
                    <a:pt x="7350" y="378"/>
                    <a:pt x="7375" y="378"/>
                  </a:cubicBezTo>
                  <a:cubicBezTo>
                    <a:pt x="7385" y="378"/>
                    <a:pt x="7394" y="376"/>
                    <a:pt x="7403" y="372"/>
                  </a:cubicBezTo>
                  <a:cubicBezTo>
                    <a:pt x="7411" y="368"/>
                    <a:pt x="7418" y="362"/>
                    <a:pt x="7423" y="355"/>
                  </a:cubicBezTo>
                  <a:cubicBezTo>
                    <a:pt x="7429" y="348"/>
                    <a:pt x="7433" y="340"/>
                    <a:pt x="7436" y="331"/>
                  </a:cubicBezTo>
                  <a:cubicBezTo>
                    <a:pt x="7439" y="322"/>
                    <a:pt x="7440" y="312"/>
                    <a:pt x="7440" y="303"/>
                  </a:cubicBezTo>
                  <a:lnTo>
                    <a:pt x="7440" y="262"/>
                  </a:lnTo>
                  <a:close/>
                  <a:moveTo>
                    <a:pt x="7924" y="308"/>
                  </a:moveTo>
                  <a:cubicBezTo>
                    <a:pt x="7924" y="326"/>
                    <a:pt x="7924" y="326"/>
                    <a:pt x="7924" y="326"/>
                  </a:cubicBezTo>
                  <a:cubicBezTo>
                    <a:pt x="7924" y="361"/>
                    <a:pt x="7917" y="386"/>
                    <a:pt x="7904" y="401"/>
                  </a:cubicBezTo>
                  <a:cubicBezTo>
                    <a:pt x="7890" y="416"/>
                    <a:pt x="7871" y="423"/>
                    <a:pt x="7845" y="423"/>
                  </a:cubicBezTo>
                  <a:cubicBezTo>
                    <a:pt x="7829" y="423"/>
                    <a:pt x="7816" y="420"/>
                    <a:pt x="7804" y="413"/>
                  </a:cubicBezTo>
                  <a:cubicBezTo>
                    <a:pt x="7793" y="406"/>
                    <a:pt x="7785" y="395"/>
                    <a:pt x="7783" y="378"/>
                  </a:cubicBezTo>
                  <a:cubicBezTo>
                    <a:pt x="7772" y="395"/>
                    <a:pt x="7757" y="407"/>
                    <a:pt x="7739" y="414"/>
                  </a:cubicBezTo>
                  <a:cubicBezTo>
                    <a:pt x="7721" y="420"/>
                    <a:pt x="7702" y="423"/>
                    <a:pt x="7682" y="423"/>
                  </a:cubicBezTo>
                  <a:cubicBezTo>
                    <a:pt x="7670" y="423"/>
                    <a:pt x="7659" y="422"/>
                    <a:pt x="7649" y="419"/>
                  </a:cubicBezTo>
                  <a:cubicBezTo>
                    <a:pt x="7639" y="416"/>
                    <a:pt x="7629" y="412"/>
                    <a:pt x="7622" y="405"/>
                  </a:cubicBezTo>
                  <a:cubicBezTo>
                    <a:pt x="7614" y="399"/>
                    <a:pt x="7608" y="391"/>
                    <a:pt x="7604" y="381"/>
                  </a:cubicBezTo>
                  <a:cubicBezTo>
                    <a:pt x="7599" y="371"/>
                    <a:pt x="7597" y="359"/>
                    <a:pt x="7597" y="345"/>
                  </a:cubicBezTo>
                  <a:cubicBezTo>
                    <a:pt x="7597" y="326"/>
                    <a:pt x="7602" y="310"/>
                    <a:pt x="7611" y="299"/>
                  </a:cubicBezTo>
                  <a:cubicBezTo>
                    <a:pt x="7620" y="288"/>
                    <a:pt x="7631" y="280"/>
                    <a:pt x="7645" y="274"/>
                  </a:cubicBezTo>
                  <a:cubicBezTo>
                    <a:pt x="7658" y="267"/>
                    <a:pt x="7673" y="263"/>
                    <a:pt x="7689" y="259"/>
                  </a:cubicBezTo>
                  <a:cubicBezTo>
                    <a:pt x="7705" y="256"/>
                    <a:pt x="7720" y="252"/>
                    <a:pt x="7734" y="248"/>
                  </a:cubicBezTo>
                  <a:cubicBezTo>
                    <a:pt x="7747" y="243"/>
                    <a:pt x="7759" y="237"/>
                    <a:pt x="7768" y="230"/>
                  </a:cubicBezTo>
                  <a:cubicBezTo>
                    <a:pt x="7777" y="223"/>
                    <a:pt x="7781" y="212"/>
                    <a:pt x="7781" y="197"/>
                  </a:cubicBezTo>
                  <a:cubicBezTo>
                    <a:pt x="7781" y="188"/>
                    <a:pt x="7779" y="180"/>
                    <a:pt x="7775" y="174"/>
                  </a:cubicBezTo>
                  <a:cubicBezTo>
                    <a:pt x="7771" y="167"/>
                    <a:pt x="7766" y="163"/>
                    <a:pt x="7760" y="159"/>
                  </a:cubicBezTo>
                  <a:cubicBezTo>
                    <a:pt x="7754" y="156"/>
                    <a:pt x="7747" y="154"/>
                    <a:pt x="7739" y="153"/>
                  </a:cubicBezTo>
                  <a:cubicBezTo>
                    <a:pt x="7732" y="151"/>
                    <a:pt x="7724" y="151"/>
                    <a:pt x="7715" y="151"/>
                  </a:cubicBezTo>
                  <a:cubicBezTo>
                    <a:pt x="7711" y="151"/>
                    <a:pt x="7706" y="151"/>
                    <a:pt x="7701" y="152"/>
                  </a:cubicBezTo>
                  <a:cubicBezTo>
                    <a:pt x="7695" y="153"/>
                    <a:pt x="7690" y="154"/>
                    <a:pt x="7685" y="155"/>
                  </a:cubicBezTo>
                  <a:cubicBezTo>
                    <a:pt x="7679" y="157"/>
                    <a:pt x="7674" y="159"/>
                    <a:pt x="7670" y="162"/>
                  </a:cubicBezTo>
                  <a:cubicBezTo>
                    <a:pt x="7665" y="164"/>
                    <a:pt x="7661" y="167"/>
                    <a:pt x="7658" y="171"/>
                  </a:cubicBezTo>
                  <a:cubicBezTo>
                    <a:pt x="7670" y="169"/>
                    <a:pt x="7679" y="171"/>
                    <a:pt x="7687" y="176"/>
                  </a:cubicBezTo>
                  <a:cubicBezTo>
                    <a:pt x="7695" y="181"/>
                    <a:pt x="7699" y="190"/>
                    <a:pt x="7699" y="203"/>
                  </a:cubicBezTo>
                  <a:cubicBezTo>
                    <a:pt x="7699" y="217"/>
                    <a:pt x="7695" y="226"/>
                    <a:pt x="7686" y="232"/>
                  </a:cubicBezTo>
                  <a:cubicBezTo>
                    <a:pt x="7678" y="237"/>
                    <a:pt x="7668" y="239"/>
                    <a:pt x="7656" y="239"/>
                  </a:cubicBezTo>
                  <a:cubicBezTo>
                    <a:pt x="7643" y="239"/>
                    <a:pt x="7632" y="235"/>
                    <a:pt x="7624" y="226"/>
                  </a:cubicBezTo>
                  <a:cubicBezTo>
                    <a:pt x="7616" y="217"/>
                    <a:pt x="7612" y="206"/>
                    <a:pt x="7612" y="194"/>
                  </a:cubicBezTo>
                  <a:cubicBezTo>
                    <a:pt x="7612" y="178"/>
                    <a:pt x="7616" y="165"/>
                    <a:pt x="7624" y="155"/>
                  </a:cubicBezTo>
                  <a:cubicBezTo>
                    <a:pt x="7633" y="145"/>
                    <a:pt x="7643" y="138"/>
                    <a:pt x="7655" y="132"/>
                  </a:cubicBezTo>
                  <a:cubicBezTo>
                    <a:pt x="7668" y="127"/>
                    <a:pt x="7681" y="123"/>
                    <a:pt x="7695" y="121"/>
                  </a:cubicBezTo>
                  <a:cubicBezTo>
                    <a:pt x="7710" y="119"/>
                    <a:pt x="7723" y="118"/>
                    <a:pt x="7735" y="118"/>
                  </a:cubicBezTo>
                  <a:cubicBezTo>
                    <a:pt x="7776" y="118"/>
                    <a:pt x="7807" y="126"/>
                    <a:pt x="7825" y="143"/>
                  </a:cubicBezTo>
                  <a:cubicBezTo>
                    <a:pt x="7844" y="160"/>
                    <a:pt x="7854" y="181"/>
                    <a:pt x="7854" y="207"/>
                  </a:cubicBezTo>
                  <a:cubicBezTo>
                    <a:pt x="7854" y="358"/>
                    <a:pt x="7854" y="358"/>
                    <a:pt x="7854" y="358"/>
                  </a:cubicBezTo>
                  <a:cubicBezTo>
                    <a:pt x="7854" y="371"/>
                    <a:pt x="7858" y="378"/>
                    <a:pt x="7868" y="378"/>
                  </a:cubicBezTo>
                  <a:cubicBezTo>
                    <a:pt x="7875" y="376"/>
                    <a:pt x="7875" y="376"/>
                    <a:pt x="7875" y="376"/>
                  </a:cubicBezTo>
                  <a:cubicBezTo>
                    <a:pt x="7880" y="369"/>
                    <a:pt x="7880" y="369"/>
                    <a:pt x="7880" y="369"/>
                  </a:cubicBezTo>
                  <a:cubicBezTo>
                    <a:pt x="7882" y="365"/>
                    <a:pt x="7883" y="361"/>
                    <a:pt x="7884" y="355"/>
                  </a:cubicBezTo>
                  <a:cubicBezTo>
                    <a:pt x="7884" y="348"/>
                    <a:pt x="7885" y="341"/>
                    <a:pt x="7885" y="331"/>
                  </a:cubicBezTo>
                  <a:cubicBezTo>
                    <a:pt x="7885" y="308"/>
                    <a:pt x="7885" y="308"/>
                    <a:pt x="7885" y="308"/>
                  </a:cubicBezTo>
                  <a:lnTo>
                    <a:pt x="7924" y="308"/>
                  </a:lnTo>
                  <a:close/>
                  <a:moveTo>
                    <a:pt x="7781" y="262"/>
                  </a:moveTo>
                  <a:cubicBezTo>
                    <a:pt x="7716" y="292"/>
                    <a:pt x="7716" y="292"/>
                    <a:pt x="7716" y="292"/>
                  </a:cubicBezTo>
                  <a:cubicBezTo>
                    <a:pt x="7707" y="296"/>
                    <a:pt x="7699" y="301"/>
                    <a:pt x="7691" y="308"/>
                  </a:cubicBezTo>
                  <a:cubicBezTo>
                    <a:pt x="7683" y="314"/>
                    <a:pt x="7679" y="325"/>
                    <a:pt x="7679" y="339"/>
                  </a:cubicBezTo>
                  <a:cubicBezTo>
                    <a:pt x="7679" y="365"/>
                    <a:pt x="7692" y="378"/>
                    <a:pt x="7716" y="378"/>
                  </a:cubicBezTo>
                  <a:cubicBezTo>
                    <a:pt x="7726" y="378"/>
                    <a:pt x="7736" y="376"/>
                    <a:pt x="7744" y="372"/>
                  </a:cubicBezTo>
                  <a:cubicBezTo>
                    <a:pt x="7752" y="368"/>
                    <a:pt x="7759" y="362"/>
                    <a:pt x="7764" y="355"/>
                  </a:cubicBezTo>
                  <a:cubicBezTo>
                    <a:pt x="7770" y="348"/>
                    <a:pt x="7774" y="340"/>
                    <a:pt x="7777" y="331"/>
                  </a:cubicBezTo>
                  <a:cubicBezTo>
                    <a:pt x="7780" y="322"/>
                    <a:pt x="7781" y="312"/>
                    <a:pt x="7781" y="303"/>
                  </a:cubicBezTo>
                  <a:lnTo>
                    <a:pt x="7781" y="262"/>
                  </a:lnTo>
                  <a:close/>
                  <a:moveTo>
                    <a:pt x="8119" y="414"/>
                  </a:moveTo>
                  <a:cubicBezTo>
                    <a:pt x="8119" y="374"/>
                    <a:pt x="8119" y="374"/>
                    <a:pt x="8119" y="374"/>
                  </a:cubicBezTo>
                  <a:cubicBezTo>
                    <a:pt x="8090" y="374"/>
                    <a:pt x="8090" y="374"/>
                    <a:pt x="8090" y="374"/>
                  </a:cubicBezTo>
                  <a:cubicBezTo>
                    <a:pt x="8081" y="374"/>
                    <a:pt x="8075" y="372"/>
                    <a:pt x="8071" y="368"/>
                  </a:cubicBezTo>
                  <a:cubicBezTo>
                    <a:pt x="8067" y="364"/>
                    <a:pt x="8065" y="358"/>
                    <a:pt x="8065" y="349"/>
                  </a:cubicBezTo>
                  <a:cubicBezTo>
                    <a:pt x="8065" y="7"/>
                    <a:pt x="8065" y="7"/>
                    <a:pt x="8065" y="7"/>
                  </a:cubicBezTo>
                  <a:cubicBezTo>
                    <a:pt x="7938" y="7"/>
                    <a:pt x="7938" y="7"/>
                    <a:pt x="7938" y="7"/>
                  </a:cubicBezTo>
                  <a:cubicBezTo>
                    <a:pt x="7938" y="48"/>
                    <a:pt x="7938" y="48"/>
                    <a:pt x="7938" y="48"/>
                  </a:cubicBezTo>
                  <a:cubicBezTo>
                    <a:pt x="7968" y="48"/>
                    <a:pt x="7968" y="48"/>
                    <a:pt x="7968" y="48"/>
                  </a:cubicBezTo>
                  <a:cubicBezTo>
                    <a:pt x="7977" y="48"/>
                    <a:pt x="7983" y="50"/>
                    <a:pt x="7987" y="53"/>
                  </a:cubicBezTo>
                  <a:cubicBezTo>
                    <a:pt x="7991" y="57"/>
                    <a:pt x="7993" y="63"/>
                    <a:pt x="7993" y="72"/>
                  </a:cubicBezTo>
                  <a:cubicBezTo>
                    <a:pt x="7993" y="349"/>
                    <a:pt x="7993" y="349"/>
                    <a:pt x="7993" y="349"/>
                  </a:cubicBezTo>
                  <a:cubicBezTo>
                    <a:pt x="7993" y="358"/>
                    <a:pt x="7991" y="364"/>
                    <a:pt x="7987" y="368"/>
                  </a:cubicBezTo>
                  <a:cubicBezTo>
                    <a:pt x="7983" y="372"/>
                    <a:pt x="7977" y="374"/>
                    <a:pt x="7968" y="374"/>
                  </a:cubicBezTo>
                  <a:cubicBezTo>
                    <a:pt x="7938" y="374"/>
                    <a:pt x="7938" y="374"/>
                    <a:pt x="7938" y="374"/>
                  </a:cubicBezTo>
                  <a:cubicBezTo>
                    <a:pt x="7938" y="414"/>
                    <a:pt x="7938" y="414"/>
                    <a:pt x="7938" y="414"/>
                  </a:cubicBezTo>
                  <a:lnTo>
                    <a:pt x="8119" y="414"/>
                  </a:lnTo>
                  <a:close/>
                </a:path>
              </a:pathLst>
            </a:cu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7" name="Freeform 5"/>
          <p:cNvSpPr>
            <a:spLocks noSelect="1"/>
          </p:cNvSpPr>
          <p:nvPr userDrawn="1"/>
        </p:nvSpPr>
        <p:spPr bwMode="auto">
          <a:xfrm>
            <a:off x="254002" y="254000"/>
            <a:ext cx="11684000" cy="5981700"/>
          </a:xfrm>
          <a:custGeom>
            <a:avLst/>
            <a:gdLst/>
            <a:ahLst/>
            <a:cxnLst>
              <a:cxn ang="0">
                <a:pos x="36465" y="0"/>
              </a:cxn>
              <a:cxn ang="0">
                <a:pos x="340" y="0"/>
              </a:cxn>
              <a:cxn ang="0">
                <a:pos x="7" y="340"/>
              </a:cxn>
              <a:cxn ang="0">
                <a:pos x="7" y="18480"/>
              </a:cxn>
              <a:cxn ang="0">
                <a:pos x="340" y="18840"/>
              </a:cxn>
              <a:cxn ang="0">
                <a:pos x="36465" y="18840"/>
              </a:cxn>
              <a:cxn ang="0">
                <a:pos x="36807" y="18480"/>
              </a:cxn>
              <a:cxn ang="0">
                <a:pos x="36807" y="340"/>
              </a:cxn>
              <a:cxn ang="0">
                <a:pos x="36465" y="0"/>
              </a:cxn>
            </a:cxnLst>
            <a:rect l="0" t="0" r="r" b="b"/>
            <a:pathLst>
              <a:path w="36807" h="18840">
                <a:moveTo>
                  <a:pt x="36465" y="0"/>
                </a:moveTo>
                <a:cubicBezTo>
                  <a:pt x="340" y="0"/>
                  <a:pt x="340" y="0"/>
                  <a:pt x="340" y="0"/>
                </a:cubicBezTo>
                <a:cubicBezTo>
                  <a:pt x="340" y="0"/>
                  <a:pt x="7" y="0"/>
                  <a:pt x="7" y="340"/>
                </a:cubicBezTo>
                <a:cubicBezTo>
                  <a:pt x="7" y="18480"/>
                  <a:pt x="7" y="18480"/>
                  <a:pt x="7" y="18480"/>
                </a:cubicBezTo>
                <a:cubicBezTo>
                  <a:pt x="7" y="18480"/>
                  <a:pt x="0" y="18840"/>
                  <a:pt x="340" y="18840"/>
                </a:cubicBezTo>
                <a:cubicBezTo>
                  <a:pt x="36465" y="18840"/>
                  <a:pt x="36465" y="18840"/>
                  <a:pt x="36465" y="18840"/>
                </a:cubicBezTo>
                <a:cubicBezTo>
                  <a:pt x="36465" y="18840"/>
                  <a:pt x="36807" y="18820"/>
                  <a:pt x="36807" y="18480"/>
                </a:cubicBezTo>
                <a:cubicBezTo>
                  <a:pt x="36807" y="340"/>
                  <a:pt x="36807" y="340"/>
                  <a:pt x="36807" y="340"/>
                </a:cubicBezTo>
                <a:cubicBezTo>
                  <a:pt x="36807" y="340"/>
                  <a:pt x="36805" y="0"/>
                  <a:pt x="36465" y="0"/>
                </a:cubicBezTo>
                <a:close/>
              </a:path>
            </a:pathLst>
          </a:custGeom>
          <a:solidFill>
            <a:srgbClr val="3366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100" dirty="0"/>
          </a:p>
        </p:txBody>
      </p:sp>
      <p:sp>
        <p:nvSpPr>
          <p:cNvPr id="6" name="Tijdelijke aanduiding voor tekst 5"/>
          <p:cNvSpPr>
            <a:spLocks noGrp="1" noSelect="1"/>
          </p:cNvSpPr>
          <p:nvPr>
            <p:ph type="body" sz="quarter" idx="12" hasCustomPrompt="1"/>
          </p:nvPr>
        </p:nvSpPr>
        <p:spPr>
          <a:xfrm>
            <a:off x="780188" y="4351395"/>
            <a:ext cx="10558625" cy="360083"/>
          </a:xfrm>
        </p:spPr>
        <p:txBody>
          <a:bodyPr/>
          <a:lstStyle>
            <a:lvl1pPr algn="ctr">
              <a:defRPr sz="205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1"/>
              <a:t>Name</a:t>
            </a:r>
          </a:p>
        </p:txBody>
      </p:sp>
      <p:sp>
        <p:nvSpPr>
          <p:cNvPr id="9" name="Tijdelijke aanduiding voor tekst 5"/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780188" y="4697548"/>
            <a:ext cx="10558625" cy="252058"/>
          </a:xfrm>
        </p:spPr>
        <p:txBody>
          <a:bodyPr/>
          <a:lstStyle>
            <a:lvl1pPr algn="ctr">
              <a:defRPr sz="13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E-mailaddress</a:t>
            </a:r>
          </a:p>
        </p:txBody>
      </p:sp>
    </p:spTree>
    <p:extLst>
      <p:ext uri="{BB962C8B-B14F-4D97-AF65-F5344CB8AC3E}">
        <p14:creationId xmlns:p14="http://schemas.microsoft.com/office/powerpoint/2010/main" val="14453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 noSelect="1"/>
          </p:cNvSpPr>
          <p:nvPr>
            <p:ph type="pic" sz="quarter" idx="12" hasCustomPrompt="1"/>
          </p:nvPr>
        </p:nvSpPr>
        <p:spPr>
          <a:xfrm>
            <a:off x="0" y="0"/>
            <a:ext cx="12190413" cy="685958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>
          <a:xfrm>
            <a:off x="780188" y="1353500"/>
            <a:ext cx="10558625" cy="1470365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>
          <a:xfrm>
            <a:off x="780188" y="2757562"/>
            <a:ext cx="10558625" cy="437585"/>
          </a:xfrm>
        </p:spPr>
        <p:txBody>
          <a:bodyPr/>
          <a:lstStyle>
            <a:lvl1pPr marL="0" indent="0" algn="ctr">
              <a:buNone/>
              <a:defRPr sz="2900" b="0">
                <a:solidFill>
                  <a:schemeClr val="bg1"/>
                </a:solidFill>
                <a:latin typeface="+mn-lt"/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995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944" y="1580976"/>
            <a:ext cx="10800000" cy="4680000"/>
          </a:xfrm>
        </p:spPr>
        <p:txBody>
          <a:bodyPr/>
          <a:lstStyle>
            <a:lvl1pPr marL="321408" indent="-321408">
              <a:lnSpc>
                <a:spcPct val="100000"/>
              </a:lnSpc>
              <a:spcBef>
                <a:spcPts val="1905"/>
              </a:spcBef>
              <a:buFont typeface="+mj-lt"/>
              <a:buAutoNum type="arabicPeriod"/>
              <a:defRPr b="0"/>
            </a:lvl1pPr>
            <a:lvl2pPr marL="321408">
              <a:lnSpc>
                <a:spcPct val="100000"/>
              </a:lnSpc>
              <a:defRPr sz="1700"/>
            </a:lvl2pPr>
          </a:lstStyle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8" name="Tijdelijke aanduiding voor tekst 7"/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601944" y="805334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presentation subject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2480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 noSelect="1"/>
          </p:cNvSpPr>
          <p:nvPr>
            <p:ph sz="quarter" idx="13" hasCustomPrompt="1"/>
          </p:nvPr>
        </p:nvSpPr>
        <p:spPr>
          <a:xfrm>
            <a:off x="4393035" y="1544400"/>
            <a:ext cx="3492000" cy="4788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1" name="Tijdelijke aanduiding voor inhoud 10"/>
          <p:cNvSpPr>
            <a:spLocks noGrp="1" noSelect="1"/>
          </p:cNvSpPr>
          <p:nvPr>
            <p:ph sz="quarter" idx="14" hasCustomPrompt="1"/>
          </p:nvPr>
        </p:nvSpPr>
        <p:spPr>
          <a:xfrm>
            <a:off x="601200" y="1544400"/>
            <a:ext cx="3492000" cy="47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8" name="Tijdelijke aanduiding voor tekst 7"/>
          <p:cNvSpPr>
            <a:spLocks noGrp="1" noSelect="1"/>
          </p:cNvSpPr>
          <p:nvPr>
            <p:ph type="body" sz="quarter" idx="15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itel 9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5" name="Tijdelijke aanduiding voor tekst 4"/>
          <p:cNvSpPr>
            <a:spLocks noGrp="1" noSelect="1"/>
          </p:cNvSpPr>
          <p:nvPr>
            <p:ph type="body" sz="quarter" idx="18" hasCustomPrompt="1"/>
          </p:nvPr>
        </p:nvSpPr>
        <p:spPr>
          <a:xfrm>
            <a:off x="8143876" y="1544400"/>
            <a:ext cx="3419999" cy="4788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2" name="Tijdelijke aanduiding voor voettekst 11"/>
          <p:cNvSpPr>
            <a:spLocks noGrp="1" noSelect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13" name="Tijdelijke aanduiding voor dianummer 12"/>
          <p:cNvSpPr>
            <a:spLocks noGrp="1" noSelect="1"/>
          </p:cNvSpPr>
          <p:nvPr>
            <p:ph type="sldNum" sz="quarter" idx="20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object and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6074462" y="205793"/>
            <a:ext cx="5922000" cy="6264000"/>
          </a:xfrm>
          <a:solidFill>
            <a:schemeClr val="bg2"/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199" y="1544399"/>
            <a:ext cx="5292000" cy="4680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01200" y="806402"/>
            <a:ext cx="5292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>
          <a:xfrm>
            <a:off x="600435" y="325796"/>
            <a:ext cx="5292000" cy="57613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2250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 and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6337130" y="234000"/>
            <a:ext cx="5616000" cy="6012000"/>
          </a:xfrm>
          <a:noFill/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0" y="1544400"/>
            <a:ext cx="5292000" cy="4680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01200" y="806402"/>
            <a:ext cx="5292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>
          <a:xfrm>
            <a:off x="600435" y="325796"/>
            <a:ext cx="5292000" cy="57613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5700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object and pictur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216198" y="205793"/>
            <a:ext cx="3708000" cy="6264000"/>
          </a:xfrm>
          <a:solidFill>
            <a:schemeClr val="bg2"/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4228421" y="806402"/>
            <a:ext cx="72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tel 3"/>
          <p:cNvSpPr>
            <a:spLocks noGrp="1" noSelect="1"/>
          </p:cNvSpPr>
          <p:nvPr>
            <p:ph type="title" hasCustomPrompt="1"/>
          </p:nvPr>
        </p:nvSpPr>
        <p:spPr>
          <a:xfrm>
            <a:off x="4228421" y="325796"/>
            <a:ext cx="7200000" cy="57613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4228421" y="1544400"/>
            <a:ext cx="7200000" cy="4680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2420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object and large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4848791" y="1605212"/>
            <a:ext cx="7146001" cy="4860000"/>
          </a:xfrm>
          <a:solidFill>
            <a:schemeClr val="bg2"/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0" y="1544400"/>
            <a:ext cx="3960001" cy="4680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4" name="Titel 3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23586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 noSelect="1"/>
          </p:cNvSpPr>
          <p:nvPr>
            <p:ph type="title"/>
          </p:nvPr>
        </p:nvSpPr>
        <p:spPr>
          <a:xfrm>
            <a:off x="600435" y="325796"/>
            <a:ext cx="10800000" cy="5761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1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 noSelect="1"/>
          </p:cNvSpPr>
          <p:nvPr>
            <p:ph type="body" idx="1"/>
          </p:nvPr>
        </p:nvSpPr>
        <p:spPr>
          <a:xfrm>
            <a:off x="600435" y="1545754"/>
            <a:ext cx="1080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Klik om de modelstijlen te bewerken</a:t>
            </a:r>
          </a:p>
          <a:p>
            <a:pPr lvl="1"/>
            <a:r>
              <a:rPr lang="en-GB" noProof="1"/>
              <a:t>Tweede niveau</a:t>
            </a:r>
          </a:p>
          <a:p>
            <a:pPr lvl="2"/>
            <a:r>
              <a:rPr lang="en-GB" noProof="1"/>
              <a:t>Derde niveau</a:t>
            </a:r>
          </a:p>
          <a:p>
            <a:pPr lvl="3"/>
            <a:r>
              <a:rPr lang="en-GB" noProof="1"/>
              <a:t>Vierde niveau</a:t>
            </a:r>
          </a:p>
          <a:p>
            <a:pPr lvl="4"/>
            <a:r>
              <a:rPr lang="en-GB" noProof="1"/>
              <a:t>Vijfde niveau</a:t>
            </a:r>
          </a:p>
          <a:p>
            <a:pPr lvl="5"/>
            <a:r>
              <a:rPr lang="en-GB" noProof="1"/>
              <a:t>Zesde niveau</a:t>
            </a:r>
          </a:p>
          <a:p>
            <a:pPr lvl="6"/>
            <a:r>
              <a:rPr lang="en-GB" noProof="1"/>
              <a:t>Zevende niveau</a:t>
            </a:r>
          </a:p>
          <a:p>
            <a:pPr lvl="7"/>
            <a:r>
              <a:rPr lang="en-GB" noProof="1"/>
              <a:t>Achtste niveau</a:t>
            </a:r>
          </a:p>
          <a:p>
            <a:pPr lvl="8"/>
            <a:r>
              <a:rPr lang="en-GB" noProof="1"/>
              <a:t>Negende niveau</a:t>
            </a:r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3"/>
          </p:nvPr>
        </p:nvSpPr>
        <p:spPr>
          <a:xfrm>
            <a:off x="3119595" y="6577200"/>
            <a:ext cx="5951225" cy="216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noProof="1"/>
          </a:p>
        </p:txBody>
      </p:sp>
      <p:sp>
        <p:nvSpPr>
          <p:cNvPr id="8" name="Tijdelijke aanduiding voor dianummer 5"/>
          <p:cNvSpPr>
            <a:spLocks noGrp="1" noSelect="1"/>
          </p:cNvSpPr>
          <p:nvPr>
            <p:ph type="sldNum" sz="quarter" idx="4"/>
          </p:nvPr>
        </p:nvSpPr>
        <p:spPr>
          <a:xfrm>
            <a:off x="11148780" y="6577200"/>
            <a:ext cx="815893" cy="216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11705407" y="654993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ep 8"/>
          <p:cNvGrpSpPr>
            <a:grpSpLocks noSelect="1" noChangeAspect="1"/>
          </p:cNvGrpSpPr>
          <p:nvPr userDrawn="1"/>
        </p:nvGrpSpPr>
        <p:grpSpPr>
          <a:xfrm>
            <a:off x="10995599" y="6566460"/>
            <a:ext cx="615600" cy="146126"/>
            <a:chOff x="4056064" y="6316662"/>
            <a:chExt cx="1036637" cy="246063"/>
          </a:xfrm>
        </p:grpSpPr>
        <p:sp>
          <p:nvSpPr>
            <p:cNvPr id="10" name="Oval 6"/>
            <p:cNvSpPr>
              <a:spLocks noSelect="1" noChangeArrowheads="1"/>
            </p:cNvSpPr>
            <p:nvPr/>
          </p:nvSpPr>
          <p:spPr bwMode="auto">
            <a:xfrm>
              <a:off x="4946651" y="6316662"/>
              <a:ext cx="146050" cy="146050"/>
            </a:xfrm>
            <a:prstGeom prst="ellipse">
              <a:avLst/>
            </a:prstGeom>
            <a:solidFill>
              <a:srgbClr val="3C63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1" name="Freeform 7"/>
            <p:cNvSpPr>
              <a:spLocks noSelect="1"/>
            </p:cNvSpPr>
            <p:nvPr/>
          </p:nvSpPr>
          <p:spPr bwMode="auto">
            <a:xfrm>
              <a:off x="4967289" y="6337300"/>
              <a:ext cx="104775" cy="106363"/>
            </a:xfrm>
            <a:custGeom>
              <a:avLst/>
              <a:gdLst/>
              <a:ahLst/>
              <a:cxnLst>
                <a:cxn ang="0">
                  <a:pos x="164" y="28"/>
                </a:cxn>
                <a:cxn ang="0">
                  <a:pos x="92" y="78"/>
                </a:cxn>
                <a:cxn ang="0">
                  <a:pos x="38" y="144"/>
                </a:cxn>
                <a:cxn ang="0">
                  <a:pos x="23" y="213"/>
                </a:cxn>
                <a:cxn ang="0">
                  <a:pos x="83" y="243"/>
                </a:cxn>
                <a:cxn ang="0">
                  <a:pos x="146" y="220"/>
                </a:cxn>
                <a:cxn ang="0">
                  <a:pos x="191" y="192"/>
                </a:cxn>
                <a:cxn ang="0">
                  <a:pos x="228" y="120"/>
                </a:cxn>
                <a:cxn ang="0">
                  <a:pos x="168" y="107"/>
                </a:cxn>
                <a:cxn ang="0">
                  <a:pos x="107" y="140"/>
                </a:cxn>
                <a:cxn ang="0">
                  <a:pos x="83" y="184"/>
                </a:cxn>
                <a:cxn ang="0">
                  <a:pos x="78" y="186"/>
                </a:cxn>
                <a:cxn ang="0">
                  <a:pos x="75" y="171"/>
                </a:cxn>
                <a:cxn ang="0">
                  <a:pos x="81" y="142"/>
                </a:cxn>
                <a:cxn ang="0">
                  <a:pos x="158" y="81"/>
                </a:cxn>
                <a:cxn ang="0">
                  <a:pos x="239" y="114"/>
                </a:cxn>
                <a:cxn ang="0">
                  <a:pos x="238" y="176"/>
                </a:cxn>
                <a:cxn ang="0">
                  <a:pos x="190" y="228"/>
                </a:cxn>
                <a:cxn ang="0">
                  <a:pos x="126" y="258"/>
                </a:cxn>
                <a:cxn ang="0">
                  <a:pos x="73" y="263"/>
                </a:cxn>
                <a:cxn ang="0">
                  <a:pos x="12" y="227"/>
                </a:cxn>
                <a:cxn ang="0">
                  <a:pos x="6" y="150"/>
                </a:cxn>
                <a:cxn ang="0">
                  <a:pos x="56" y="75"/>
                </a:cxn>
                <a:cxn ang="0">
                  <a:pos x="133" y="11"/>
                </a:cxn>
                <a:cxn ang="0">
                  <a:pos x="359" y="75"/>
                </a:cxn>
                <a:cxn ang="0">
                  <a:pos x="279" y="125"/>
                </a:cxn>
                <a:cxn ang="0">
                  <a:pos x="280" y="164"/>
                </a:cxn>
                <a:cxn ang="0">
                  <a:pos x="329" y="121"/>
                </a:cxn>
                <a:cxn ang="0">
                  <a:pos x="373" y="101"/>
                </a:cxn>
                <a:cxn ang="0">
                  <a:pos x="424" y="96"/>
                </a:cxn>
                <a:cxn ang="0">
                  <a:pos x="455" y="151"/>
                </a:cxn>
                <a:cxn ang="0">
                  <a:pos x="392" y="228"/>
                </a:cxn>
                <a:cxn ang="0">
                  <a:pos x="329" y="247"/>
                </a:cxn>
                <a:cxn ang="0">
                  <a:pos x="290" y="205"/>
                </a:cxn>
                <a:cxn ang="0">
                  <a:pos x="302" y="184"/>
                </a:cxn>
                <a:cxn ang="0">
                  <a:pos x="291" y="184"/>
                </a:cxn>
                <a:cxn ang="0">
                  <a:pos x="280" y="185"/>
                </a:cxn>
                <a:cxn ang="0">
                  <a:pos x="291" y="253"/>
                </a:cxn>
                <a:cxn ang="0">
                  <a:pos x="359" y="265"/>
                </a:cxn>
                <a:cxn ang="0">
                  <a:pos x="416" y="246"/>
                </a:cxn>
                <a:cxn ang="0">
                  <a:pos x="462" y="196"/>
                </a:cxn>
                <a:cxn ang="0">
                  <a:pos x="475" y="147"/>
                </a:cxn>
                <a:cxn ang="0">
                  <a:pos x="431" y="80"/>
                </a:cxn>
                <a:cxn ang="0">
                  <a:pos x="203" y="255"/>
                </a:cxn>
                <a:cxn ang="0">
                  <a:pos x="154" y="299"/>
                </a:cxn>
                <a:cxn ang="0">
                  <a:pos x="107" y="360"/>
                </a:cxn>
                <a:cxn ang="0">
                  <a:pos x="96" y="419"/>
                </a:cxn>
                <a:cxn ang="0">
                  <a:pos x="161" y="477"/>
                </a:cxn>
                <a:cxn ang="0">
                  <a:pos x="217" y="478"/>
                </a:cxn>
                <a:cxn ang="0">
                  <a:pos x="276" y="462"/>
                </a:cxn>
                <a:cxn ang="0">
                  <a:pos x="300" y="445"/>
                </a:cxn>
                <a:cxn ang="0">
                  <a:pos x="305" y="429"/>
                </a:cxn>
                <a:cxn ang="0">
                  <a:pos x="281" y="434"/>
                </a:cxn>
                <a:cxn ang="0">
                  <a:pos x="253" y="442"/>
                </a:cxn>
                <a:cxn ang="0">
                  <a:pos x="195" y="455"/>
                </a:cxn>
                <a:cxn ang="0">
                  <a:pos x="140" y="454"/>
                </a:cxn>
                <a:cxn ang="0">
                  <a:pos x="115" y="414"/>
                </a:cxn>
                <a:cxn ang="0">
                  <a:pos x="136" y="366"/>
                </a:cxn>
                <a:cxn ang="0">
                  <a:pos x="167" y="327"/>
                </a:cxn>
                <a:cxn ang="0">
                  <a:pos x="226" y="274"/>
                </a:cxn>
              </a:cxnLst>
              <a:rect l="0" t="0" r="r" b="b"/>
              <a:pathLst>
                <a:path w="475" h="480">
                  <a:moveTo>
                    <a:pt x="160" y="3"/>
                  </a:moveTo>
                  <a:cubicBezTo>
                    <a:pt x="162" y="7"/>
                    <a:pt x="162" y="7"/>
                    <a:pt x="162" y="7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67" y="26"/>
                    <a:pt x="167" y="26"/>
                    <a:pt x="167" y="26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9"/>
                    <a:pt x="158" y="32"/>
                    <a:pt x="154" y="33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2" y="56"/>
                    <a:pt x="117" y="56"/>
                    <a:pt x="115" y="60"/>
                  </a:cubicBezTo>
                  <a:cubicBezTo>
                    <a:pt x="110" y="62"/>
                    <a:pt x="106" y="67"/>
                    <a:pt x="102" y="69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7" y="96"/>
                    <a:pt x="72" y="97"/>
                    <a:pt x="71" y="101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0" y="114"/>
                    <a:pt x="56" y="117"/>
                    <a:pt x="53" y="122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6" y="169"/>
                    <a:pt x="26" y="169"/>
                    <a:pt x="26" y="169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3" y="187"/>
                    <a:pt x="21" y="192"/>
                    <a:pt x="22" y="197"/>
                  </a:cubicBezTo>
                  <a:cubicBezTo>
                    <a:pt x="21" y="201"/>
                    <a:pt x="22" y="205"/>
                    <a:pt x="22" y="209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8"/>
                    <a:pt x="23" y="218"/>
                    <a:pt x="23" y="218"/>
                  </a:cubicBezTo>
                  <a:cubicBezTo>
                    <a:pt x="25" y="223"/>
                    <a:pt x="25" y="223"/>
                    <a:pt x="25" y="223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31" y="231"/>
                    <a:pt x="31" y="231"/>
                    <a:pt x="31" y="231"/>
                  </a:cubicBezTo>
                  <a:cubicBezTo>
                    <a:pt x="36" y="234"/>
                    <a:pt x="36" y="234"/>
                    <a:pt x="36" y="234"/>
                  </a:cubicBezTo>
                  <a:cubicBezTo>
                    <a:pt x="40" y="236"/>
                    <a:pt x="40" y="236"/>
                    <a:pt x="40" y="236"/>
                  </a:cubicBezTo>
                  <a:cubicBezTo>
                    <a:pt x="45" y="238"/>
                    <a:pt x="45" y="238"/>
                    <a:pt x="45" y="238"/>
                  </a:cubicBezTo>
                  <a:cubicBezTo>
                    <a:pt x="51" y="240"/>
                    <a:pt x="51" y="240"/>
                    <a:pt x="51" y="240"/>
                  </a:cubicBezTo>
                  <a:cubicBezTo>
                    <a:pt x="58" y="242"/>
                    <a:pt x="58" y="242"/>
                    <a:pt x="58" y="242"/>
                  </a:cubicBezTo>
                  <a:cubicBezTo>
                    <a:pt x="66" y="243"/>
                    <a:pt x="75" y="243"/>
                    <a:pt x="83" y="243"/>
                  </a:cubicBezTo>
                  <a:cubicBezTo>
                    <a:pt x="85" y="243"/>
                    <a:pt x="85" y="243"/>
                    <a:pt x="85" y="243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99" y="240"/>
                    <a:pt x="99" y="240"/>
                    <a:pt x="99" y="240"/>
                  </a:cubicBezTo>
                  <a:cubicBezTo>
                    <a:pt x="104" y="239"/>
                    <a:pt x="109" y="237"/>
                    <a:pt x="114" y="235"/>
                  </a:cubicBezTo>
                  <a:cubicBezTo>
                    <a:pt x="118" y="233"/>
                    <a:pt x="118" y="233"/>
                    <a:pt x="118" y="233"/>
                  </a:cubicBezTo>
                  <a:cubicBezTo>
                    <a:pt x="125" y="231"/>
                    <a:pt x="125" y="231"/>
                    <a:pt x="125" y="231"/>
                  </a:cubicBezTo>
                  <a:cubicBezTo>
                    <a:pt x="127" y="229"/>
                    <a:pt x="127" y="229"/>
                    <a:pt x="127" y="229"/>
                  </a:cubicBezTo>
                  <a:cubicBezTo>
                    <a:pt x="131" y="229"/>
                    <a:pt x="134" y="225"/>
                    <a:pt x="138" y="225"/>
                  </a:cubicBezTo>
                  <a:cubicBezTo>
                    <a:pt x="142" y="222"/>
                    <a:pt x="142" y="222"/>
                    <a:pt x="142" y="222"/>
                  </a:cubicBezTo>
                  <a:cubicBezTo>
                    <a:pt x="146" y="220"/>
                    <a:pt x="146" y="220"/>
                    <a:pt x="146" y="220"/>
                  </a:cubicBezTo>
                  <a:cubicBezTo>
                    <a:pt x="152" y="217"/>
                    <a:pt x="152" y="217"/>
                    <a:pt x="152" y="217"/>
                  </a:cubicBezTo>
                  <a:cubicBezTo>
                    <a:pt x="155" y="216"/>
                    <a:pt x="155" y="216"/>
                    <a:pt x="155" y="216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64" y="210"/>
                    <a:pt x="164" y="210"/>
                    <a:pt x="164" y="210"/>
                  </a:cubicBezTo>
                  <a:cubicBezTo>
                    <a:pt x="165" y="210"/>
                    <a:pt x="165" y="210"/>
                    <a:pt x="165" y="210"/>
                  </a:cubicBezTo>
                  <a:cubicBezTo>
                    <a:pt x="170" y="206"/>
                    <a:pt x="170" y="206"/>
                    <a:pt x="170" y="206"/>
                  </a:cubicBezTo>
                  <a:cubicBezTo>
                    <a:pt x="174" y="206"/>
                    <a:pt x="176" y="201"/>
                    <a:pt x="180" y="201"/>
                  </a:cubicBezTo>
                  <a:cubicBezTo>
                    <a:pt x="182" y="198"/>
                    <a:pt x="182" y="198"/>
                    <a:pt x="182" y="198"/>
                  </a:cubicBezTo>
                  <a:cubicBezTo>
                    <a:pt x="188" y="194"/>
                    <a:pt x="188" y="194"/>
                    <a:pt x="188" y="194"/>
                  </a:cubicBezTo>
                  <a:cubicBezTo>
                    <a:pt x="191" y="192"/>
                    <a:pt x="191" y="192"/>
                    <a:pt x="191" y="192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00" y="184"/>
                    <a:pt x="204" y="179"/>
                    <a:pt x="208" y="175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5" y="153"/>
                    <a:pt x="225" y="153"/>
                    <a:pt x="225" y="153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31" y="139"/>
                    <a:pt x="231" y="139"/>
                    <a:pt x="231" y="139"/>
                  </a:cubicBezTo>
                  <a:cubicBezTo>
                    <a:pt x="231" y="135"/>
                    <a:pt x="231" y="135"/>
                    <a:pt x="231" y="135"/>
                  </a:cubicBezTo>
                  <a:cubicBezTo>
                    <a:pt x="232" y="130"/>
                    <a:pt x="231" y="124"/>
                    <a:pt x="228" y="120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04" y="105"/>
                    <a:pt x="204" y="105"/>
                    <a:pt x="204" y="105"/>
                  </a:cubicBezTo>
                  <a:cubicBezTo>
                    <a:pt x="194" y="105"/>
                    <a:pt x="194" y="105"/>
                    <a:pt x="194" y="105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84" y="105"/>
                    <a:pt x="184" y="105"/>
                    <a:pt x="184" y="105"/>
                  </a:cubicBezTo>
                  <a:cubicBezTo>
                    <a:pt x="180" y="105"/>
                    <a:pt x="176" y="105"/>
                    <a:pt x="172" y="106"/>
                  </a:cubicBezTo>
                  <a:cubicBezTo>
                    <a:pt x="171" y="106"/>
                    <a:pt x="171" y="106"/>
                    <a:pt x="171" y="106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4" y="116"/>
                    <a:pt x="139" y="116"/>
                    <a:pt x="136" y="119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13" y="135"/>
                    <a:pt x="113" y="135"/>
                    <a:pt x="113" y="135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1" y="147"/>
                    <a:pt x="99" y="151"/>
                    <a:pt x="96" y="155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1" y="165"/>
                    <a:pt x="91" y="165"/>
                    <a:pt x="91" y="165"/>
                  </a:cubicBezTo>
                  <a:cubicBezTo>
                    <a:pt x="89" y="167"/>
                    <a:pt x="89" y="167"/>
                    <a:pt x="89" y="167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6"/>
                    <a:pt x="82" y="186"/>
                    <a:pt x="82" y="186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79" y="190"/>
                    <a:pt x="79" y="190"/>
                    <a:pt x="79" y="19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81" y="182"/>
                    <a:pt x="81" y="182"/>
                    <a:pt x="81" y="182"/>
                  </a:cubicBezTo>
                  <a:cubicBezTo>
                    <a:pt x="79" y="181"/>
                    <a:pt x="79" y="181"/>
                    <a:pt x="79" y="181"/>
                  </a:cubicBezTo>
                  <a:cubicBezTo>
                    <a:pt x="79" y="183"/>
                    <a:pt x="79" y="183"/>
                    <a:pt x="79" y="183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4" y="187"/>
                    <a:pt x="74" y="187"/>
                    <a:pt x="74" y="187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5" y="171"/>
                    <a:pt x="75" y="171"/>
                    <a:pt x="75" y="171"/>
                  </a:cubicBezTo>
                  <a:cubicBezTo>
                    <a:pt x="75" y="170"/>
                    <a:pt x="75" y="170"/>
                    <a:pt x="75" y="170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70" y="173"/>
                    <a:pt x="70" y="173"/>
                    <a:pt x="70" y="173"/>
                  </a:cubicBezTo>
                  <a:cubicBezTo>
                    <a:pt x="71" y="169"/>
                    <a:pt x="72" y="167"/>
                    <a:pt x="72" y="163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77" y="151"/>
                    <a:pt x="77" y="145"/>
                    <a:pt x="81" y="142"/>
                  </a:cubicBezTo>
                  <a:cubicBezTo>
                    <a:pt x="82" y="138"/>
                    <a:pt x="82" y="138"/>
                    <a:pt x="82" y="138"/>
                  </a:cubicBezTo>
                  <a:cubicBezTo>
                    <a:pt x="85" y="134"/>
                    <a:pt x="88" y="130"/>
                    <a:pt x="90" y="126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100" y="116"/>
                    <a:pt x="100" y="111"/>
                    <a:pt x="104" y="110"/>
                  </a:cubicBezTo>
                  <a:cubicBezTo>
                    <a:pt x="108" y="107"/>
                    <a:pt x="111" y="102"/>
                    <a:pt x="116" y="100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23" y="94"/>
                    <a:pt x="128" y="92"/>
                    <a:pt x="134" y="90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83" y="80"/>
                    <a:pt x="189" y="80"/>
                    <a:pt x="194" y="82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27" y="98"/>
                    <a:pt x="227" y="98"/>
                    <a:pt x="227" y="98"/>
                  </a:cubicBezTo>
                  <a:cubicBezTo>
                    <a:pt x="230" y="102"/>
                    <a:pt x="230" y="102"/>
                    <a:pt x="230" y="102"/>
                  </a:cubicBezTo>
                  <a:cubicBezTo>
                    <a:pt x="234" y="106"/>
                    <a:pt x="234" y="106"/>
                    <a:pt x="234" y="106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43" y="122"/>
                    <a:pt x="243" y="122"/>
                    <a:pt x="243" y="122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7" y="143"/>
                    <a:pt x="247" y="143"/>
                    <a:pt x="247" y="143"/>
                  </a:cubicBezTo>
                  <a:cubicBezTo>
                    <a:pt x="246" y="147"/>
                    <a:pt x="246" y="147"/>
                    <a:pt x="246" y="147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4" y="160"/>
                    <a:pt x="244" y="160"/>
                    <a:pt x="244" y="160"/>
                  </a:cubicBezTo>
                  <a:cubicBezTo>
                    <a:pt x="243" y="163"/>
                    <a:pt x="243" y="163"/>
                    <a:pt x="243" y="163"/>
                  </a:cubicBezTo>
                  <a:cubicBezTo>
                    <a:pt x="241" y="167"/>
                    <a:pt x="241" y="167"/>
                    <a:pt x="241" y="167"/>
                  </a:cubicBezTo>
                  <a:cubicBezTo>
                    <a:pt x="238" y="176"/>
                    <a:pt x="238" y="176"/>
                    <a:pt x="238" y="176"/>
                  </a:cubicBezTo>
                  <a:cubicBezTo>
                    <a:pt x="237" y="179"/>
                    <a:pt x="237" y="179"/>
                    <a:pt x="237" y="179"/>
                  </a:cubicBezTo>
                  <a:cubicBezTo>
                    <a:pt x="233" y="185"/>
                    <a:pt x="233" y="185"/>
                    <a:pt x="233" y="185"/>
                  </a:cubicBezTo>
                  <a:cubicBezTo>
                    <a:pt x="228" y="193"/>
                    <a:pt x="228" y="193"/>
                    <a:pt x="228" y="193"/>
                  </a:cubicBezTo>
                  <a:cubicBezTo>
                    <a:pt x="224" y="195"/>
                    <a:pt x="224" y="199"/>
                    <a:pt x="220" y="20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6" y="214"/>
                    <a:pt x="206" y="214"/>
                    <a:pt x="206" y="214"/>
                  </a:cubicBezTo>
                  <a:cubicBezTo>
                    <a:pt x="199" y="220"/>
                    <a:pt x="199" y="220"/>
                    <a:pt x="199" y="220"/>
                  </a:cubicBezTo>
                  <a:cubicBezTo>
                    <a:pt x="197" y="222"/>
                    <a:pt x="197" y="222"/>
                    <a:pt x="197" y="222"/>
                  </a:cubicBezTo>
                  <a:cubicBezTo>
                    <a:pt x="191" y="226"/>
                    <a:pt x="191" y="226"/>
                    <a:pt x="191" y="226"/>
                  </a:cubicBezTo>
                  <a:cubicBezTo>
                    <a:pt x="190" y="228"/>
                    <a:pt x="190" y="228"/>
                    <a:pt x="190" y="228"/>
                  </a:cubicBezTo>
                  <a:cubicBezTo>
                    <a:pt x="185" y="231"/>
                    <a:pt x="185" y="231"/>
                    <a:pt x="185" y="231"/>
                  </a:cubicBezTo>
                  <a:cubicBezTo>
                    <a:pt x="181" y="233"/>
                    <a:pt x="177" y="235"/>
                    <a:pt x="173" y="237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4" y="247"/>
                    <a:pt x="151" y="250"/>
                    <a:pt x="147" y="251"/>
                  </a:cubicBezTo>
                  <a:cubicBezTo>
                    <a:pt x="143" y="252"/>
                    <a:pt x="143" y="252"/>
                    <a:pt x="143" y="252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0" y="257"/>
                    <a:pt x="130" y="257"/>
                    <a:pt x="130" y="257"/>
                  </a:cubicBezTo>
                  <a:cubicBezTo>
                    <a:pt x="126" y="258"/>
                    <a:pt x="126" y="258"/>
                    <a:pt x="126" y="258"/>
                  </a:cubicBezTo>
                  <a:cubicBezTo>
                    <a:pt x="122" y="260"/>
                    <a:pt x="122" y="260"/>
                    <a:pt x="122" y="260"/>
                  </a:cubicBezTo>
                  <a:cubicBezTo>
                    <a:pt x="118" y="260"/>
                    <a:pt x="118" y="260"/>
                    <a:pt x="118" y="260"/>
                  </a:cubicBezTo>
                  <a:cubicBezTo>
                    <a:pt x="112" y="262"/>
                    <a:pt x="112" y="262"/>
                    <a:pt x="112" y="262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5" y="264"/>
                    <a:pt x="95" y="264"/>
                    <a:pt x="95" y="264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4" y="264"/>
                    <a:pt x="84" y="264"/>
                    <a:pt x="84" y="264"/>
                  </a:cubicBezTo>
                  <a:cubicBezTo>
                    <a:pt x="80" y="264"/>
                    <a:pt x="77" y="263"/>
                    <a:pt x="73" y="263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65" y="262"/>
                    <a:pt x="65" y="262"/>
                    <a:pt x="65" y="262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4" y="258"/>
                    <a:pt x="54" y="258"/>
                    <a:pt x="54" y="258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41" y="253"/>
                    <a:pt x="41" y="253"/>
                    <a:pt x="41" y="253"/>
                  </a:cubicBezTo>
                  <a:cubicBezTo>
                    <a:pt x="37" y="251"/>
                    <a:pt x="34" y="247"/>
                    <a:pt x="30" y="246"/>
                  </a:cubicBezTo>
                  <a:cubicBezTo>
                    <a:pt x="25" y="242"/>
                    <a:pt x="20" y="237"/>
                    <a:pt x="16" y="232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4" y="216"/>
                    <a:pt x="4" y="216"/>
                    <a:pt x="4" y="216"/>
                  </a:cubicBezTo>
                  <a:cubicBezTo>
                    <a:pt x="3" y="213"/>
                    <a:pt x="3" y="213"/>
                    <a:pt x="3" y="213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5"/>
                    <a:pt x="0" y="192"/>
                    <a:pt x="0" y="189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2" y="166"/>
                    <a:pt x="3" y="162"/>
                    <a:pt x="4" y="158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4" y="133"/>
                    <a:pt x="15" y="128"/>
                    <a:pt x="19" y="124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5" y="112"/>
                    <a:pt x="29" y="107"/>
                    <a:pt x="32" y="102"/>
                  </a:cubicBezTo>
                  <a:cubicBezTo>
                    <a:pt x="35" y="98"/>
                    <a:pt x="38" y="94"/>
                    <a:pt x="42" y="91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50" y="81"/>
                    <a:pt x="54" y="79"/>
                    <a:pt x="56" y="75"/>
                  </a:cubicBezTo>
                  <a:cubicBezTo>
                    <a:pt x="65" y="66"/>
                    <a:pt x="74" y="57"/>
                    <a:pt x="83" y="49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9" y="43"/>
                    <a:pt x="93" y="42"/>
                    <a:pt x="96" y="3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3"/>
                    <a:pt x="160" y="3"/>
                    <a:pt x="160" y="3"/>
                  </a:cubicBezTo>
                  <a:moveTo>
                    <a:pt x="396" y="70"/>
                  </a:moveTo>
                  <a:cubicBezTo>
                    <a:pt x="394" y="71"/>
                    <a:pt x="394" y="71"/>
                    <a:pt x="394" y="71"/>
                  </a:cubicBezTo>
                  <a:cubicBezTo>
                    <a:pt x="387" y="70"/>
                    <a:pt x="387" y="70"/>
                    <a:pt x="387" y="70"/>
                  </a:cubicBezTo>
                  <a:cubicBezTo>
                    <a:pt x="383" y="70"/>
                    <a:pt x="379" y="71"/>
                    <a:pt x="375" y="71"/>
                  </a:cubicBezTo>
                  <a:cubicBezTo>
                    <a:pt x="374" y="72"/>
                    <a:pt x="374" y="72"/>
                    <a:pt x="374" y="72"/>
                  </a:cubicBezTo>
                  <a:cubicBezTo>
                    <a:pt x="369" y="72"/>
                    <a:pt x="364" y="74"/>
                    <a:pt x="359" y="75"/>
                  </a:cubicBezTo>
                  <a:cubicBezTo>
                    <a:pt x="355" y="77"/>
                    <a:pt x="355" y="77"/>
                    <a:pt x="355" y="77"/>
                  </a:cubicBezTo>
                  <a:cubicBezTo>
                    <a:pt x="351" y="78"/>
                    <a:pt x="351" y="78"/>
                    <a:pt x="351" y="78"/>
                  </a:cubicBezTo>
                  <a:cubicBezTo>
                    <a:pt x="344" y="80"/>
                    <a:pt x="344" y="80"/>
                    <a:pt x="344" y="80"/>
                  </a:cubicBezTo>
                  <a:cubicBezTo>
                    <a:pt x="336" y="84"/>
                    <a:pt x="336" y="84"/>
                    <a:pt x="336" y="84"/>
                  </a:cubicBezTo>
                  <a:cubicBezTo>
                    <a:pt x="331" y="87"/>
                    <a:pt x="324" y="88"/>
                    <a:pt x="320" y="93"/>
                  </a:cubicBezTo>
                  <a:cubicBezTo>
                    <a:pt x="312" y="98"/>
                    <a:pt x="312" y="98"/>
                    <a:pt x="312" y="98"/>
                  </a:cubicBezTo>
                  <a:cubicBezTo>
                    <a:pt x="308" y="102"/>
                    <a:pt x="302" y="104"/>
                    <a:pt x="298" y="108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3" y="121"/>
                    <a:pt x="283" y="121"/>
                    <a:pt x="283" y="121"/>
                  </a:cubicBezTo>
                  <a:cubicBezTo>
                    <a:pt x="279" y="125"/>
                    <a:pt x="279" y="125"/>
                    <a:pt x="279" y="125"/>
                  </a:cubicBezTo>
                  <a:cubicBezTo>
                    <a:pt x="275" y="129"/>
                    <a:pt x="271" y="132"/>
                    <a:pt x="267" y="137"/>
                  </a:cubicBezTo>
                  <a:cubicBezTo>
                    <a:pt x="266" y="138"/>
                    <a:pt x="266" y="138"/>
                    <a:pt x="266" y="138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60" y="149"/>
                    <a:pt x="260" y="149"/>
                    <a:pt x="260" y="149"/>
                  </a:cubicBezTo>
                  <a:cubicBezTo>
                    <a:pt x="261" y="153"/>
                    <a:pt x="261" y="158"/>
                    <a:pt x="264" y="161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9" y="167"/>
                    <a:pt x="269" y="167"/>
                    <a:pt x="269" y="167"/>
                  </a:cubicBezTo>
                  <a:cubicBezTo>
                    <a:pt x="271" y="168"/>
                    <a:pt x="271" y="168"/>
                    <a:pt x="271" y="168"/>
                  </a:cubicBezTo>
                  <a:cubicBezTo>
                    <a:pt x="277" y="169"/>
                    <a:pt x="277" y="169"/>
                    <a:pt x="277" y="169"/>
                  </a:cubicBezTo>
                  <a:cubicBezTo>
                    <a:pt x="280" y="164"/>
                    <a:pt x="280" y="164"/>
                    <a:pt x="280" y="164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1" y="151"/>
                    <a:pt x="291" y="151"/>
                    <a:pt x="291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8" y="146"/>
                    <a:pt x="302" y="141"/>
                    <a:pt x="307" y="137"/>
                  </a:cubicBezTo>
                  <a:cubicBezTo>
                    <a:pt x="315" y="132"/>
                    <a:pt x="315" y="132"/>
                    <a:pt x="315" y="132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27" y="122"/>
                    <a:pt x="327" y="122"/>
                    <a:pt x="327" y="122"/>
                  </a:cubicBezTo>
                  <a:cubicBezTo>
                    <a:pt x="328" y="122"/>
                    <a:pt x="328" y="122"/>
                    <a:pt x="328" y="122"/>
                  </a:cubicBezTo>
                  <a:cubicBezTo>
                    <a:pt x="329" y="121"/>
                    <a:pt x="329" y="121"/>
                    <a:pt x="329" y="121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7" y="117"/>
                    <a:pt x="337" y="117"/>
                    <a:pt x="337" y="117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44" y="113"/>
                    <a:pt x="344" y="113"/>
                    <a:pt x="344" y="113"/>
                  </a:cubicBezTo>
                  <a:cubicBezTo>
                    <a:pt x="350" y="110"/>
                    <a:pt x="350" y="110"/>
                    <a:pt x="350" y="110"/>
                  </a:cubicBezTo>
                  <a:cubicBezTo>
                    <a:pt x="353" y="108"/>
                    <a:pt x="353" y="108"/>
                    <a:pt x="353" y="108"/>
                  </a:cubicBezTo>
                  <a:cubicBezTo>
                    <a:pt x="358" y="106"/>
                    <a:pt x="358" y="106"/>
                    <a:pt x="358" y="106"/>
                  </a:cubicBezTo>
                  <a:cubicBezTo>
                    <a:pt x="361" y="105"/>
                    <a:pt x="361" y="105"/>
                    <a:pt x="361" y="105"/>
                  </a:cubicBezTo>
                  <a:cubicBezTo>
                    <a:pt x="368" y="103"/>
                    <a:pt x="368" y="103"/>
                    <a:pt x="368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80" y="100"/>
                    <a:pt x="380" y="100"/>
                    <a:pt x="380" y="100"/>
                  </a:cubicBezTo>
                  <a:cubicBezTo>
                    <a:pt x="383" y="99"/>
                    <a:pt x="383" y="99"/>
                    <a:pt x="383" y="99"/>
                  </a:cubicBezTo>
                  <a:cubicBezTo>
                    <a:pt x="388" y="98"/>
                    <a:pt x="388" y="98"/>
                    <a:pt x="388" y="98"/>
                  </a:cubicBezTo>
                  <a:cubicBezTo>
                    <a:pt x="392" y="96"/>
                    <a:pt x="392" y="96"/>
                    <a:pt x="392" y="96"/>
                  </a:cubicBezTo>
                  <a:cubicBezTo>
                    <a:pt x="393" y="97"/>
                    <a:pt x="393" y="97"/>
                    <a:pt x="393" y="97"/>
                  </a:cubicBezTo>
                  <a:cubicBezTo>
                    <a:pt x="396" y="97"/>
                    <a:pt x="396" y="97"/>
                    <a:pt x="396" y="97"/>
                  </a:cubicBezTo>
                  <a:cubicBezTo>
                    <a:pt x="398" y="96"/>
                    <a:pt x="398" y="96"/>
                    <a:pt x="398" y="96"/>
                  </a:cubicBezTo>
                  <a:cubicBezTo>
                    <a:pt x="403" y="96"/>
                    <a:pt x="403" y="96"/>
                    <a:pt x="403" y="96"/>
                  </a:cubicBezTo>
                  <a:cubicBezTo>
                    <a:pt x="409" y="94"/>
                    <a:pt x="415" y="96"/>
                    <a:pt x="420" y="96"/>
                  </a:cubicBezTo>
                  <a:cubicBezTo>
                    <a:pt x="424" y="96"/>
                    <a:pt x="424" y="96"/>
                    <a:pt x="424" y="96"/>
                  </a:cubicBezTo>
                  <a:cubicBezTo>
                    <a:pt x="426" y="97"/>
                    <a:pt x="426" y="97"/>
                    <a:pt x="426" y="97"/>
                  </a:cubicBezTo>
                  <a:cubicBezTo>
                    <a:pt x="430" y="98"/>
                    <a:pt x="430" y="98"/>
                    <a:pt x="430" y="98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443" y="104"/>
                    <a:pt x="443" y="104"/>
                    <a:pt x="443" y="104"/>
                  </a:cubicBezTo>
                  <a:cubicBezTo>
                    <a:pt x="445" y="107"/>
                    <a:pt x="450" y="108"/>
                    <a:pt x="451" y="112"/>
                  </a:cubicBezTo>
                  <a:cubicBezTo>
                    <a:pt x="454" y="115"/>
                    <a:pt x="454" y="115"/>
                    <a:pt x="454" y="115"/>
                  </a:cubicBezTo>
                  <a:cubicBezTo>
                    <a:pt x="454" y="119"/>
                    <a:pt x="457" y="122"/>
                    <a:pt x="457" y="126"/>
                  </a:cubicBezTo>
                  <a:cubicBezTo>
                    <a:pt x="458" y="129"/>
                    <a:pt x="458" y="134"/>
                    <a:pt x="457" y="138"/>
                  </a:cubicBezTo>
                  <a:cubicBezTo>
                    <a:pt x="456" y="144"/>
                    <a:pt x="456" y="144"/>
                    <a:pt x="456" y="144"/>
                  </a:cubicBezTo>
                  <a:cubicBezTo>
                    <a:pt x="455" y="151"/>
                    <a:pt x="455" y="151"/>
                    <a:pt x="455" y="151"/>
                  </a:cubicBezTo>
                  <a:cubicBezTo>
                    <a:pt x="454" y="155"/>
                    <a:pt x="452" y="158"/>
                    <a:pt x="452" y="162"/>
                  </a:cubicBezTo>
                  <a:cubicBezTo>
                    <a:pt x="449" y="165"/>
                    <a:pt x="449" y="170"/>
                    <a:pt x="445" y="173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41" y="181"/>
                    <a:pt x="439" y="185"/>
                    <a:pt x="436" y="188"/>
                  </a:cubicBezTo>
                  <a:cubicBezTo>
                    <a:pt x="433" y="193"/>
                    <a:pt x="433" y="193"/>
                    <a:pt x="433" y="193"/>
                  </a:cubicBezTo>
                  <a:cubicBezTo>
                    <a:pt x="423" y="203"/>
                    <a:pt x="423" y="203"/>
                    <a:pt x="423" y="203"/>
                  </a:cubicBezTo>
                  <a:cubicBezTo>
                    <a:pt x="419" y="207"/>
                    <a:pt x="419" y="207"/>
                    <a:pt x="419" y="207"/>
                  </a:cubicBezTo>
                  <a:cubicBezTo>
                    <a:pt x="414" y="211"/>
                    <a:pt x="410" y="215"/>
                    <a:pt x="405" y="219"/>
                  </a:cubicBezTo>
                  <a:cubicBezTo>
                    <a:pt x="403" y="220"/>
                    <a:pt x="403" y="220"/>
                    <a:pt x="403" y="220"/>
                  </a:cubicBezTo>
                  <a:cubicBezTo>
                    <a:pt x="400" y="223"/>
                    <a:pt x="396" y="225"/>
                    <a:pt x="392" y="228"/>
                  </a:cubicBezTo>
                  <a:cubicBezTo>
                    <a:pt x="388" y="229"/>
                    <a:pt x="385" y="232"/>
                    <a:pt x="381" y="234"/>
                  </a:cubicBezTo>
                  <a:cubicBezTo>
                    <a:pt x="377" y="236"/>
                    <a:pt x="377" y="236"/>
                    <a:pt x="377" y="236"/>
                  </a:cubicBezTo>
                  <a:cubicBezTo>
                    <a:pt x="372" y="238"/>
                    <a:pt x="372" y="238"/>
                    <a:pt x="372" y="238"/>
                  </a:cubicBezTo>
                  <a:cubicBezTo>
                    <a:pt x="366" y="241"/>
                    <a:pt x="366" y="241"/>
                    <a:pt x="366" y="241"/>
                  </a:cubicBezTo>
                  <a:cubicBezTo>
                    <a:pt x="358" y="243"/>
                    <a:pt x="358" y="243"/>
                    <a:pt x="358" y="243"/>
                  </a:cubicBezTo>
                  <a:cubicBezTo>
                    <a:pt x="355" y="243"/>
                    <a:pt x="355" y="243"/>
                    <a:pt x="355" y="243"/>
                  </a:cubicBezTo>
                  <a:cubicBezTo>
                    <a:pt x="349" y="244"/>
                    <a:pt x="349" y="244"/>
                    <a:pt x="349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39" y="246"/>
                    <a:pt x="339" y="246"/>
                    <a:pt x="339" y="246"/>
                  </a:cubicBezTo>
                  <a:cubicBezTo>
                    <a:pt x="329" y="247"/>
                    <a:pt x="329" y="247"/>
                    <a:pt x="329" y="247"/>
                  </a:cubicBezTo>
                  <a:cubicBezTo>
                    <a:pt x="325" y="248"/>
                    <a:pt x="319" y="246"/>
                    <a:pt x="314" y="247"/>
                  </a:cubicBezTo>
                  <a:cubicBezTo>
                    <a:pt x="309" y="246"/>
                    <a:pt x="309" y="246"/>
                    <a:pt x="309" y="246"/>
                  </a:cubicBezTo>
                  <a:cubicBezTo>
                    <a:pt x="300" y="244"/>
                    <a:pt x="300" y="244"/>
                    <a:pt x="300" y="244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87" y="234"/>
                    <a:pt x="287" y="234"/>
                    <a:pt x="287" y="234"/>
                  </a:cubicBezTo>
                  <a:cubicBezTo>
                    <a:pt x="285" y="231"/>
                    <a:pt x="285" y="231"/>
                    <a:pt x="285" y="231"/>
                  </a:cubicBezTo>
                  <a:cubicBezTo>
                    <a:pt x="284" y="224"/>
                    <a:pt x="284" y="224"/>
                    <a:pt x="284" y="224"/>
                  </a:cubicBezTo>
                  <a:cubicBezTo>
                    <a:pt x="285" y="215"/>
                    <a:pt x="285" y="215"/>
                    <a:pt x="285" y="215"/>
                  </a:cubicBezTo>
                  <a:cubicBezTo>
                    <a:pt x="287" y="211"/>
                    <a:pt x="287" y="211"/>
                    <a:pt x="287" y="211"/>
                  </a:cubicBezTo>
                  <a:cubicBezTo>
                    <a:pt x="290" y="205"/>
                    <a:pt x="290" y="205"/>
                    <a:pt x="290" y="205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5" y="189"/>
                    <a:pt x="305" y="189"/>
                    <a:pt x="305" y="189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98" y="192"/>
                    <a:pt x="298" y="192"/>
                    <a:pt x="298" y="192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9" y="189"/>
                    <a:pt x="299" y="189"/>
                    <a:pt x="299" y="189"/>
                  </a:cubicBezTo>
                  <a:cubicBezTo>
                    <a:pt x="303" y="185"/>
                    <a:pt x="303" y="185"/>
                    <a:pt x="303" y="185"/>
                  </a:cubicBezTo>
                  <a:cubicBezTo>
                    <a:pt x="302" y="184"/>
                    <a:pt x="302" y="184"/>
                    <a:pt x="302" y="184"/>
                  </a:cubicBezTo>
                  <a:cubicBezTo>
                    <a:pt x="302" y="184"/>
                    <a:pt x="302" y="184"/>
                    <a:pt x="302" y="184"/>
                  </a:cubicBezTo>
                  <a:cubicBezTo>
                    <a:pt x="300" y="183"/>
                    <a:pt x="300" y="183"/>
                    <a:pt x="300" y="183"/>
                  </a:cubicBezTo>
                  <a:cubicBezTo>
                    <a:pt x="301" y="182"/>
                    <a:pt x="301" y="182"/>
                    <a:pt x="301" y="182"/>
                  </a:cubicBezTo>
                  <a:cubicBezTo>
                    <a:pt x="303" y="181"/>
                    <a:pt x="303" y="181"/>
                    <a:pt x="303" y="181"/>
                  </a:cubicBezTo>
                  <a:cubicBezTo>
                    <a:pt x="300" y="181"/>
                    <a:pt x="300" y="181"/>
                    <a:pt x="300" y="181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89" y="189"/>
                    <a:pt x="289" y="189"/>
                    <a:pt x="289" y="189"/>
                  </a:cubicBezTo>
                  <a:cubicBezTo>
                    <a:pt x="287" y="188"/>
                    <a:pt x="287" y="188"/>
                    <a:pt x="287" y="188"/>
                  </a:cubicBezTo>
                  <a:cubicBezTo>
                    <a:pt x="289" y="186"/>
                    <a:pt x="289" y="186"/>
                    <a:pt x="289" y="186"/>
                  </a:cubicBezTo>
                  <a:cubicBezTo>
                    <a:pt x="291" y="184"/>
                    <a:pt x="291" y="184"/>
                    <a:pt x="291" y="184"/>
                  </a:cubicBezTo>
                  <a:cubicBezTo>
                    <a:pt x="295" y="182"/>
                    <a:pt x="295" y="182"/>
                    <a:pt x="295" y="182"/>
                  </a:cubicBezTo>
                  <a:cubicBezTo>
                    <a:pt x="295" y="179"/>
                    <a:pt x="295" y="179"/>
                    <a:pt x="295" y="179"/>
                  </a:cubicBezTo>
                  <a:cubicBezTo>
                    <a:pt x="290" y="181"/>
                    <a:pt x="290" y="181"/>
                    <a:pt x="290" y="181"/>
                  </a:cubicBezTo>
                  <a:cubicBezTo>
                    <a:pt x="284" y="185"/>
                    <a:pt x="284" y="185"/>
                    <a:pt x="284" y="185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8" y="190"/>
                    <a:pt x="278" y="190"/>
                    <a:pt x="278" y="190"/>
                  </a:cubicBezTo>
                  <a:cubicBezTo>
                    <a:pt x="282" y="186"/>
                    <a:pt x="282" y="186"/>
                    <a:pt x="282" y="186"/>
                  </a:cubicBezTo>
                  <a:cubicBezTo>
                    <a:pt x="282" y="184"/>
                    <a:pt x="282" y="184"/>
                    <a:pt x="282" y="184"/>
                  </a:cubicBezTo>
                  <a:cubicBezTo>
                    <a:pt x="280" y="185"/>
                    <a:pt x="280" y="185"/>
                    <a:pt x="280" y="185"/>
                  </a:cubicBezTo>
                  <a:cubicBezTo>
                    <a:pt x="277" y="187"/>
                    <a:pt x="277" y="187"/>
                    <a:pt x="277" y="187"/>
                  </a:cubicBezTo>
                  <a:cubicBezTo>
                    <a:pt x="271" y="196"/>
                    <a:pt x="271" y="196"/>
                    <a:pt x="271" y="196"/>
                  </a:cubicBezTo>
                  <a:cubicBezTo>
                    <a:pt x="268" y="204"/>
                    <a:pt x="268" y="204"/>
                    <a:pt x="268" y="204"/>
                  </a:cubicBezTo>
                  <a:cubicBezTo>
                    <a:pt x="267" y="211"/>
                    <a:pt x="267" y="211"/>
                    <a:pt x="267" y="211"/>
                  </a:cubicBezTo>
                  <a:cubicBezTo>
                    <a:pt x="268" y="215"/>
                    <a:pt x="268" y="219"/>
                    <a:pt x="269" y="22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82" y="245"/>
                    <a:pt x="282" y="245"/>
                    <a:pt x="282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97" y="257"/>
                    <a:pt x="297" y="257"/>
                    <a:pt x="297" y="257"/>
                  </a:cubicBezTo>
                  <a:cubicBezTo>
                    <a:pt x="305" y="259"/>
                    <a:pt x="305" y="259"/>
                    <a:pt x="305" y="259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6" y="263"/>
                    <a:pt x="316" y="263"/>
                    <a:pt x="316" y="263"/>
                  </a:cubicBezTo>
                  <a:cubicBezTo>
                    <a:pt x="322" y="264"/>
                    <a:pt x="322" y="264"/>
                    <a:pt x="322" y="264"/>
                  </a:cubicBezTo>
                  <a:cubicBezTo>
                    <a:pt x="331" y="265"/>
                    <a:pt x="331" y="265"/>
                    <a:pt x="331" y="265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7" y="266"/>
                    <a:pt x="347" y="266"/>
                    <a:pt x="347" y="266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9" y="265"/>
                    <a:pt x="359" y="265"/>
                    <a:pt x="359" y="265"/>
                  </a:cubicBezTo>
                  <a:cubicBezTo>
                    <a:pt x="366" y="265"/>
                    <a:pt x="366" y="265"/>
                    <a:pt x="366" y="265"/>
                  </a:cubicBezTo>
                  <a:cubicBezTo>
                    <a:pt x="374" y="263"/>
                    <a:pt x="374" y="263"/>
                    <a:pt x="374" y="263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90" y="258"/>
                    <a:pt x="390" y="258"/>
                    <a:pt x="390" y="258"/>
                  </a:cubicBezTo>
                  <a:cubicBezTo>
                    <a:pt x="394" y="257"/>
                    <a:pt x="394" y="257"/>
                    <a:pt x="394" y="257"/>
                  </a:cubicBezTo>
                  <a:cubicBezTo>
                    <a:pt x="400" y="254"/>
                    <a:pt x="400" y="254"/>
                    <a:pt x="400" y="254"/>
                  </a:cubicBezTo>
                  <a:cubicBezTo>
                    <a:pt x="404" y="252"/>
                    <a:pt x="404" y="252"/>
                    <a:pt x="404" y="252"/>
                  </a:cubicBezTo>
                  <a:cubicBezTo>
                    <a:pt x="413" y="248"/>
                    <a:pt x="413" y="248"/>
                    <a:pt x="413" y="248"/>
                  </a:cubicBezTo>
                  <a:cubicBezTo>
                    <a:pt x="414" y="247"/>
                    <a:pt x="414" y="247"/>
                    <a:pt x="414" y="247"/>
                  </a:cubicBezTo>
                  <a:cubicBezTo>
                    <a:pt x="416" y="246"/>
                    <a:pt x="416" y="246"/>
                    <a:pt x="416" y="246"/>
                  </a:cubicBezTo>
                  <a:cubicBezTo>
                    <a:pt x="421" y="243"/>
                    <a:pt x="421" y="243"/>
                    <a:pt x="421" y="243"/>
                  </a:cubicBezTo>
                  <a:cubicBezTo>
                    <a:pt x="424" y="241"/>
                    <a:pt x="424" y="241"/>
                    <a:pt x="424" y="241"/>
                  </a:cubicBezTo>
                  <a:cubicBezTo>
                    <a:pt x="432" y="235"/>
                    <a:pt x="432" y="235"/>
                    <a:pt x="432" y="235"/>
                  </a:cubicBezTo>
                  <a:cubicBezTo>
                    <a:pt x="434" y="233"/>
                    <a:pt x="434" y="233"/>
                    <a:pt x="434" y="233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7" y="219"/>
                    <a:pt x="447" y="219"/>
                    <a:pt x="447" y="219"/>
                  </a:cubicBezTo>
                  <a:cubicBezTo>
                    <a:pt x="452" y="213"/>
                    <a:pt x="452" y="213"/>
                    <a:pt x="452" y="213"/>
                  </a:cubicBezTo>
                  <a:cubicBezTo>
                    <a:pt x="458" y="203"/>
                    <a:pt x="458" y="203"/>
                    <a:pt x="458" y="203"/>
                  </a:cubicBezTo>
                  <a:cubicBezTo>
                    <a:pt x="461" y="200"/>
                    <a:pt x="461" y="200"/>
                    <a:pt x="461" y="200"/>
                  </a:cubicBezTo>
                  <a:cubicBezTo>
                    <a:pt x="462" y="196"/>
                    <a:pt x="462" y="196"/>
                    <a:pt x="462" y="196"/>
                  </a:cubicBezTo>
                  <a:cubicBezTo>
                    <a:pt x="464" y="193"/>
                    <a:pt x="464" y="193"/>
                    <a:pt x="464" y="193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9" y="182"/>
                    <a:pt x="469" y="182"/>
                    <a:pt x="469" y="182"/>
                  </a:cubicBezTo>
                  <a:cubicBezTo>
                    <a:pt x="470" y="176"/>
                    <a:pt x="470" y="176"/>
                    <a:pt x="470" y="176"/>
                  </a:cubicBezTo>
                  <a:cubicBezTo>
                    <a:pt x="472" y="173"/>
                    <a:pt x="472" y="173"/>
                    <a:pt x="472" y="173"/>
                  </a:cubicBezTo>
                  <a:cubicBezTo>
                    <a:pt x="473" y="165"/>
                    <a:pt x="473" y="165"/>
                    <a:pt x="473" y="165"/>
                  </a:cubicBezTo>
                  <a:cubicBezTo>
                    <a:pt x="475" y="158"/>
                    <a:pt x="475" y="158"/>
                    <a:pt x="475" y="158"/>
                  </a:cubicBezTo>
                  <a:cubicBezTo>
                    <a:pt x="474" y="155"/>
                    <a:pt x="474" y="155"/>
                    <a:pt x="474" y="155"/>
                  </a:cubicBezTo>
                  <a:cubicBezTo>
                    <a:pt x="475" y="149"/>
                    <a:pt x="475" y="149"/>
                    <a:pt x="475" y="149"/>
                  </a:cubicBezTo>
                  <a:cubicBezTo>
                    <a:pt x="475" y="147"/>
                    <a:pt x="475" y="147"/>
                    <a:pt x="475" y="147"/>
                  </a:cubicBezTo>
                  <a:cubicBezTo>
                    <a:pt x="474" y="142"/>
                    <a:pt x="474" y="142"/>
                    <a:pt x="474" y="142"/>
                  </a:cubicBezTo>
                  <a:cubicBezTo>
                    <a:pt x="473" y="137"/>
                    <a:pt x="472" y="132"/>
                    <a:pt x="471" y="126"/>
                  </a:cubicBezTo>
                  <a:cubicBezTo>
                    <a:pt x="469" y="119"/>
                    <a:pt x="469" y="119"/>
                    <a:pt x="469" y="119"/>
                  </a:cubicBezTo>
                  <a:cubicBezTo>
                    <a:pt x="468" y="116"/>
                    <a:pt x="468" y="116"/>
                    <a:pt x="468" y="116"/>
                  </a:cubicBezTo>
                  <a:cubicBezTo>
                    <a:pt x="464" y="109"/>
                    <a:pt x="464" y="109"/>
                    <a:pt x="464" y="109"/>
                  </a:cubicBezTo>
                  <a:cubicBezTo>
                    <a:pt x="462" y="106"/>
                    <a:pt x="462" y="106"/>
                    <a:pt x="462" y="106"/>
                  </a:cubicBezTo>
                  <a:cubicBezTo>
                    <a:pt x="460" y="102"/>
                    <a:pt x="456" y="99"/>
                    <a:pt x="453" y="96"/>
                  </a:cubicBezTo>
                  <a:cubicBezTo>
                    <a:pt x="451" y="91"/>
                    <a:pt x="447" y="92"/>
                    <a:pt x="445" y="88"/>
                  </a:cubicBezTo>
                  <a:cubicBezTo>
                    <a:pt x="437" y="83"/>
                    <a:pt x="437" y="83"/>
                    <a:pt x="437" y="83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15" y="73"/>
                    <a:pt x="415" y="73"/>
                    <a:pt x="415" y="73"/>
                  </a:cubicBezTo>
                  <a:cubicBezTo>
                    <a:pt x="411" y="72"/>
                    <a:pt x="411" y="72"/>
                    <a:pt x="411" y="72"/>
                  </a:cubicBezTo>
                  <a:cubicBezTo>
                    <a:pt x="407" y="71"/>
                    <a:pt x="407" y="71"/>
                    <a:pt x="407" y="71"/>
                  </a:cubicBezTo>
                  <a:cubicBezTo>
                    <a:pt x="396" y="70"/>
                    <a:pt x="396" y="70"/>
                    <a:pt x="396" y="70"/>
                  </a:cubicBezTo>
                  <a:moveTo>
                    <a:pt x="216" y="250"/>
                  </a:moveTo>
                  <a:cubicBezTo>
                    <a:pt x="216" y="251"/>
                    <a:pt x="216" y="251"/>
                    <a:pt x="216" y="251"/>
                  </a:cubicBezTo>
                  <a:cubicBezTo>
                    <a:pt x="211" y="251"/>
                    <a:pt x="211" y="251"/>
                    <a:pt x="211" y="251"/>
                  </a:cubicBezTo>
                  <a:cubicBezTo>
                    <a:pt x="208" y="251"/>
                    <a:pt x="208" y="251"/>
                    <a:pt x="208" y="251"/>
                  </a:cubicBezTo>
                  <a:cubicBezTo>
                    <a:pt x="203" y="255"/>
                    <a:pt x="203" y="255"/>
                    <a:pt x="203" y="255"/>
                  </a:cubicBezTo>
                  <a:cubicBezTo>
                    <a:pt x="196" y="259"/>
                    <a:pt x="196" y="259"/>
                    <a:pt x="196" y="259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84" y="269"/>
                    <a:pt x="184" y="269"/>
                    <a:pt x="184" y="269"/>
                  </a:cubicBezTo>
                  <a:cubicBezTo>
                    <a:pt x="179" y="273"/>
                    <a:pt x="179" y="273"/>
                    <a:pt x="179" y="273"/>
                  </a:cubicBezTo>
                  <a:cubicBezTo>
                    <a:pt x="179" y="274"/>
                    <a:pt x="179" y="274"/>
                    <a:pt x="179" y="274"/>
                  </a:cubicBezTo>
                  <a:cubicBezTo>
                    <a:pt x="176" y="277"/>
                    <a:pt x="176" y="277"/>
                    <a:pt x="176" y="27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67" y="284"/>
                    <a:pt x="167" y="284"/>
                    <a:pt x="167" y="284"/>
                  </a:cubicBezTo>
                  <a:cubicBezTo>
                    <a:pt x="158" y="294"/>
                    <a:pt x="158" y="294"/>
                    <a:pt x="158" y="294"/>
                  </a:cubicBezTo>
                  <a:cubicBezTo>
                    <a:pt x="154" y="299"/>
                    <a:pt x="154" y="299"/>
                    <a:pt x="154" y="299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45" y="307"/>
                    <a:pt x="143" y="311"/>
                    <a:pt x="140" y="314"/>
                  </a:cubicBezTo>
                  <a:cubicBezTo>
                    <a:pt x="133" y="322"/>
                    <a:pt x="133" y="322"/>
                    <a:pt x="133" y="322"/>
                  </a:cubicBezTo>
                  <a:cubicBezTo>
                    <a:pt x="127" y="330"/>
                    <a:pt x="127" y="330"/>
                    <a:pt x="127" y="330"/>
                  </a:cubicBezTo>
                  <a:cubicBezTo>
                    <a:pt x="124" y="334"/>
                    <a:pt x="124" y="334"/>
                    <a:pt x="124" y="334"/>
                  </a:cubicBezTo>
                  <a:cubicBezTo>
                    <a:pt x="120" y="338"/>
                    <a:pt x="120" y="338"/>
                    <a:pt x="120" y="338"/>
                  </a:cubicBezTo>
                  <a:cubicBezTo>
                    <a:pt x="119" y="342"/>
                    <a:pt x="116" y="346"/>
                    <a:pt x="113" y="349"/>
                  </a:cubicBezTo>
                  <a:cubicBezTo>
                    <a:pt x="110" y="357"/>
                    <a:pt x="110" y="357"/>
                    <a:pt x="110" y="357"/>
                  </a:cubicBezTo>
                  <a:cubicBezTo>
                    <a:pt x="108" y="360"/>
                    <a:pt x="108" y="360"/>
                    <a:pt x="108" y="360"/>
                  </a:cubicBezTo>
                  <a:cubicBezTo>
                    <a:pt x="107" y="360"/>
                    <a:pt x="107" y="360"/>
                    <a:pt x="107" y="360"/>
                  </a:cubicBezTo>
                  <a:cubicBezTo>
                    <a:pt x="105" y="366"/>
                    <a:pt x="105" y="366"/>
                    <a:pt x="105" y="366"/>
                  </a:cubicBezTo>
                  <a:cubicBezTo>
                    <a:pt x="103" y="371"/>
                    <a:pt x="103" y="371"/>
                    <a:pt x="103" y="371"/>
                  </a:cubicBezTo>
                  <a:cubicBezTo>
                    <a:pt x="101" y="377"/>
                    <a:pt x="101" y="377"/>
                    <a:pt x="101" y="377"/>
                  </a:cubicBezTo>
                  <a:cubicBezTo>
                    <a:pt x="99" y="386"/>
                    <a:pt x="99" y="386"/>
                    <a:pt x="99" y="386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8"/>
                    <a:pt x="96" y="398"/>
                    <a:pt x="96" y="398"/>
                  </a:cubicBezTo>
                  <a:cubicBezTo>
                    <a:pt x="96" y="409"/>
                    <a:pt x="96" y="409"/>
                    <a:pt x="96" y="409"/>
                  </a:cubicBezTo>
                  <a:cubicBezTo>
                    <a:pt x="96" y="409"/>
                    <a:pt x="96" y="409"/>
                    <a:pt x="96" y="409"/>
                  </a:cubicBezTo>
                  <a:cubicBezTo>
                    <a:pt x="96" y="415"/>
                    <a:pt x="96" y="415"/>
                    <a:pt x="96" y="415"/>
                  </a:cubicBezTo>
                  <a:cubicBezTo>
                    <a:pt x="96" y="419"/>
                    <a:pt x="96" y="419"/>
                    <a:pt x="96" y="419"/>
                  </a:cubicBezTo>
                  <a:cubicBezTo>
                    <a:pt x="98" y="427"/>
                    <a:pt x="98" y="427"/>
                    <a:pt x="98" y="427"/>
                  </a:cubicBezTo>
                  <a:cubicBezTo>
                    <a:pt x="99" y="431"/>
                    <a:pt x="101" y="435"/>
                    <a:pt x="103" y="439"/>
                  </a:cubicBezTo>
                  <a:cubicBezTo>
                    <a:pt x="106" y="444"/>
                    <a:pt x="106" y="444"/>
                    <a:pt x="106" y="444"/>
                  </a:cubicBezTo>
                  <a:cubicBezTo>
                    <a:pt x="112" y="452"/>
                    <a:pt x="112" y="452"/>
                    <a:pt x="112" y="452"/>
                  </a:cubicBezTo>
                  <a:cubicBezTo>
                    <a:pt x="117" y="457"/>
                    <a:pt x="117" y="457"/>
                    <a:pt x="117" y="457"/>
                  </a:cubicBezTo>
                  <a:cubicBezTo>
                    <a:pt x="125" y="462"/>
                    <a:pt x="125" y="462"/>
                    <a:pt x="125" y="462"/>
                  </a:cubicBezTo>
                  <a:cubicBezTo>
                    <a:pt x="129" y="465"/>
                    <a:pt x="129" y="465"/>
                    <a:pt x="129" y="465"/>
                  </a:cubicBezTo>
                  <a:cubicBezTo>
                    <a:pt x="136" y="469"/>
                    <a:pt x="136" y="469"/>
                    <a:pt x="136" y="469"/>
                  </a:cubicBezTo>
                  <a:cubicBezTo>
                    <a:pt x="142" y="470"/>
                    <a:pt x="146" y="474"/>
                    <a:pt x="152" y="474"/>
                  </a:cubicBezTo>
                  <a:cubicBezTo>
                    <a:pt x="161" y="477"/>
                    <a:pt x="161" y="477"/>
                    <a:pt x="161" y="477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7" y="478"/>
                    <a:pt x="171" y="479"/>
                    <a:pt x="174" y="479"/>
                  </a:cubicBezTo>
                  <a:cubicBezTo>
                    <a:pt x="178" y="479"/>
                    <a:pt x="178" y="479"/>
                    <a:pt x="178" y="479"/>
                  </a:cubicBezTo>
                  <a:cubicBezTo>
                    <a:pt x="186" y="480"/>
                    <a:pt x="186" y="480"/>
                    <a:pt x="186" y="480"/>
                  </a:cubicBezTo>
                  <a:cubicBezTo>
                    <a:pt x="191" y="479"/>
                    <a:pt x="191" y="479"/>
                    <a:pt x="191" y="479"/>
                  </a:cubicBezTo>
                  <a:cubicBezTo>
                    <a:pt x="198" y="479"/>
                    <a:pt x="198" y="479"/>
                    <a:pt x="198" y="479"/>
                  </a:cubicBezTo>
                  <a:cubicBezTo>
                    <a:pt x="201" y="479"/>
                    <a:pt x="201" y="479"/>
                    <a:pt x="201" y="479"/>
                  </a:cubicBezTo>
                  <a:cubicBezTo>
                    <a:pt x="203" y="480"/>
                    <a:pt x="203" y="480"/>
                    <a:pt x="203" y="480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7" y="478"/>
                    <a:pt x="217" y="478"/>
                    <a:pt x="217" y="478"/>
                  </a:cubicBezTo>
                  <a:cubicBezTo>
                    <a:pt x="221" y="478"/>
                    <a:pt x="221" y="478"/>
                    <a:pt x="221" y="478"/>
                  </a:cubicBezTo>
                  <a:cubicBezTo>
                    <a:pt x="230" y="476"/>
                    <a:pt x="230" y="476"/>
                    <a:pt x="230" y="476"/>
                  </a:cubicBezTo>
                  <a:cubicBezTo>
                    <a:pt x="240" y="475"/>
                    <a:pt x="240" y="475"/>
                    <a:pt x="240" y="475"/>
                  </a:cubicBezTo>
                  <a:cubicBezTo>
                    <a:pt x="243" y="474"/>
                    <a:pt x="243" y="474"/>
                    <a:pt x="243" y="474"/>
                  </a:cubicBezTo>
                  <a:cubicBezTo>
                    <a:pt x="251" y="471"/>
                    <a:pt x="251" y="471"/>
                    <a:pt x="251" y="471"/>
                  </a:cubicBezTo>
                  <a:cubicBezTo>
                    <a:pt x="259" y="469"/>
                    <a:pt x="259" y="469"/>
                    <a:pt x="259" y="469"/>
                  </a:cubicBezTo>
                  <a:cubicBezTo>
                    <a:pt x="264" y="467"/>
                    <a:pt x="264" y="467"/>
                    <a:pt x="264" y="467"/>
                  </a:cubicBezTo>
                  <a:cubicBezTo>
                    <a:pt x="267" y="466"/>
                    <a:pt x="267" y="466"/>
                    <a:pt x="267" y="466"/>
                  </a:cubicBezTo>
                  <a:cubicBezTo>
                    <a:pt x="268" y="465"/>
                    <a:pt x="268" y="465"/>
                    <a:pt x="268" y="465"/>
                  </a:cubicBezTo>
                  <a:cubicBezTo>
                    <a:pt x="276" y="462"/>
                    <a:pt x="276" y="462"/>
                    <a:pt x="276" y="462"/>
                  </a:cubicBezTo>
                  <a:cubicBezTo>
                    <a:pt x="278" y="461"/>
                    <a:pt x="278" y="461"/>
                    <a:pt x="278" y="461"/>
                  </a:cubicBezTo>
                  <a:cubicBezTo>
                    <a:pt x="281" y="460"/>
                    <a:pt x="281" y="460"/>
                    <a:pt x="281" y="460"/>
                  </a:cubicBezTo>
                  <a:cubicBezTo>
                    <a:pt x="285" y="457"/>
                    <a:pt x="289" y="456"/>
                    <a:pt x="293" y="453"/>
                  </a:cubicBezTo>
                  <a:cubicBezTo>
                    <a:pt x="295" y="452"/>
                    <a:pt x="295" y="452"/>
                    <a:pt x="295" y="452"/>
                  </a:cubicBezTo>
                  <a:cubicBezTo>
                    <a:pt x="301" y="449"/>
                    <a:pt x="301" y="449"/>
                    <a:pt x="301" y="449"/>
                  </a:cubicBezTo>
                  <a:cubicBezTo>
                    <a:pt x="302" y="448"/>
                    <a:pt x="302" y="448"/>
                    <a:pt x="302" y="448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07" y="443"/>
                    <a:pt x="307" y="443"/>
                    <a:pt x="307" y="443"/>
                  </a:cubicBezTo>
                  <a:cubicBezTo>
                    <a:pt x="304" y="443"/>
                    <a:pt x="304" y="443"/>
                    <a:pt x="304" y="443"/>
                  </a:cubicBezTo>
                  <a:cubicBezTo>
                    <a:pt x="300" y="445"/>
                    <a:pt x="300" y="445"/>
                    <a:pt x="300" y="445"/>
                  </a:cubicBezTo>
                  <a:cubicBezTo>
                    <a:pt x="297" y="444"/>
                    <a:pt x="297" y="444"/>
                    <a:pt x="297" y="444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304" y="439"/>
                    <a:pt x="304" y="439"/>
                    <a:pt x="304" y="439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5" y="436"/>
                    <a:pt x="305" y="436"/>
                    <a:pt x="305" y="436"/>
                  </a:cubicBezTo>
                  <a:cubicBezTo>
                    <a:pt x="301" y="436"/>
                    <a:pt x="301" y="436"/>
                    <a:pt x="301" y="436"/>
                  </a:cubicBezTo>
                  <a:cubicBezTo>
                    <a:pt x="300" y="436"/>
                    <a:pt x="300" y="436"/>
                    <a:pt x="300" y="436"/>
                  </a:cubicBezTo>
                  <a:cubicBezTo>
                    <a:pt x="302" y="434"/>
                    <a:pt x="302" y="434"/>
                    <a:pt x="302" y="434"/>
                  </a:cubicBezTo>
                  <a:cubicBezTo>
                    <a:pt x="307" y="430"/>
                    <a:pt x="307" y="430"/>
                    <a:pt x="307" y="430"/>
                  </a:cubicBezTo>
                  <a:cubicBezTo>
                    <a:pt x="305" y="429"/>
                    <a:pt x="305" y="429"/>
                    <a:pt x="305" y="429"/>
                  </a:cubicBezTo>
                  <a:cubicBezTo>
                    <a:pt x="301" y="430"/>
                    <a:pt x="301" y="430"/>
                    <a:pt x="301" y="430"/>
                  </a:cubicBezTo>
                  <a:cubicBezTo>
                    <a:pt x="297" y="433"/>
                    <a:pt x="297" y="433"/>
                    <a:pt x="297" y="433"/>
                  </a:cubicBezTo>
                  <a:cubicBezTo>
                    <a:pt x="293" y="433"/>
                    <a:pt x="293" y="433"/>
                    <a:pt x="293" y="433"/>
                  </a:cubicBezTo>
                  <a:cubicBezTo>
                    <a:pt x="294" y="431"/>
                    <a:pt x="294" y="431"/>
                    <a:pt x="294" y="431"/>
                  </a:cubicBezTo>
                  <a:cubicBezTo>
                    <a:pt x="295" y="429"/>
                    <a:pt x="295" y="429"/>
                    <a:pt x="295" y="429"/>
                  </a:cubicBezTo>
                  <a:cubicBezTo>
                    <a:pt x="290" y="431"/>
                    <a:pt x="290" y="431"/>
                    <a:pt x="290" y="431"/>
                  </a:cubicBezTo>
                  <a:cubicBezTo>
                    <a:pt x="284" y="434"/>
                    <a:pt x="284" y="434"/>
                    <a:pt x="284" y="434"/>
                  </a:cubicBezTo>
                  <a:cubicBezTo>
                    <a:pt x="281" y="436"/>
                    <a:pt x="281" y="436"/>
                    <a:pt x="281" y="436"/>
                  </a:cubicBezTo>
                  <a:cubicBezTo>
                    <a:pt x="280" y="435"/>
                    <a:pt x="280" y="435"/>
                    <a:pt x="280" y="435"/>
                  </a:cubicBezTo>
                  <a:cubicBezTo>
                    <a:pt x="281" y="434"/>
                    <a:pt x="281" y="434"/>
                    <a:pt x="281" y="434"/>
                  </a:cubicBezTo>
                  <a:cubicBezTo>
                    <a:pt x="286" y="432"/>
                    <a:pt x="286" y="432"/>
                    <a:pt x="286" y="432"/>
                  </a:cubicBezTo>
                  <a:cubicBezTo>
                    <a:pt x="288" y="431"/>
                    <a:pt x="288" y="431"/>
                    <a:pt x="288" y="431"/>
                  </a:cubicBezTo>
                  <a:cubicBezTo>
                    <a:pt x="289" y="428"/>
                    <a:pt x="289" y="428"/>
                    <a:pt x="289" y="428"/>
                  </a:cubicBezTo>
                  <a:cubicBezTo>
                    <a:pt x="282" y="431"/>
                    <a:pt x="282" y="431"/>
                    <a:pt x="282" y="431"/>
                  </a:cubicBezTo>
                  <a:cubicBezTo>
                    <a:pt x="281" y="431"/>
                    <a:pt x="281" y="431"/>
                    <a:pt x="281" y="431"/>
                  </a:cubicBezTo>
                  <a:cubicBezTo>
                    <a:pt x="276" y="432"/>
                    <a:pt x="276" y="432"/>
                    <a:pt x="276" y="432"/>
                  </a:cubicBezTo>
                  <a:cubicBezTo>
                    <a:pt x="270" y="436"/>
                    <a:pt x="270" y="436"/>
                    <a:pt x="270" y="436"/>
                  </a:cubicBezTo>
                  <a:cubicBezTo>
                    <a:pt x="265" y="437"/>
                    <a:pt x="265" y="437"/>
                    <a:pt x="265" y="437"/>
                  </a:cubicBezTo>
                  <a:cubicBezTo>
                    <a:pt x="261" y="439"/>
                    <a:pt x="261" y="439"/>
                    <a:pt x="261" y="439"/>
                  </a:cubicBezTo>
                  <a:cubicBezTo>
                    <a:pt x="253" y="442"/>
                    <a:pt x="253" y="442"/>
                    <a:pt x="253" y="442"/>
                  </a:cubicBezTo>
                  <a:cubicBezTo>
                    <a:pt x="245" y="444"/>
                    <a:pt x="245" y="444"/>
                    <a:pt x="245" y="444"/>
                  </a:cubicBezTo>
                  <a:cubicBezTo>
                    <a:pt x="236" y="446"/>
                    <a:pt x="236" y="446"/>
                    <a:pt x="236" y="446"/>
                  </a:cubicBezTo>
                  <a:cubicBezTo>
                    <a:pt x="231" y="448"/>
                    <a:pt x="231" y="448"/>
                    <a:pt x="231" y="448"/>
                  </a:cubicBezTo>
                  <a:cubicBezTo>
                    <a:pt x="228" y="448"/>
                    <a:pt x="228" y="448"/>
                    <a:pt x="228" y="448"/>
                  </a:cubicBezTo>
                  <a:cubicBezTo>
                    <a:pt x="222" y="450"/>
                    <a:pt x="222" y="450"/>
                    <a:pt x="222" y="450"/>
                  </a:cubicBezTo>
                  <a:cubicBezTo>
                    <a:pt x="220" y="451"/>
                    <a:pt x="220" y="451"/>
                    <a:pt x="220" y="451"/>
                  </a:cubicBezTo>
                  <a:cubicBezTo>
                    <a:pt x="218" y="451"/>
                    <a:pt x="218" y="451"/>
                    <a:pt x="218" y="451"/>
                  </a:cubicBezTo>
                  <a:cubicBezTo>
                    <a:pt x="209" y="453"/>
                    <a:pt x="209" y="453"/>
                    <a:pt x="209" y="453"/>
                  </a:cubicBezTo>
                  <a:cubicBezTo>
                    <a:pt x="203" y="453"/>
                    <a:pt x="203" y="453"/>
                    <a:pt x="203" y="453"/>
                  </a:cubicBezTo>
                  <a:cubicBezTo>
                    <a:pt x="195" y="455"/>
                    <a:pt x="195" y="455"/>
                    <a:pt x="195" y="455"/>
                  </a:cubicBezTo>
                  <a:cubicBezTo>
                    <a:pt x="189" y="455"/>
                    <a:pt x="189" y="455"/>
                    <a:pt x="189" y="455"/>
                  </a:cubicBezTo>
                  <a:cubicBezTo>
                    <a:pt x="184" y="456"/>
                    <a:pt x="184" y="456"/>
                    <a:pt x="184" y="456"/>
                  </a:cubicBezTo>
                  <a:cubicBezTo>
                    <a:pt x="180" y="456"/>
                    <a:pt x="180" y="456"/>
                    <a:pt x="180" y="456"/>
                  </a:cubicBezTo>
                  <a:cubicBezTo>
                    <a:pt x="171" y="457"/>
                    <a:pt x="171" y="457"/>
                    <a:pt x="171" y="457"/>
                  </a:cubicBezTo>
                  <a:cubicBezTo>
                    <a:pt x="165" y="457"/>
                    <a:pt x="165" y="457"/>
                    <a:pt x="165" y="457"/>
                  </a:cubicBezTo>
                  <a:cubicBezTo>
                    <a:pt x="161" y="458"/>
                    <a:pt x="161" y="458"/>
                    <a:pt x="161" y="458"/>
                  </a:cubicBezTo>
                  <a:cubicBezTo>
                    <a:pt x="157" y="457"/>
                    <a:pt x="157" y="457"/>
                    <a:pt x="157" y="457"/>
                  </a:cubicBezTo>
                  <a:cubicBezTo>
                    <a:pt x="152" y="457"/>
                    <a:pt x="152" y="457"/>
                    <a:pt x="152" y="457"/>
                  </a:cubicBezTo>
                  <a:cubicBezTo>
                    <a:pt x="149" y="457"/>
                    <a:pt x="149" y="457"/>
                    <a:pt x="149" y="457"/>
                  </a:cubicBezTo>
                  <a:cubicBezTo>
                    <a:pt x="140" y="454"/>
                    <a:pt x="140" y="454"/>
                    <a:pt x="140" y="454"/>
                  </a:cubicBezTo>
                  <a:cubicBezTo>
                    <a:pt x="133" y="452"/>
                    <a:pt x="133" y="452"/>
                    <a:pt x="133" y="452"/>
                  </a:cubicBezTo>
                  <a:cubicBezTo>
                    <a:pt x="131" y="450"/>
                    <a:pt x="131" y="450"/>
                    <a:pt x="131" y="450"/>
                  </a:cubicBezTo>
                  <a:cubicBezTo>
                    <a:pt x="124" y="446"/>
                    <a:pt x="124" y="446"/>
                    <a:pt x="124" y="446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19" y="441"/>
                    <a:pt x="119" y="441"/>
                    <a:pt x="119" y="441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7" y="436"/>
                    <a:pt x="117" y="436"/>
                    <a:pt x="117" y="436"/>
                  </a:cubicBezTo>
                  <a:cubicBezTo>
                    <a:pt x="116" y="431"/>
                    <a:pt x="116" y="431"/>
                    <a:pt x="116" y="431"/>
                  </a:cubicBezTo>
                  <a:cubicBezTo>
                    <a:pt x="114" y="423"/>
                    <a:pt x="114" y="423"/>
                    <a:pt x="114" y="423"/>
                  </a:cubicBezTo>
                  <a:cubicBezTo>
                    <a:pt x="115" y="414"/>
                    <a:pt x="115" y="414"/>
                    <a:pt x="115" y="414"/>
                  </a:cubicBezTo>
                  <a:cubicBezTo>
                    <a:pt x="114" y="411"/>
                    <a:pt x="114" y="411"/>
                    <a:pt x="114" y="411"/>
                  </a:cubicBezTo>
                  <a:cubicBezTo>
                    <a:pt x="116" y="408"/>
                    <a:pt x="116" y="408"/>
                    <a:pt x="116" y="408"/>
                  </a:cubicBezTo>
                  <a:cubicBezTo>
                    <a:pt x="116" y="404"/>
                    <a:pt x="116" y="404"/>
                    <a:pt x="116" y="404"/>
                  </a:cubicBezTo>
                  <a:cubicBezTo>
                    <a:pt x="119" y="399"/>
                    <a:pt x="119" y="399"/>
                    <a:pt x="119" y="399"/>
                  </a:cubicBezTo>
                  <a:cubicBezTo>
                    <a:pt x="120" y="395"/>
                    <a:pt x="120" y="395"/>
                    <a:pt x="120" y="395"/>
                  </a:cubicBezTo>
                  <a:cubicBezTo>
                    <a:pt x="121" y="393"/>
                    <a:pt x="121" y="393"/>
                    <a:pt x="121" y="393"/>
                  </a:cubicBezTo>
                  <a:cubicBezTo>
                    <a:pt x="123" y="389"/>
                    <a:pt x="123" y="389"/>
                    <a:pt x="123" y="389"/>
                  </a:cubicBezTo>
                  <a:cubicBezTo>
                    <a:pt x="126" y="382"/>
                    <a:pt x="126" y="382"/>
                    <a:pt x="126" y="382"/>
                  </a:cubicBezTo>
                  <a:cubicBezTo>
                    <a:pt x="131" y="373"/>
                    <a:pt x="131" y="373"/>
                    <a:pt x="131" y="373"/>
                  </a:cubicBezTo>
                  <a:cubicBezTo>
                    <a:pt x="136" y="366"/>
                    <a:pt x="136" y="366"/>
                    <a:pt x="136" y="366"/>
                  </a:cubicBezTo>
                  <a:cubicBezTo>
                    <a:pt x="139" y="360"/>
                    <a:pt x="139" y="360"/>
                    <a:pt x="139" y="360"/>
                  </a:cubicBezTo>
                  <a:cubicBezTo>
                    <a:pt x="142" y="357"/>
                    <a:pt x="142" y="357"/>
                    <a:pt x="142" y="357"/>
                  </a:cubicBezTo>
                  <a:cubicBezTo>
                    <a:pt x="144" y="353"/>
                    <a:pt x="144" y="353"/>
                    <a:pt x="144" y="353"/>
                  </a:cubicBezTo>
                  <a:cubicBezTo>
                    <a:pt x="147" y="350"/>
                    <a:pt x="147" y="350"/>
                    <a:pt x="147" y="350"/>
                  </a:cubicBezTo>
                  <a:cubicBezTo>
                    <a:pt x="148" y="349"/>
                    <a:pt x="148" y="349"/>
                    <a:pt x="148" y="349"/>
                  </a:cubicBezTo>
                  <a:cubicBezTo>
                    <a:pt x="155" y="340"/>
                    <a:pt x="155" y="340"/>
                    <a:pt x="155" y="340"/>
                  </a:cubicBezTo>
                  <a:cubicBezTo>
                    <a:pt x="161" y="334"/>
                    <a:pt x="161" y="334"/>
                    <a:pt x="161" y="334"/>
                  </a:cubicBezTo>
                  <a:cubicBezTo>
                    <a:pt x="162" y="332"/>
                    <a:pt x="162" y="332"/>
                    <a:pt x="162" y="332"/>
                  </a:cubicBezTo>
                  <a:cubicBezTo>
                    <a:pt x="165" y="329"/>
                    <a:pt x="165" y="329"/>
                    <a:pt x="165" y="329"/>
                  </a:cubicBezTo>
                  <a:cubicBezTo>
                    <a:pt x="167" y="327"/>
                    <a:pt x="167" y="327"/>
                    <a:pt x="167" y="327"/>
                  </a:cubicBezTo>
                  <a:cubicBezTo>
                    <a:pt x="168" y="326"/>
                    <a:pt x="168" y="326"/>
                    <a:pt x="168" y="326"/>
                  </a:cubicBezTo>
                  <a:cubicBezTo>
                    <a:pt x="172" y="322"/>
                    <a:pt x="175" y="318"/>
                    <a:pt x="179" y="315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5" y="309"/>
                    <a:pt x="185" y="309"/>
                    <a:pt x="185" y="309"/>
                  </a:cubicBezTo>
                  <a:cubicBezTo>
                    <a:pt x="188" y="306"/>
                    <a:pt x="188" y="306"/>
                    <a:pt x="188" y="306"/>
                  </a:cubicBezTo>
                  <a:cubicBezTo>
                    <a:pt x="193" y="302"/>
                    <a:pt x="199" y="297"/>
                    <a:pt x="204" y="293"/>
                  </a:cubicBezTo>
                  <a:cubicBezTo>
                    <a:pt x="206" y="290"/>
                    <a:pt x="206" y="290"/>
                    <a:pt x="206" y="290"/>
                  </a:cubicBezTo>
                  <a:cubicBezTo>
                    <a:pt x="210" y="287"/>
                    <a:pt x="213" y="284"/>
                    <a:pt x="217" y="281"/>
                  </a:cubicBezTo>
                  <a:cubicBezTo>
                    <a:pt x="224" y="275"/>
                    <a:pt x="224" y="275"/>
                    <a:pt x="224" y="275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33" y="268"/>
                    <a:pt x="233" y="268"/>
                    <a:pt x="233" y="268"/>
                  </a:cubicBezTo>
                  <a:cubicBezTo>
                    <a:pt x="233" y="265"/>
                    <a:pt x="233" y="265"/>
                    <a:pt x="233" y="265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8"/>
                    <a:pt x="230" y="258"/>
                    <a:pt x="230" y="258"/>
                  </a:cubicBezTo>
                  <a:cubicBezTo>
                    <a:pt x="223" y="255"/>
                    <a:pt x="223" y="255"/>
                    <a:pt x="223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16" y="250"/>
                    <a:pt x="216" y="250"/>
                    <a:pt x="216" y="25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2" name="Freeform 8"/>
            <p:cNvSpPr>
              <a:spLocks noSelect="1"/>
            </p:cNvSpPr>
            <p:nvPr/>
          </p:nvSpPr>
          <p:spPr bwMode="auto">
            <a:xfrm>
              <a:off x="4056064" y="6396037"/>
              <a:ext cx="909638" cy="166688"/>
            </a:xfrm>
            <a:custGeom>
              <a:avLst/>
              <a:gdLst/>
              <a:ahLst/>
              <a:cxnLst>
                <a:cxn ang="0">
                  <a:pos x="292" y="554"/>
                </a:cxn>
                <a:cxn ang="0">
                  <a:pos x="427" y="446"/>
                </a:cxn>
                <a:cxn ang="0">
                  <a:pos x="299" y="336"/>
                </a:cxn>
                <a:cxn ang="0">
                  <a:pos x="217" y="547"/>
                </a:cxn>
                <a:cxn ang="0">
                  <a:pos x="217" y="0"/>
                </a:cxn>
                <a:cxn ang="0">
                  <a:pos x="346" y="155"/>
                </a:cxn>
                <a:cxn ang="0">
                  <a:pos x="644" y="452"/>
                </a:cxn>
                <a:cxn ang="0">
                  <a:pos x="354" y="735"/>
                </a:cxn>
                <a:cxn ang="0">
                  <a:pos x="0" y="0"/>
                </a:cxn>
                <a:cxn ang="0">
                  <a:pos x="922" y="529"/>
                </a:cxn>
                <a:cxn ang="0">
                  <a:pos x="1088" y="529"/>
                </a:cxn>
                <a:cxn ang="0">
                  <a:pos x="1088" y="370"/>
                </a:cxn>
                <a:cxn ang="0">
                  <a:pos x="922" y="370"/>
                </a:cxn>
                <a:cxn ang="0">
                  <a:pos x="673" y="450"/>
                </a:cxn>
                <a:cxn ang="0">
                  <a:pos x="1005" y="155"/>
                </a:cxn>
                <a:cxn ang="0">
                  <a:pos x="1337" y="450"/>
                </a:cxn>
                <a:cxn ang="0">
                  <a:pos x="1007" y="744"/>
                </a:cxn>
                <a:cxn ang="0">
                  <a:pos x="673" y="450"/>
                </a:cxn>
                <a:cxn ang="0">
                  <a:pos x="1581" y="0"/>
                </a:cxn>
                <a:cxn ang="0">
                  <a:pos x="1364" y="735"/>
                </a:cxn>
                <a:cxn ang="0">
                  <a:pos x="1749" y="480"/>
                </a:cxn>
                <a:cxn ang="0">
                  <a:pos x="1877" y="612"/>
                </a:cxn>
                <a:cxn ang="0">
                  <a:pos x="1749" y="744"/>
                </a:cxn>
                <a:cxn ang="0">
                  <a:pos x="1621" y="612"/>
                </a:cxn>
                <a:cxn ang="0">
                  <a:pos x="1749" y="480"/>
                </a:cxn>
                <a:cxn ang="0">
                  <a:pos x="2200" y="744"/>
                </a:cxn>
                <a:cxn ang="0">
                  <a:pos x="1887" y="453"/>
                </a:cxn>
                <a:cxn ang="0">
                  <a:pos x="2194" y="155"/>
                </a:cxn>
                <a:cxn ang="0">
                  <a:pos x="2372" y="374"/>
                </a:cxn>
                <a:cxn ang="0">
                  <a:pos x="2140" y="370"/>
                </a:cxn>
                <a:cxn ang="0">
                  <a:pos x="2143" y="529"/>
                </a:cxn>
                <a:cxn ang="0">
                  <a:pos x="2376" y="525"/>
                </a:cxn>
                <a:cxn ang="0">
                  <a:pos x="2632" y="450"/>
                </a:cxn>
                <a:cxn ang="0">
                  <a:pos x="2746" y="560"/>
                </a:cxn>
                <a:cxn ang="0">
                  <a:pos x="2861" y="450"/>
                </a:cxn>
                <a:cxn ang="0">
                  <a:pos x="2746" y="339"/>
                </a:cxn>
                <a:cxn ang="0">
                  <a:pos x="2632" y="450"/>
                </a:cxn>
                <a:cxn ang="0">
                  <a:pos x="2494" y="247"/>
                </a:cxn>
                <a:cxn ang="0">
                  <a:pos x="3003" y="250"/>
                </a:cxn>
                <a:cxn ang="0">
                  <a:pos x="2998" y="653"/>
                </a:cxn>
                <a:cxn ang="0">
                  <a:pos x="2492" y="648"/>
                </a:cxn>
                <a:cxn ang="0">
                  <a:pos x="3115" y="165"/>
                </a:cxn>
                <a:cxn ang="0">
                  <a:pos x="3332" y="240"/>
                </a:cxn>
                <a:cxn ang="0">
                  <a:pos x="3685" y="256"/>
                </a:cxn>
                <a:cxn ang="0">
                  <a:pos x="4027" y="219"/>
                </a:cxn>
                <a:cxn ang="0">
                  <a:pos x="4070" y="735"/>
                </a:cxn>
                <a:cxn ang="0">
                  <a:pos x="3853" y="409"/>
                </a:cxn>
                <a:cxn ang="0">
                  <a:pos x="3790" y="340"/>
                </a:cxn>
                <a:cxn ang="0">
                  <a:pos x="3701" y="735"/>
                </a:cxn>
                <a:cxn ang="0">
                  <a:pos x="3484" y="413"/>
                </a:cxn>
                <a:cxn ang="0">
                  <a:pos x="3419" y="340"/>
                </a:cxn>
                <a:cxn ang="0">
                  <a:pos x="3332" y="735"/>
                </a:cxn>
                <a:cxn ang="0">
                  <a:pos x="3115" y="165"/>
                </a:cxn>
              </a:cxnLst>
              <a:rect l="0" t="0" r="r" b="b"/>
              <a:pathLst>
                <a:path w="4070" h="745">
                  <a:moveTo>
                    <a:pt x="217" y="547"/>
                  </a:moveTo>
                  <a:cubicBezTo>
                    <a:pt x="246" y="552"/>
                    <a:pt x="271" y="554"/>
                    <a:pt x="292" y="554"/>
                  </a:cubicBezTo>
                  <a:cubicBezTo>
                    <a:pt x="333" y="554"/>
                    <a:pt x="366" y="544"/>
                    <a:pt x="390" y="524"/>
                  </a:cubicBezTo>
                  <a:cubicBezTo>
                    <a:pt x="414" y="505"/>
                    <a:pt x="426" y="479"/>
                    <a:pt x="427" y="446"/>
                  </a:cubicBezTo>
                  <a:cubicBezTo>
                    <a:pt x="427" y="412"/>
                    <a:pt x="416" y="385"/>
                    <a:pt x="393" y="365"/>
                  </a:cubicBezTo>
                  <a:cubicBezTo>
                    <a:pt x="369" y="346"/>
                    <a:pt x="337" y="336"/>
                    <a:pt x="299" y="336"/>
                  </a:cubicBezTo>
                  <a:cubicBezTo>
                    <a:pt x="273" y="336"/>
                    <a:pt x="246" y="340"/>
                    <a:pt x="217" y="349"/>
                  </a:cubicBezTo>
                  <a:lnTo>
                    <a:pt x="217" y="547"/>
                  </a:lnTo>
                  <a:close/>
                  <a:moveTo>
                    <a:pt x="0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58" y="163"/>
                    <a:pt x="302" y="155"/>
                    <a:pt x="346" y="155"/>
                  </a:cubicBezTo>
                  <a:cubicBezTo>
                    <a:pt x="434" y="156"/>
                    <a:pt x="505" y="183"/>
                    <a:pt x="560" y="238"/>
                  </a:cubicBezTo>
                  <a:cubicBezTo>
                    <a:pt x="615" y="293"/>
                    <a:pt x="644" y="364"/>
                    <a:pt x="644" y="452"/>
                  </a:cubicBezTo>
                  <a:cubicBezTo>
                    <a:pt x="644" y="520"/>
                    <a:pt x="621" y="583"/>
                    <a:pt x="576" y="641"/>
                  </a:cubicBezTo>
                  <a:cubicBezTo>
                    <a:pt x="529" y="702"/>
                    <a:pt x="455" y="734"/>
                    <a:pt x="354" y="735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0"/>
                  </a:lnTo>
                  <a:close/>
                  <a:moveTo>
                    <a:pt x="890" y="450"/>
                  </a:moveTo>
                  <a:cubicBezTo>
                    <a:pt x="890" y="482"/>
                    <a:pt x="901" y="509"/>
                    <a:pt x="922" y="529"/>
                  </a:cubicBezTo>
                  <a:cubicBezTo>
                    <a:pt x="943" y="550"/>
                    <a:pt x="970" y="560"/>
                    <a:pt x="1005" y="560"/>
                  </a:cubicBezTo>
                  <a:cubicBezTo>
                    <a:pt x="1040" y="560"/>
                    <a:pt x="1067" y="550"/>
                    <a:pt x="1088" y="529"/>
                  </a:cubicBezTo>
                  <a:cubicBezTo>
                    <a:pt x="1109" y="509"/>
                    <a:pt x="1119" y="482"/>
                    <a:pt x="1119" y="450"/>
                  </a:cubicBezTo>
                  <a:cubicBezTo>
                    <a:pt x="1119" y="417"/>
                    <a:pt x="1109" y="390"/>
                    <a:pt x="1088" y="370"/>
                  </a:cubicBezTo>
                  <a:cubicBezTo>
                    <a:pt x="1067" y="349"/>
                    <a:pt x="1040" y="339"/>
                    <a:pt x="1005" y="339"/>
                  </a:cubicBezTo>
                  <a:cubicBezTo>
                    <a:pt x="970" y="339"/>
                    <a:pt x="943" y="349"/>
                    <a:pt x="922" y="370"/>
                  </a:cubicBezTo>
                  <a:cubicBezTo>
                    <a:pt x="901" y="390"/>
                    <a:pt x="890" y="417"/>
                    <a:pt x="890" y="450"/>
                  </a:cubicBezTo>
                  <a:moveTo>
                    <a:pt x="673" y="450"/>
                  </a:moveTo>
                  <a:cubicBezTo>
                    <a:pt x="673" y="373"/>
                    <a:pt x="699" y="305"/>
                    <a:pt x="753" y="247"/>
                  </a:cubicBezTo>
                  <a:cubicBezTo>
                    <a:pt x="806" y="187"/>
                    <a:pt x="890" y="156"/>
                    <a:pt x="1005" y="155"/>
                  </a:cubicBezTo>
                  <a:cubicBezTo>
                    <a:pt x="1124" y="157"/>
                    <a:pt x="1210" y="189"/>
                    <a:pt x="1262" y="250"/>
                  </a:cubicBezTo>
                  <a:cubicBezTo>
                    <a:pt x="1312" y="310"/>
                    <a:pt x="1337" y="376"/>
                    <a:pt x="1337" y="450"/>
                  </a:cubicBezTo>
                  <a:cubicBezTo>
                    <a:pt x="1337" y="528"/>
                    <a:pt x="1310" y="596"/>
                    <a:pt x="1256" y="653"/>
                  </a:cubicBezTo>
                  <a:cubicBezTo>
                    <a:pt x="1202" y="712"/>
                    <a:pt x="1119" y="743"/>
                    <a:pt x="1007" y="744"/>
                  </a:cubicBezTo>
                  <a:cubicBezTo>
                    <a:pt x="889" y="742"/>
                    <a:pt x="804" y="710"/>
                    <a:pt x="751" y="648"/>
                  </a:cubicBezTo>
                  <a:cubicBezTo>
                    <a:pt x="698" y="589"/>
                    <a:pt x="673" y="522"/>
                    <a:pt x="673" y="450"/>
                  </a:cubicBezTo>
                  <a:moveTo>
                    <a:pt x="1364" y="0"/>
                  </a:moveTo>
                  <a:cubicBezTo>
                    <a:pt x="1581" y="0"/>
                    <a:pt x="1581" y="0"/>
                    <a:pt x="1581" y="0"/>
                  </a:cubicBezTo>
                  <a:cubicBezTo>
                    <a:pt x="1581" y="735"/>
                    <a:pt x="1581" y="735"/>
                    <a:pt x="1581" y="735"/>
                  </a:cubicBezTo>
                  <a:cubicBezTo>
                    <a:pt x="1364" y="735"/>
                    <a:pt x="1364" y="735"/>
                    <a:pt x="1364" y="735"/>
                  </a:cubicBezTo>
                  <a:lnTo>
                    <a:pt x="1364" y="0"/>
                  </a:lnTo>
                  <a:close/>
                  <a:moveTo>
                    <a:pt x="1749" y="480"/>
                  </a:moveTo>
                  <a:cubicBezTo>
                    <a:pt x="1786" y="481"/>
                    <a:pt x="1816" y="493"/>
                    <a:pt x="1840" y="518"/>
                  </a:cubicBezTo>
                  <a:cubicBezTo>
                    <a:pt x="1864" y="542"/>
                    <a:pt x="1876" y="574"/>
                    <a:pt x="1877" y="612"/>
                  </a:cubicBezTo>
                  <a:cubicBezTo>
                    <a:pt x="1876" y="649"/>
                    <a:pt x="1864" y="680"/>
                    <a:pt x="1840" y="705"/>
                  </a:cubicBezTo>
                  <a:cubicBezTo>
                    <a:pt x="1816" y="730"/>
                    <a:pt x="1786" y="744"/>
                    <a:pt x="1749" y="744"/>
                  </a:cubicBezTo>
                  <a:cubicBezTo>
                    <a:pt x="1713" y="744"/>
                    <a:pt x="1683" y="730"/>
                    <a:pt x="1660" y="705"/>
                  </a:cubicBezTo>
                  <a:cubicBezTo>
                    <a:pt x="1634" y="680"/>
                    <a:pt x="1621" y="649"/>
                    <a:pt x="1621" y="612"/>
                  </a:cubicBezTo>
                  <a:cubicBezTo>
                    <a:pt x="1621" y="574"/>
                    <a:pt x="1634" y="542"/>
                    <a:pt x="1660" y="518"/>
                  </a:cubicBezTo>
                  <a:cubicBezTo>
                    <a:pt x="1683" y="493"/>
                    <a:pt x="1713" y="481"/>
                    <a:pt x="1749" y="480"/>
                  </a:cubicBezTo>
                  <a:moveTo>
                    <a:pt x="2376" y="709"/>
                  </a:moveTo>
                  <a:cubicBezTo>
                    <a:pt x="2311" y="733"/>
                    <a:pt x="2253" y="745"/>
                    <a:pt x="2200" y="744"/>
                  </a:cubicBezTo>
                  <a:cubicBezTo>
                    <a:pt x="2107" y="744"/>
                    <a:pt x="2032" y="716"/>
                    <a:pt x="1975" y="663"/>
                  </a:cubicBezTo>
                  <a:cubicBezTo>
                    <a:pt x="1917" y="609"/>
                    <a:pt x="1888" y="539"/>
                    <a:pt x="1887" y="453"/>
                  </a:cubicBezTo>
                  <a:cubicBezTo>
                    <a:pt x="1887" y="378"/>
                    <a:pt x="1912" y="311"/>
                    <a:pt x="1961" y="250"/>
                  </a:cubicBezTo>
                  <a:cubicBezTo>
                    <a:pt x="2011" y="189"/>
                    <a:pt x="2088" y="157"/>
                    <a:pt x="2194" y="155"/>
                  </a:cubicBezTo>
                  <a:cubicBezTo>
                    <a:pt x="2255" y="155"/>
                    <a:pt x="2314" y="165"/>
                    <a:pt x="2372" y="185"/>
                  </a:cubicBezTo>
                  <a:cubicBezTo>
                    <a:pt x="2372" y="374"/>
                    <a:pt x="2372" y="374"/>
                    <a:pt x="2372" y="374"/>
                  </a:cubicBezTo>
                  <a:cubicBezTo>
                    <a:pt x="2325" y="351"/>
                    <a:pt x="2279" y="339"/>
                    <a:pt x="2234" y="339"/>
                  </a:cubicBezTo>
                  <a:cubicBezTo>
                    <a:pt x="2195" y="339"/>
                    <a:pt x="2164" y="349"/>
                    <a:pt x="2140" y="370"/>
                  </a:cubicBezTo>
                  <a:cubicBezTo>
                    <a:pt x="2116" y="390"/>
                    <a:pt x="2104" y="417"/>
                    <a:pt x="2104" y="451"/>
                  </a:cubicBezTo>
                  <a:cubicBezTo>
                    <a:pt x="2104" y="484"/>
                    <a:pt x="2117" y="510"/>
                    <a:pt x="2143" y="529"/>
                  </a:cubicBezTo>
                  <a:cubicBezTo>
                    <a:pt x="2167" y="550"/>
                    <a:pt x="2199" y="560"/>
                    <a:pt x="2240" y="560"/>
                  </a:cubicBezTo>
                  <a:cubicBezTo>
                    <a:pt x="2276" y="561"/>
                    <a:pt x="2322" y="549"/>
                    <a:pt x="2376" y="525"/>
                  </a:cubicBezTo>
                  <a:lnTo>
                    <a:pt x="2376" y="709"/>
                  </a:lnTo>
                  <a:close/>
                  <a:moveTo>
                    <a:pt x="2632" y="450"/>
                  </a:moveTo>
                  <a:cubicBezTo>
                    <a:pt x="2632" y="482"/>
                    <a:pt x="2642" y="509"/>
                    <a:pt x="2664" y="529"/>
                  </a:cubicBezTo>
                  <a:cubicBezTo>
                    <a:pt x="2684" y="550"/>
                    <a:pt x="2712" y="560"/>
                    <a:pt x="2746" y="560"/>
                  </a:cubicBezTo>
                  <a:cubicBezTo>
                    <a:pt x="2781" y="560"/>
                    <a:pt x="2809" y="550"/>
                    <a:pt x="2829" y="529"/>
                  </a:cubicBezTo>
                  <a:cubicBezTo>
                    <a:pt x="2850" y="509"/>
                    <a:pt x="2861" y="482"/>
                    <a:pt x="2861" y="450"/>
                  </a:cubicBezTo>
                  <a:cubicBezTo>
                    <a:pt x="2861" y="417"/>
                    <a:pt x="2850" y="390"/>
                    <a:pt x="2829" y="370"/>
                  </a:cubicBezTo>
                  <a:cubicBezTo>
                    <a:pt x="2809" y="349"/>
                    <a:pt x="2781" y="339"/>
                    <a:pt x="2746" y="339"/>
                  </a:cubicBezTo>
                  <a:cubicBezTo>
                    <a:pt x="2712" y="339"/>
                    <a:pt x="2684" y="349"/>
                    <a:pt x="2664" y="370"/>
                  </a:cubicBezTo>
                  <a:cubicBezTo>
                    <a:pt x="2642" y="390"/>
                    <a:pt x="2632" y="417"/>
                    <a:pt x="2632" y="450"/>
                  </a:cubicBezTo>
                  <a:moveTo>
                    <a:pt x="2415" y="450"/>
                  </a:moveTo>
                  <a:cubicBezTo>
                    <a:pt x="2414" y="373"/>
                    <a:pt x="2440" y="305"/>
                    <a:pt x="2494" y="247"/>
                  </a:cubicBezTo>
                  <a:cubicBezTo>
                    <a:pt x="2547" y="187"/>
                    <a:pt x="2631" y="156"/>
                    <a:pt x="2746" y="155"/>
                  </a:cubicBezTo>
                  <a:cubicBezTo>
                    <a:pt x="2866" y="157"/>
                    <a:pt x="2951" y="189"/>
                    <a:pt x="3003" y="250"/>
                  </a:cubicBezTo>
                  <a:cubicBezTo>
                    <a:pt x="3054" y="310"/>
                    <a:pt x="3079" y="376"/>
                    <a:pt x="3078" y="450"/>
                  </a:cubicBezTo>
                  <a:cubicBezTo>
                    <a:pt x="3078" y="528"/>
                    <a:pt x="3051" y="596"/>
                    <a:pt x="2998" y="653"/>
                  </a:cubicBezTo>
                  <a:cubicBezTo>
                    <a:pt x="2944" y="712"/>
                    <a:pt x="2860" y="743"/>
                    <a:pt x="2748" y="744"/>
                  </a:cubicBezTo>
                  <a:cubicBezTo>
                    <a:pt x="2630" y="742"/>
                    <a:pt x="2545" y="710"/>
                    <a:pt x="2492" y="648"/>
                  </a:cubicBezTo>
                  <a:cubicBezTo>
                    <a:pt x="2440" y="589"/>
                    <a:pt x="2414" y="522"/>
                    <a:pt x="2415" y="450"/>
                  </a:cubicBezTo>
                  <a:moveTo>
                    <a:pt x="3115" y="165"/>
                  </a:moveTo>
                  <a:cubicBezTo>
                    <a:pt x="3332" y="165"/>
                    <a:pt x="3332" y="165"/>
                    <a:pt x="3332" y="165"/>
                  </a:cubicBezTo>
                  <a:cubicBezTo>
                    <a:pt x="3332" y="240"/>
                    <a:pt x="3332" y="240"/>
                    <a:pt x="3332" y="240"/>
                  </a:cubicBezTo>
                  <a:cubicBezTo>
                    <a:pt x="3384" y="183"/>
                    <a:pt x="3443" y="155"/>
                    <a:pt x="3512" y="155"/>
                  </a:cubicBezTo>
                  <a:cubicBezTo>
                    <a:pt x="3588" y="154"/>
                    <a:pt x="3646" y="188"/>
                    <a:pt x="3685" y="256"/>
                  </a:cubicBezTo>
                  <a:cubicBezTo>
                    <a:pt x="3744" y="189"/>
                    <a:pt x="3812" y="156"/>
                    <a:pt x="3890" y="155"/>
                  </a:cubicBezTo>
                  <a:cubicBezTo>
                    <a:pt x="3953" y="156"/>
                    <a:pt x="3998" y="177"/>
                    <a:pt x="4027" y="219"/>
                  </a:cubicBezTo>
                  <a:cubicBezTo>
                    <a:pt x="4056" y="260"/>
                    <a:pt x="4070" y="311"/>
                    <a:pt x="4070" y="370"/>
                  </a:cubicBezTo>
                  <a:cubicBezTo>
                    <a:pt x="4070" y="735"/>
                    <a:pt x="4070" y="735"/>
                    <a:pt x="4070" y="735"/>
                  </a:cubicBezTo>
                  <a:cubicBezTo>
                    <a:pt x="3853" y="735"/>
                    <a:pt x="3853" y="735"/>
                    <a:pt x="3853" y="735"/>
                  </a:cubicBezTo>
                  <a:cubicBezTo>
                    <a:pt x="3853" y="409"/>
                    <a:pt x="3853" y="409"/>
                    <a:pt x="3853" y="409"/>
                  </a:cubicBezTo>
                  <a:cubicBezTo>
                    <a:pt x="3853" y="388"/>
                    <a:pt x="3847" y="371"/>
                    <a:pt x="3836" y="359"/>
                  </a:cubicBezTo>
                  <a:cubicBezTo>
                    <a:pt x="3825" y="346"/>
                    <a:pt x="3810" y="340"/>
                    <a:pt x="3790" y="340"/>
                  </a:cubicBezTo>
                  <a:cubicBezTo>
                    <a:pt x="3756" y="341"/>
                    <a:pt x="3726" y="361"/>
                    <a:pt x="3701" y="399"/>
                  </a:cubicBezTo>
                  <a:cubicBezTo>
                    <a:pt x="3701" y="735"/>
                    <a:pt x="3701" y="735"/>
                    <a:pt x="3701" y="735"/>
                  </a:cubicBezTo>
                  <a:cubicBezTo>
                    <a:pt x="3484" y="735"/>
                    <a:pt x="3484" y="735"/>
                    <a:pt x="3484" y="735"/>
                  </a:cubicBezTo>
                  <a:cubicBezTo>
                    <a:pt x="3484" y="413"/>
                    <a:pt x="3484" y="413"/>
                    <a:pt x="3484" y="413"/>
                  </a:cubicBezTo>
                  <a:cubicBezTo>
                    <a:pt x="3484" y="390"/>
                    <a:pt x="3478" y="373"/>
                    <a:pt x="3467" y="360"/>
                  </a:cubicBezTo>
                  <a:cubicBezTo>
                    <a:pt x="3456" y="348"/>
                    <a:pt x="3440" y="341"/>
                    <a:pt x="3419" y="340"/>
                  </a:cubicBezTo>
                  <a:cubicBezTo>
                    <a:pt x="3387" y="341"/>
                    <a:pt x="3359" y="361"/>
                    <a:pt x="3332" y="399"/>
                  </a:cubicBezTo>
                  <a:cubicBezTo>
                    <a:pt x="3332" y="735"/>
                    <a:pt x="3332" y="735"/>
                    <a:pt x="3332" y="735"/>
                  </a:cubicBezTo>
                  <a:cubicBezTo>
                    <a:pt x="3115" y="735"/>
                    <a:pt x="3115" y="735"/>
                    <a:pt x="3115" y="735"/>
                  </a:cubicBezTo>
                  <a:lnTo>
                    <a:pt x="3115" y="165"/>
                  </a:lnTo>
                  <a:close/>
                </a:path>
              </a:pathLst>
            </a:custGeom>
            <a:solidFill>
              <a:srgbClr val="1111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</p:sldLayoutIdLst>
  <p:hf hdr="0" ftr="0" dt="0"/>
  <p:txStyles>
    <p:titleStyle>
      <a:lvl1pPr algn="l" defTabSz="1088502" rtl="0" eaLnBrk="1" latinLnBrk="0" hangingPunct="1">
        <a:spcBef>
          <a:spcPct val="0"/>
        </a:spcBef>
        <a:buNone/>
        <a:defRPr sz="3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88502" rtl="0" eaLnBrk="1" latinLnBrk="0" hangingPunct="1">
        <a:lnSpc>
          <a:spcPct val="120000"/>
        </a:lnSpc>
        <a:spcBef>
          <a:spcPts val="3095"/>
        </a:spcBef>
        <a:buFont typeface="Arial" pitchFamily="34" charset="0"/>
        <a:buNone/>
        <a:defRPr sz="19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1088502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04" indent="-128504" algn="l" defTabSz="1088502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Open Sans Light" panose="020B0306030504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563" indent="0" algn="l" defTabSz="1088502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26" indent="-128563" algn="l" defTabSz="1088502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Open Sans Light" panose="020B030603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26" indent="0" algn="l" defTabSz="1088502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85690" indent="-128563" algn="l" defTabSz="1088502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Open Sans Light" panose="020B03060305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0" indent="0" algn="l" defTabSz="1088502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088502" rtl="0" eaLnBrk="1" latinLnBrk="0" hangingPunct="1">
        <a:lnSpc>
          <a:spcPct val="120000"/>
        </a:lnSpc>
        <a:spcBef>
          <a:spcPts val="0"/>
        </a:spcBef>
        <a:buFont typeface="+mj-lt"/>
        <a:buNone/>
        <a:defRPr sz="3200" kern="1200">
          <a:solidFill>
            <a:schemeClr val="tx2"/>
          </a:solidFill>
          <a:latin typeface="+mj-lt"/>
          <a:ea typeface="+mn-ea"/>
          <a:cs typeface="+mn-cs"/>
        </a:defRPr>
      </a:lvl9pPr>
    </p:bodyStyle>
    <p:otherStyle>
      <a:defPPr>
        <a:defRPr lang="en-GB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 noRot="1" noMove="1" noResize="1" noEditPoints="1" noChangeShapeType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NPS Plaza - </a:t>
            </a:r>
            <a:r>
              <a:rPr lang="en-US" dirty="0" err="1"/>
              <a:t>Afleverpunten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 noRot="1" noMove="1" noResize="1" noEditPoints="1" noChangeShapeType="1"/>
          </p:cNvSpPr>
          <p:nvPr>
            <p:ph type="sldNum" sz="quarter" idx="1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1</a:t>
            </a:fld>
            <a:endParaRPr lang="en-GB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 noRot="1" noMove="1" noResize="1" noEditPoints="1" noChangeShapeType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Kim </a:t>
            </a:r>
            <a:r>
              <a:rPr lang="en-GB" dirty="0" err="1"/>
              <a:t>Konings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 noRot="1" noMove="1" noResize="1" noEditPoints="1" noChangeShapeType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kkonings@bol.com</a:t>
            </a:r>
            <a:endParaRPr lang="en-GB" dirty="0"/>
          </a:p>
        </p:txBody>
      </p:sp>
      <p:sp>
        <p:nvSpPr>
          <p:cNvPr id="9" name="TextBox 8 (JU-Free)"/>
          <p:cNvSpPr txBox="1">
            <a:spLocks/>
          </p:cNvSpPr>
          <p:nvPr/>
        </p:nvSpPr>
        <p:spPr>
          <a:xfrm>
            <a:off x="782298" y="1739203"/>
            <a:ext cx="10558625" cy="576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GB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 (JU-Free)"/>
          <p:cNvSpPr txBox="1">
            <a:spLocks/>
          </p:cNvSpPr>
          <p:nvPr/>
        </p:nvSpPr>
        <p:spPr>
          <a:xfrm>
            <a:off x="782298" y="2257723"/>
            <a:ext cx="10558625" cy="468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GB" sz="2700" dirty="0">
                <a:solidFill>
                  <a:schemeClr val="bg1"/>
                </a:solidFill>
              </a:rPr>
              <a:t>PPM – NPS </a:t>
            </a:r>
            <a:r>
              <a:rPr lang="en-GB" sz="2700" dirty="0" err="1">
                <a:solidFill>
                  <a:schemeClr val="bg1"/>
                </a:solidFill>
              </a:rPr>
              <a:t>afleverlocatie</a:t>
            </a:r>
            <a:endParaRPr lang="en-GB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9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 noRot="1" noMove="1" noResize="1" noEditPoints="1" noChangeShapeType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/>
              <a:t>Q1 2019</a:t>
            </a:r>
          </a:p>
          <a:p>
            <a:pPr lvl="2"/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transactionele</a:t>
            </a:r>
            <a:r>
              <a:rPr lang="en-GB" dirty="0"/>
              <a:t> NPS </a:t>
            </a:r>
            <a:r>
              <a:rPr lang="en-GB" dirty="0" err="1"/>
              <a:t>uitvragen</a:t>
            </a:r>
            <a:r>
              <a:rPr lang="en-GB" dirty="0"/>
              <a:t>. </a:t>
            </a:r>
            <a:r>
              <a:rPr lang="en-GB" dirty="0" err="1"/>
              <a:t>Gekoppeld</a:t>
            </a:r>
            <a:r>
              <a:rPr lang="en-GB" dirty="0"/>
              <a:t> met DPD data, TPT data &amp; </a:t>
            </a:r>
            <a:r>
              <a:rPr lang="en-GB" dirty="0" err="1"/>
              <a:t>superjoin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 noRot="1" noMove="1" noResize="1" noEditPoints="1" noChangeShapeType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4" name="Titel 3"/>
          <p:cNvSpPr>
            <a:spLocks noGrp="1" noRot="1" noMove="1" noResize="1" noEditPoint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Locatie</a:t>
            </a:r>
            <a:r>
              <a:rPr lang="en-GB" dirty="0"/>
              <a:t> van levering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invloed</a:t>
            </a:r>
            <a:r>
              <a:rPr lang="en-GB" dirty="0"/>
              <a:t> op NPS</a:t>
            </a:r>
          </a:p>
        </p:txBody>
      </p:sp>
    </p:spTree>
    <p:extLst>
      <p:ext uri="{BB962C8B-B14F-4D97-AF65-F5344CB8AC3E}">
        <p14:creationId xmlns:p14="http://schemas.microsoft.com/office/powerpoint/2010/main" val="25112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EE9646-5C01-7048-A9E7-14C8FD1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SCHETS …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97D7-E583-2A4F-AB5B-BC75E23C6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C2D6-D6F9-7648-B2B1-38AA453CC1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5761D1-5AB0-2C49-A865-7AD8CD4A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Klanten</a:t>
            </a:r>
            <a:r>
              <a:rPr lang="en-US" dirty="0"/>
              <a:t> </a:t>
            </a:r>
            <a:r>
              <a:rPr lang="en-US" dirty="0" err="1"/>
              <a:t>ontevreden</a:t>
            </a:r>
            <a:r>
              <a:rPr lang="en-US" dirty="0"/>
              <a:t> door levering </a:t>
            </a:r>
            <a:r>
              <a:rPr lang="en-US" dirty="0" err="1"/>
              <a:t>afhaalpunt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CC6743-BE41-F64E-8320-5611B68AD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484951"/>
              </p:ext>
            </p:extLst>
          </p:nvPr>
        </p:nvGraphicFramePr>
        <p:xfrm>
          <a:off x="789978" y="1632734"/>
          <a:ext cx="9931031" cy="4593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05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EE9646-5C01-7048-A9E7-14C8FD1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NPS where </a:t>
            </a:r>
            <a:r>
              <a:rPr lang="en-US" dirty="0" err="1"/>
              <a:t>FulFillmentmethod</a:t>
            </a:r>
            <a:r>
              <a:rPr lang="en-US" dirty="0"/>
              <a:t> is known is on average 49.7 (= 81% of total NPS Plaza). These include the ‘On time’ delivery &amp; ‘Late’ delivery.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Based on 1 NPS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97D7-E583-2A4F-AB5B-BC75E23C6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 </a:t>
            </a:r>
            <a:r>
              <a:rPr lang="en-US" dirty="0" err="1"/>
              <a:t>tijd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C2D6-D6F9-7648-B2B1-38AA453CC1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5761D1-5AB0-2C49-A865-7AD8CD4A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Klanten</a:t>
            </a:r>
            <a:r>
              <a:rPr lang="en-US" dirty="0"/>
              <a:t> </a:t>
            </a:r>
            <a:r>
              <a:rPr lang="en-US" dirty="0" err="1"/>
              <a:t>ontevreden</a:t>
            </a:r>
            <a:r>
              <a:rPr lang="en-US" dirty="0"/>
              <a:t> door levering </a:t>
            </a:r>
            <a:r>
              <a:rPr lang="en-US" dirty="0" err="1"/>
              <a:t>afhaalpunt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AB77EB-C344-E047-B38A-86AA95811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03513"/>
              </p:ext>
            </p:extLst>
          </p:nvPr>
        </p:nvGraphicFramePr>
        <p:xfrm>
          <a:off x="309896" y="2248114"/>
          <a:ext cx="11654777" cy="3977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7768">
                  <a:extLst>
                    <a:ext uri="{9D8B030D-6E8A-4147-A177-3AD203B41FA5}">
                      <a16:colId xmlns:a16="http://schemas.microsoft.com/office/drawing/2014/main" val="3339042076"/>
                    </a:ext>
                  </a:extLst>
                </a:gridCol>
                <a:gridCol w="2103022">
                  <a:extLst>
                    <a:ext uri="{9D8B030D-6E8A-4147-A177-3AD203B41FA5}">
                      <a16:colId xmlns:a16="http://schemas.microsoft.com/office/drawing/2014/main" val="1474629081"/>
                    </a:ext>
                  </a:extLst>
                </a:gridCol>
                <a:gridCol w="2429221">
                  <a:extLst>
                    <a:ext uri="{9D8B030D-6E8A-4147-A177-3AD203B41FA5}">
                      <a16:colId xmlns:a16="http://schemas.microsoft.com/office/drawing/2014/main" val="4028640356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2280794940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3229204889"/>
                    </a:ext>
                  </a:extLst>
                </a:gridCol>
              </a:tblGrid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Delivery /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Parcel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Unknown, probably at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952041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-10.0 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= 1.62%)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56.0 </a:t>
                      </a:r>
                    </a:p>
                    <a:p>
                      <a:r>
                        <a:rPr lang="en-US" dirty="0"/>
                        <a:t>(w = 3.77%)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 </a:t>
                      </a:r>
                    </a:p>
                    <a:p>
                      <a:r>
                        <a:rPr lang="en-US" dirty="0"/>
                        <a:t>(w = 71.26%)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54.0 </a:t>
                      </a:r>
                    </a:p>
                    <a:p>
                      <a:r>
                        <a:rPr lang="en-US" dirty="0"/>
                        <a:t>(w = 77% of 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60443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-33 </a:t>
                      </a:r>
                    </a:p>
                    <a:p>
                      <a:r>
                        <a:rPr lang="en-US" dirty="0"/>
                        <a:t>(w = 0.14%)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-50.0 </a:t>
                      </a:r>
                    </a:p>
                    <a:p>
                      <a:r>
                        <a:rPr lang="en-US" dirty="0"/>
                        <a:t>(w =0.16%)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-21.0 </a:t>
                      </a:r>
                    </a:p>
                    <a:p>
                      <a:r>
                        <a:rPr lang="en-US" dirty="0"/>
                        <a:t>(w = 4.23%)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-22.5 </a:t>
                      </a:r>
                    </a:p>
                    <a:p>
                      <a:r>
                        <a:rPr lang="en-US" dirty="0"/>
                        <a:t>(w = 5% of 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7869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</a:t>
                      </a:r>
                    </a:p>
                    <a:p>
                      <a:r>
                        <a:rPr lang="en-US" dirty="0"/>
                        <a:t>(w = 0.01%)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21.0 </a:t>
                      </a:r>
                    </a:p>
                    <a:p>
                      <a:r>
                        <a:rPr lang="en-US" dirty="0"/>
                        <a:t>(w = 18.81%)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</a:t>
                      </a:r>
                    </a:p>
                    <a:p>
                      <a:r>
                        <a:rPr lang="en-US" dirty="0"/>
                        <a:t>(w = 19% of 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5236"/>
                  </a:ext>
                </a:extLst>
              </a:tr>
              <a:tr h="99600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-11.5 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= 2% of 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52 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(w = 4% of 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44.9 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(w = 94% of 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44.2</a:t>
                      </a:r>
                    </a:p>
                    <a:p>
                      <a:r>
                        <a:rPr lang="en-US" dirty="0"/>
                        <a:t>(w =100% of total NPS Plaza)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89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EE9646-5C01-7048-A9E7-14C8FD1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NPS 44.2 (w =100%), NPS DPD 32.6 (w = 12%)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C2D6-D6F9-7648-B2B1-38AA453CC1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5761D1-5AB0-2C49-A865-7AD8CD4A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35" y="325796"/>
            <a:ext cx="10800000" cy="576133"/>
          </a:xfrm>
        </p:spPr>
        <p:txBody>
          <a:bodyPr/>
          <a:lstStyle/>
          <a:p>
            <a:r>
              <a:rPr lang="en-US" dirty="0"/>
              <a:t>DPD </a:t>
            </a:r>
            <a:r>
              <a:rPr lang="en-US" dirty="0" err="1"/>
              <a:t>klanten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levering </a:t>
            </a:r>
            <a:r>
              <a:rPr lang="en-US" dirty="0" err="1"/>
              <a:t>afhaalpunt</a:t>
            </a:r>
            <a:r>
              <a:rPr lang="en-US" dirty="0"/>
              <a:t> </a:t>
            </a:r>
            <a:r>
              <a:rPr lang="en-US" dirty="0" err="1"/>
              <a:t>waardeloos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41A7B2-A502-2A4E-B5FD-51D38611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841"/>
              </p:ext>
            </p:extLst>
          </p:nvPr>
        </p:nvGraphicFramePr>
        <p:xfrm>
          <a:off x="985755" y="2248114"/>
          <a:ext cx="10040053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9810">
                  <a:extLst>
                    <a:ext uri="{9D8B030D-6E8A-4147-A177-3AD203B41FA5}">
                      <a16:colId xmlns:a16="http://schemas.microsoft.com/office/drawing/2014/main" val="3339042076"/>
                    </a:ext>
                  </a:extLst>
                </a:gridCol>
                <a:gridCol w="2503639">
                  <a:extLst>
                    <a:ext uri="{9D8B030D-6E8A-4147-A177-3AD203B41FA5}">
                      <a16:colId xmlns:a16="http://schemas.microsoft.com/office/drawing/2014/main" val="1474629081"/>
                    </a:ext>
                  </a:extLst>
                </a:gridCol>
                <a:gridCol w="2538302">
                  <a:extLst>
                    <a:ext uri="{9D8B030D-6E8A-4147-A177-3AD203B41FA5}">
                      <a16:colId xmlns:a16="http://schemas.microsoft.com/office/drawing/2014/main" val="2280794940"/>
                    </a:ext>
                  </a:extLst>
                </a:gridCol>
                <a:gridCol w="2538302">
                  <a:extLst>
                    <a:ext uri="{9D8B030D-6E8A-4147-A177-3AD203B41FA5}">
                      <a16:colId xmlns:a16="http://schemas.microsoft.com/office/drawing/2014/main" val="3229204889"/>
                    </a:ext>
                  </a:extLst>
                </a:gridCol>
              </a:tblGrid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Delivery /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Parcel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Unknown, probably at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952041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-18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=1.17)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  <a:p>
                      <a:r>
                        <a:rPr lang="en-US" dirty="0"/>
                        <a:t>(w = 5.78)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  <a:p>
                      <a:r>
                        <a:rPr lang="en-US" dirty="0"/>
                        <a:t>(w = 6.96%)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60443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-53</a:t>
                      </a:r>
                    </a:p>
                    <a:p>
                      <a:r>
                        <a:rPr lang="en-US" dirty="0"/>
                        <a:t>(w = 0.18%)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</a:t>
                      </a:r>
                    </a:p>
                    <a:p>
                      <a:r>
                        <a:rPr lang="en-US" dirty="0"/>
                        <a:t>(w = 0.61%)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-44</a:t>
                      </a:r>
                    </a:p>
                    <a:p>
                      <a:r>
                        <a:rPr lang="en-US" dirty="0"/>
                        <a:t>(w = 0.79%)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7869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  <a:p>
                      <a:r>
                        <a:rPr lang="en-US" dirty="0"/>
                        <a:t>(w = 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  <a:p>
                      <a:r>
                        <a:rPr lang="en-US" dirty="0"/>
                        <a:t>(w = 3.37%)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  <a:p>
                      <a:r>
                        <a:rPr lang="en-US" dirty="0"/>
                        <a:t>( w = 4.07%)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5236"/>
                  </a:ext>
                </a:extLst>
              </a:tr>
              <a:tr h="99600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-16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= 1.55%)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DPD = 13.71%)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  <a:p>
                      <a:r>
                        <a:rPr lang="en-US" dirty="0"/>
                        <a:t>(w = 9.77%)</a:t>
                      </a:r>
                    </a:p>
                    <a:p>
                      <a:r>
                        <a:rPr lang="en-US" dirty="0"/>
                        <a:t>(w DPD = 86.29%)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DPD 33</a:t>
                      </a:r>
                    </a:p>
                    <a:p>
                      <a:r>
                        <a:rPr lang="en-US" dirty="0"/>
                        <a:t>(w = 12% of total)</a:t>
                      </a:r>
                    </a:p>
                    <a:p>
                      <a:r>
                        <a:rPr lang="en-US" dirty="0"/>
                        <a:t>Total 44.2</a:t>
                      </a:r>
                    </a:p>
                    <a:p>
                      <a:r>
                        <a:rPr lang="en-US" dirty="0"/>
                        <a:t>(w = 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4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CCCBFA-ACEC-A145-8D9E-0465182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Negatieve</a:t>
            </a:r>
            <a:r>
              <a:rPr lang="en-US" dirty="0"/>
              <a:t> NPS </a:t>
            </a:r>
            <a:r>
              <a:rPr lang="en-US" dirty="0" err="1"/>
              <a:t>parcelshops</a:t>
            </a:r>
            <a:r>
              <a:rPr lang="en-US" dirty="0"/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DPD Nederland </a:t>
            </a:r>
            <a:r>
              <a:rPr lang="en-US" dirty="0" err="1"/>
              <a:t>negatiever</a:t>
            </a:r>
            <a:r>
              <a:rPr lang="en-US" dirty="0"/>
              <a:t> over </a:t>
            </a:r>
            <a:r>
              <a:rPr lang="en-US" dirty="0" err="1"/>
              <a:t>parcelshops</a:t>
            </a:r>
            <a:r>
              <a:rPr lang="en-US" dirty="0"/>
              <a:t> (NPS = -42). NPS unknown 53, NPS </a:t>
            </a:r>
            <a:r>
              <a:rPr lang="en-US" dirty="0" err="1"/>
              <a:t>buren</a:t>
            </a:r>
            <a:r>
              <a:rPr lang="en-US" dirty="0"/>
              <a:t> 32.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PostNL </a:t>
            </a:r>
            <a:r>
              <a:rPr lang="en-US" dirty="0" err="1"/>
              <a:t>zelfde</a:t>
            </a:r>
            <a:r>
              <a:rPr lang="en-US" dirty="0"/>
              <a:t> trend </a:t>
            </a:r>
            <a:r>
              <a:rPr lang="en-US" dirty="0" err="1"/>
              <a:t>als</a:t>
            </a:r>
            <a:r>
              <a:rPr lang="en-US" dirty="0"/>
              <a:t> DPD. NPS unknown 63, NPS </a:t>
            </a:r>
            <a:r>
              <a:rPr lang="en-US" dirty="0" err="1"/>
              <a:t>buren</a:t>
            </a:r>
            <a:r>
              <a:rPr lang="en-US" dirty="0"/>
              <a:t> 55 &amp; NPS </a:t>
            </a:r>
            <a:r>
              <a:rPr lang="en-US" dirty="0" err="1"/>
              <a:t>afhaallocatie</a:t>
            </a:r>
            <a:r>
              <a:rPr lang="en-US" dirty="0"/>
              <a:t> -23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Positieve</a:t>
            </a:r>
            <a:r>
              <a:rPr lang="en-US" dirty="0"/>
              <a:t> NPS </a:t>
            </a:r>
            <a:r>
              <a:rPr lang="en-US" dirty="0" err="1"/>
              <a:t>parcelshops</a:t>
            </a:r>
            <a:r>
              <a:rPr lang="en-US" dirty="0"/>
              <a:t>.  LET OP: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negatievere</a:t>
            </a:r>
            <a:r>
              <a:rPr lang="en-US" dirty="0"/>
              <a:t> NPS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geleverd</a:t>
            </a:r>
            <a:r>
              <a:rPr lang="en-US" dirty="0"/>
              <a:t> is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parcelshop</a:t>
            </a:r>
            <a:r>
              <a:rPr lang="en-US" dirty="0"/>
              <a:t> </a:t>
            </a:r>
            <a:r>
              <a:rPr lang="en-US" dirty="0" err="1"/>
              <a:t>ivm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geleverd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parcelshop</a:t>
            </a:r>
            <a:r>
              <a:rPr lang="en-US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DPD </a:t>
            </a:r>
            <a:r>
              <a:rPr lang="en-US" dirty="0" err="1"/>
              <a:t>Belgie</a:t>
            </a:r>
            <a:r>
              <a:rPr lang="en-US" dirty="0"/>
              <a:t> (NPS = 32). NPS unknown 56, NPS </a:t>
            </a:r>
            <a:r>
              <a:rPr lang="en-US" dirty="0" err="1"/>
              <a:t>buren</a:t>
            </a:r>
            <a:r>
              <a:rPr lang="en-US" dirty="0"/>
              <a:t> 57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DHL Parcel NPS unknown 57, NPS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buren</a:t>
            </a:r>
            <a:r>
              <a:rPr lang="en-US" dirty="0"/>
              <a:t> 60, NPS </a:t>
            </a:r>
            <a:r>
              <a:rPr lang="en-US" dirty="0" err="1"/>
              <a:t>afhaallocatie</a:t>
            </a:r>
            <a:r>
              <a:rPr lang="en-US" dirty="0"/>
              <a:t> 22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DHLFORYOU NPS unknown 57, NPS </a:t>
            </a:r>
            <a:r>
              <a:rPr lang="en-US" dirty="0" err="1"/>
              <a:t>buren</a:t>
            </a:r>
            <a:r>
              <a:rPr lang="en-US" dirty="0"/>
              <a:t> 55 </a:t>
            </a:r>
            <a:r>
              <a:rPr lang="en-US" dirty="0" err="1"/>
              <a:t>en</a:t>
            </a:r>
            <a:r>
              <a:rPr lang="en-US" dirty="0"/>
              <a:t> NPS </a:t>
            </a:r>
            <a:r>
              <a:rPr lang="en-US" dirty="0" err="1"/>
              <a:t>afhaallocatie</a:t>
            </a:r>
            <a:r>
              <a:rPr lang="en-US" dirty="0"/>
              <a:t> 42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88B31-BC06-5747-AC3B-49A4A53E2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1EF9F-C7DF-AF48-AA55-AD5B1B6228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4A2284-A2F8-7B4B-80DB-2C00348A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</a:t>
            </a:r>
            <a:r>
              <a:rPr lang="en-US" dirty="0"/>
              <a:t> per </a:t>
            </a:r>
            <a:r>
              <a:rPr lang="en-US" dirty="0" err="1"/>
              <a:t>vervoerder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298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EE9646-5C01-7048-A9E7-14C8FD1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STEL: Plaza </a:t>
            </a:r>
            <a:r>
              <a:rPr lang="en-US" sz="1600" dirty="0" err="1"/>
              <a:t>levert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/minder op </a:t>
            </a:r>
            <a:r>
              <a:rPr lang="en-US" sz="1600" dirty="0" err="1"/>
              <a:t>afhaalpunten</a:t>
            </a:r>
            <a:r>
              <a:rPr lang="en-US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Gunstigste</a:t>
            </a:r>
            <a:r>
              <a:rPr lang="en-US" sz="1600" dirty="0"/>
              <a:t> </a:t>
            </a:r>
            <a:r>
              <a:rPr lang="en-US" sz="1600" dirty="0" err="1"/>
              <a:t>geval</a:t>
            </a:r>
            <a:r>
              <a:rPr lang="en-US" sz="1600" dirty="0"/>
              <a:t>: NPS </a:t>
            </a:r>
            <a:r>
              <a:rPr lang="en-US" sz="1600" dirty="0" err="1"/>
              <a:t>parcelpoint</a:t>
            </a:r>
            <a:r>
              <a:rPr lang="en-US" sz="1600" dirty="0"/>
              <a:t> </a:t>
            </a:r>
            <a:r>
              <a:rPr lang="en-US" sz="1600" dirty="0" err="1"/>
              <a:t>verdwijnt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wordt</a:t>
            </a:r>
            <a:r>
              <a:rPr lang="en-US" sz="1600" dirty="0"/>
              <a:t> NPS met </a:t>
            </a:r>
            <a:r>
              <a:rPr lang="en-US" sz="1600" dirty="0" err="1"/>
              <a:t>locatie</a:t>
            </a:r>
            <a:r>
              <a:rPr lang="en-US" sz="1600" dirty="0"/>
              <a:t> Unknown/probably at home (= NPS 44.9). </a:t>
            </a:r>
            <a:r>
              <a:rPr lang="en-US" sz="1600" dirty="0">
                <a:sym typeface="Wingdings" pitchFamily="2" charset="2"/>
              </a:rPr>
              <a:t>NPS </a:t>
            </a:r>
            <a:r>
              <a:rPr lang="en-US" sz="1600" dirty="0"/>
              <a:t>44.2 </a:t>
            </a:r>
            <a:r>
              <a:rPr lang="en-US" sz="1600" dirty="0">
                <a:sym typeface="Wingdings" pitchFamily="2" charset="2"/>
              </a:rPr>
              <a:t> 45.25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itchFamily="2" charset="2"/>
              </a:rPr>
              <a:t>Leveringen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naar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parcelpoint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verminderen</a:t>
            </a:r>
            <a:r>
              <a:rPr lang="en-US" sz="1600" dirty="0">
                <a:sym typeface="Wingdings" pitchFamily="2" charset="2"/>
              </a:rPr>
              <a:t> van 2% </a:t>
            </a:r>
            <a:r>
              <a:rPr lang="en-US" sz="1600" dirty="0" err="1">
                <a:sym typeface="Wingdings" pitchFamily="2" charset="2"/>
              </a:rPr>
              <a:t>naar</a:t>
            </a:r>
            <a:r>
              <a:rPr lang="en-US" sz="1600" dirty="0">
                <a:sym typeface="Wingdings" pitchFamily="2" charset="2"/>
              </a:rPr>
              <a:t> 1%. NPS die </a:t>
            </a:r>
            <a:r>
              <a:rPr lang="en-US" sz="1600" dirty="0" err="1">
                <a:sym typeface="Wingdings" pitchFamily="2" charset="2"/>
              </a:rPr>
              <a:t>verwijnt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wordt</a:t>
            </a:r>
            <a:r>
              <a:rPr lang="en-US" sz="1600" dirty="0">
                <a:sym typeface="Wingdings" pitchFamily="2" charset="2"/>
              </a:rPr>
              <a:t> NPS met </a:t>
            </a:r>
            <a:r>
              <a:rPr lang="en-US" sz="1600" dirty="0" err="1">
                <a:sym typeface="Wingdings" pitchFamily="2" charset="2"/>
              </a:rPr>
              <a:t>locatie</a:t>
            </a:r>
            <a:r>
              <a:rPr lang="en-US" sz="1600" dirty="0">
                <a:sym typeface="Wingdings" pitchFamily="2" charset="2"/>
              </a:rPr>
              <a:t> Unknown/probably at home (=NPS 44.9). NPS 44.2  44.77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NPS  </a:t>
            </a:r>
            <a:r>
              <a:rPr lang="en-US" sz="1600" dirty="0" err="1">
                <a:sym typeface="Wingdings" pitchFamily="2" charset="2"/>
              </a:rPr>
              <a:t>parcelpoint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wordt</a:t>
            </a:r>
            <a:r>
              <a:rPr lang="en-US" sz="1600" dirty="0">
                <a:sym typeface="Wingdings" pitchFamily="2" charset="2"/>
              </a:rPr>
              <a:t> 0. NPS 44.2  45.33</a:t>
            </a:r>
          </a:p>
          <a:p>
            <a:pPr lvl="1"/>
            <a:endParaRPr lang="en-US" sz="1600" dirty="0">
              <a:sym typeface="Wingdings" pitchFamily="2" charset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97D7-E583-2A4F-AB5B-BC75E23C6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Afleverpunt</a:t>
            </a:r>
            <a:r>
              <a:rPr lang="en-US" dirty="0"/>
              <a:t>,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buren</a:t>
            </a:r>
            <a:r>
              <a:rPr lang="en-US" dirty="0"/>
              <a:t>, </a:t>
            </a:r>
            <a:r>
              <a:rPr lang="en-US" dirty="0" err="1"/>
              <a:t>thuis</a:t>
            </a:r>
            <a:r>
              <a:rPr lang="en-US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C2D6-D6F9-7648-B2B1-38AA453CC1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5761D1-5AB0-2C49-A865-7AD8CD4A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Sturen</a:t>
            </a:r>
            <a:r>
              <a:rPr lang="en-US" dirty="0"/>
              <a:t> op NIET </a:t>
            </a:r>
            <a:r>
              <a:rPr lang="en-US" dirty="0" err="1"/>
              <a:t>leveren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parcelpunt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4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DF31A-5674-BF4D-86E3-F5E3A8A1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" dirty="0"/>
              <a:t>32 missende items die bij parcelpunt zijn bezorgd komen niet uit TPT bron naar voren, wel uit spider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" dirty="0"/>
              <a:t>TPT data zegt dat leverdatum onbekend is. Is niet zo bij scraped data (tt = 05118964688234)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E0BA2-64A3-0447-B665-BFCF15590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TPT data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optimaal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81BD-14C7-4446-98AA-CDF40B448D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D17C22-2BAD-F44A-ACC1-32B4335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betrouwbaarheid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0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DDFB6-AE77-C24F-B076-5EE88CAE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Nadenken</a:t>
            </a:r>
            <a:r>
              <a:rPr lang="en-US" dirty="0"/>
              <a:t> of ‘op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geleverd</a:t>
            </a:r>
            <a:r>
              <a:rPr lang="en-US" dirty="0"/>
              <a:t>’ </a:t>
            </a:r>
            <a:r>
              <a:rPr lang="en-US" dirty="0" err="1"/>
              <a:t>volledige</a:t>
            </a:r>
            <a:r>
              <a:rPr lang="en-US" dirty="0"/>
              <a:t> KPI is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leverbetrouwbaarheid</a:t>
            </a:r>
            <a:r>
              <a:rPr lang="en-US" dirty="0"/>
              <a:t>.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geheel</a:t>
            </a:r>
            <a:r>
              <a:rPr lang="en-US" dirty="0"/>
              <a:t>? </a:t>
            </a:r>
            <a:r>
              <a:rPr lang="en-US" dirty="0">
                <a:sym typeface="Wingdings" pitchFamily="2" charset="2"/>
              </a:rPr>
              <a:t> levering </a:t>
            </a:r>
            <a:r>
              <a:rPr lang="en-US" dirty="0" err="1">
                <a:sym typeface="Wingdings" pitchFamily="2" charset="2"/>
              </a:rPr>
              <a:t>bij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afhaalpunt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maakt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klanten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blij</a:t>
            </a:r>
            <a:r>
              <a:rPr lang="en-US" dirty="0">
                <a:sym typeface="Wingdings" pitchFamily="2" charset="2"/>
              </a:rPr>
              <a:t>.  KPI over </a:t>
            </a:r>
            <a:r>
              <a:rPr lang="en-US" dirty="0" err="1">
                <a:sym typeface="Wingdings" pitchFamily="2" charset="2"/>
              </a:rPr>
              <a:t>locatie</a:t>
            </a:r>
            <a:r>
              <a:rPr lang="en-US" dirty="0">
                <a:sym typeface="Wingdings" pitchFamily="2" charset="2"/>
              </a:rPr>
              <a:t> levering?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Splitsen</a:t>
            </a:r>
            <a:r>
              <a:rPr lang="en-US" dirty="0">
                <a:sym typeface="Wingdings" pitchFamily="2" charset="2"/>
              </a:rPr>
              <a:t> NPS late levering: was </a:t>
            </a:r>
            <a:r>
              <a:rPr lang="en-US" dirty="0" err="1">
                <a:sym typeface="Wingdings" pitchFamily="2" charset="2"/>
              </a:rPr>
              <a:t>er</a:t>
            </a:r>
            <a:r>
              <a:rPr lang="en-US" dirty="0">
                <a:sym typeface="Wingdings" pitchFamily="2" charset="2"/>
              </a:rPr>
              <a:t> al </a:t>
            </a:r>
            <a:r>
              <a:rPr lang="en-US" dirty="0" err="1">
                <a:sym typeface="Wingdings" pitchFamily="2" charset="2"/>
              </a:rPr>
              <a:t>een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afleverpoging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gedaan</a:t>
            </a:r>
            <a:r>
              <a:rPr lang="en-US" dirty="0">
                <a:sym typeface="Wingdings" pitchFamily="2" charset="2"/>
              </a:rPr>
              <a:t> (die </a:t>
            </a:r>
            <a:r>
              <a:rPr lang="en-US" dirty="0" err="1">
                <a:sym typeface="Wingdings" pitchFamily="2" charset="2"/>
              </a:rPr>
              <a:t>wel</a:t>
            </a:r>
            <a:r>
              <a:rPr lang="en-US" dirty="0">
                <a:sym typeface="Wingdings" pitchFamily="2" charset="2"/>
              </a:rPr>
              <a:t> op </a:t>
            </a:r>
            <a:r>
              <a:rPr lang="en-US" dirty="0" err="1">
                <a:sym typeface="Wingdings" pitchFamily="2" charset="2"/>
              </a:rPr>
              <a:t>beloofde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leverdag</a:t>
            </a:r>
            <a:r>
              <a:rPr lang="en-US" dirty="0">
                <a:sym typeface="Wingdings" pitchFamily="2" charset="2"/>
              </a:rPr>
              <a:t> was)?  Dan </a:t>
            </a:r>
            <a:r>
              <a:rPr lang="en-US" dirty="0" err="1">
                <a:sym typeface="Wingdings" pitchFamily="2" charset="2"/>
              </a:rPr>
              <a:t>kun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advies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geven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sym typeface="Wingdings" pitchFamily="2" charset="2"/>
              </a:rPr>
              <a:t>bezorgers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pakketten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bij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parcelshop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moeten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afleveren</a:t>
            </a:r>
            <a:r>
              <a:rPr lang="en-US" dirty="0">
                <a:sym typeface="Wingdings" pitchFamily="2" charset="2"/>
              </a:rPr>
              <a:t> of de </a:t>
            </a:r>
            <a:r>
              <a:rPr lang="en-US" dirty="0" err="1">
                <a:sym typeface="Wingdings" pitchFamily="2" charset="2"/>
              </a:rPr>
              <a:t>volgende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nog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aanbieden</a:t>
            </a:r>
            <a:r>
              <a:rPr lang="en-US" dirty="0">
                <a:sym typeface="Wingdings" pitchFamily="2" charset="2"/>
              </a:rPr>
              <a:t>. Wat </a:t>
            </a:r>
            <a:r>
              <a:rPr lang="en-US" dirty="0" err="1">
                <a:sym typeface="Wingdings" pitchFamily="2" charset="2"/>
              </a:rPr>
              <a:t>maakt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klanten</a:t>
            </a:r>
            <a:r>
              <a:rPr lang="en-US" dirty="0">
                <a:sym typeface="Wingdings" pitchFamily="2" charset="2"/>
              </a:rPr>
              <a:t> ‘</a:t>
            </a:r>
            <a:r>
              <a:rPr lang="en-US" dirty="0" err="1">
                <a:sym typeface="Wingdings" pitchFamily="2" charset="2"/>
              </a:rPr>
              <a:t>blijer</a:t>
            </a:r>
            <a:r>
              <a:rPr lang="en-US" dirty="0">
                <a:sym typeface="Wingdings" pitchFamily="2" charset="2"/>
              </a:rPr>
              <a:t>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splitsen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TraceabilitySource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track&amp;trace</a:t>
            </a:r>
            <a:r>
              <a:rPr lang="en-US" dirty="0">
                <a:sym typeface="Wingdings" pitchFamily="2" charset="2"/>
              </a:rPr>
              <a:t> / </a:t>
            </a:r>
            <a:r>
              <a:rPr lang="en-US" dirty="0" err="1">
                <a:sym typeface="Wingdings" pitchFamily="2" charset="2"/>
              </a:rPr>
              <a:t>briefpost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Corrigeren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annuleringen</a:t>
            </a:r>
            <a:r>
              <a:rPr lang="en-US" dirty="0">
                <a:sym typeface="Wingdings" pitchFamily="2" charset="2"/>
              </a:rPr>
              <a:t>. Die </a:t>
            </a:r>
            <a:r>
              <a:rPr lang="en-US" dirty="0" err="1">
                <a:sym typeface="Wingdings" pitchFamily="2" charset="2"/>
              </a:rPr>
              <a:t>zitten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veelal</a:t>
            </a:r>
            <a:r>
              <a:rPr lang="en-US" dirty="0">
                <a:sym typeface="Wingdings" pitchFamily="2" charset="2"/>
              </a:rPr>
              <a:t> in unknown delivery </a:t>
            </a:r>
            <a:r>
              <a:rPr lang="en-US" dirty="0" err="1">
                <a:sym typeface="Wingdings" pitchFamily="2" charset="2"/>
              </a:rPr>
              <a:t>waarschijnlijk</a:t>
            </a:r>
            <a:endParaRPr lang="en-US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Checken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andere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kwartalen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0100-B551-454A-BF93-AFED338A7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kennen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mini impact </a:t>
            </a:r>
            <a:r>
              <a:rPr lang="en-US" dirty="0" err="1"/>
              <a:t>analyse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2677-A31C-3A48-A54B-07DDAAF4357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5E321F-C8FC-244E-A5C1-9DF2AF8A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is </a:t>
            </a:r>
            <a:r>
              <a:rPr lang="en-US" dirty="0" err="1"/>
              <a:t>dit</a:t>
            </a:r>
            <a:r>
              <a:rPr lang="en-US" dirty="0"/>
              <a:t> NU </a:t>
            </a:r>
            <a:r>
              <a:rPr lang="en-US" dirty="0" err="1"/>
              <a:t>prio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8556840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6-9 NL bol-com">
  <a:themeElements>
    <a:clrScheme name="Colors bol.com">
      <a:dk1>
        <a:srgbClr val="000000"/>
      </a:dk1>
      <a:lt1>
        <a:srgbClr val="FFFFFF"/>
      </a:lt1>
      <a:dk2>
        <a:srgbClr val="3366CC"/>
      </a:dk2>
      <a:lt2>
        <a:srgbClr val="EEEEEE"/>
      </a:lt2>
      <a:accent1>
        <a:srgbClr val="CDBD9D"/>
      </a:accent1>
      <a:accent2>
        <a:srgbClr val="E0E8F7"/>
      </a:accent2>
      <a:accent3>
        <a:srgbClr val="CCD9F2"/>
      </a:accent3>
      <a:accent4>
        <a:srgbClr val="B8CAED"/>
      </a:accent4>
      <a:accent5>
        <a:srgbClr val="A3BAE8"/>
      </a:accent5>
      <a:accent6>
        <a:srgbClr val="031D40"/>
      </a:accent6>
      <a:hlink>
        <a:srgbClr val="BEAC4E"/>
      </a:hlink>
      <a:folHlink>
        <a:srgbClr val="DF772D"/>
      </a:folHlink>
    </a:clrScheme>
    <a:fontScheme name="Font bol.com">
      <a:majorFont>
        <a:latin typeface="Clarendon LT Std"/>
        <a:ea typeface=""/>
        <a:cs typeface=""/>
      </a:majorFont>
      <a:minorFont>
        <a:latin typeface="Ope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2"/>
          </a:solidFill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/>
        </a:defPPr>
      </a:lstStyle>
    </a:txDef>
  </a:objectDefaults>
  <a:extraClrSchemeLst/>
  <a:custClrLst>
    <a:custClr name=" ">
      <a:srgbClr val="3366CC"/>
    </a:custClr>
    <a:custClr name=" ">
      <a:srgbClr val="DF772D"/>
    </a:custClr>
    <a:custClr name=" ">
      <a:srgbClr val="BEAC4E"/>
    </a:custClr>
    <a:custClr name=" ">
      <a:srgbClr val="817B71"/>
    </a:custClr>
    <a:custClr name=" ">
      <a:srgbClr val="031D40"/>
    </a:custClr>
    <a:custClr name=" ">
      <a:srgbClr val="D12C2A"/>
    </a:custClr>
    <a:custClr name=" ">
      <a:srgbClr val="5B91AC"/>
    </a:custClr>
    <a:custClr name=" ">
      <a:srgbClr val="B5527A"/>
    </a:custClr>
    <a:custClr name=" ">
      <a:srgbClr val="002E30"/>
    </a:custClr>
    <a:custClr name=" ">
      <a:srgbClr val="07A492"/>
    </a:custClr>
    <a:custClr name=" ">
      <a:srgbClr val="FFC760"/>
    </a:custClr>
    <a:custClr name=" ">
      <a:srgbClr val="D48973"/>
    </a:custClr>
    <a:custClr name=" ">
      <a:srgbClr val="E0E8F7"/>
    </a:custClr>
    <a:custClr name=" ">
      <a:srgbClr val="CCD9F2"/>
    </a:custClr>
    <a:custClr name=" ">
      <a:srgbClr val="B8CAED"/>
    </a:custClr>
    <a:custClr name=" ">
      <a:srgbClr val="A3BAE8"/>
    </a:custClr>
    <a:custClr name=" ">
      <a:srgbClr val="000000"/>
    </a:custClr>
    <a:custClr name=" ">
      <a:srgbClr val="EEEEEE"/>
    </a:custClr>
    <a:custClr name=" ">
      <a:srgbClr val="CDBD9D"/>
    </a:custClr>
    <a:custClr name=" ">
      <a:srgbClr val="009900"/>
    </a:custClr>
  </a:custClrLst>
</a:theme>
</file>

<file path=ppt/theme/theme2.xml><?xml version="1.0" encoding="utf-8"?>
<a:theme xmlns:a="http://schemas.openxmlformats.org/drawingml/2006/main" name="Office-thema">
  <a:themeElements>
    <a:clrScheme name="Colors bol.com">
      <a:dk1>
        <a:srgbClr val="000000"/>
      </a:dk1>
      <a:lt1>
        <a:srgbClr val="FFFFFF"/>
      </a:lt1>
      <a:dk2>
        <a:srgbClr val="3366CC"/>
      </a:dk2>
      <a:lt2>
        <a:srgbClr val="EEEEEE"/>
      </a:lt2>
      <a:accent1>
        <a:srgbClr val="CDBD9D"/>
      </a:accent1>
      <a:accent2>
        <a:srgbClr val="E0E8F7"/>
      </a:accent2>
      <a:accent3>
        <a:srgbClr val="CCD9F2"/>
      </a:accent3>
      <a:accent4>
        <a:srgbClr val="B8CAED"/>
      </a:accent4>
      <a:accent5>
        <a:srgbClr val="A3BAE8"/>
      </a:accent5>
      <a:accent6>
        <a:srgbClr val="031D40"/>
      </a:accent6>
      <a:hlink>
        <a:srgbClr val="BEAC4E"/>
      </a:hlink>
      <a:folHlink>
        <a:srgbClr val="DF772D"/>
      </a:folHlink>
    </a:clrScheme>
    <a:fontScheme name="Font bol.com">
      <a:majorFont>
        <a:latin typeface="Clarendon LT Std"/>
        <a:ea typeface=""/>
        <a:cs typeface=""/>
      </a:majorFont>
      <a:minorFont>
        <a:latin typeface="Ope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olors bol.com">
      <a:dk1>
        <a:srgbClr val="000000"/>
      </a:dk1>
      <a:lt1>
        <a:srgbClr val="FFFFFF"/>
      </a:lt1>
      <a:dk2>
        <a:srgbClr val="3366CC"/>
      </a:dk2>
      <a:lt2>
        <a:srgbClr val="EEEEEE"/>
      </a:lt2>
      <a:accent1>
        <a:srgbClr val="CDBD9D"/>
      </a:accent1>
      <a:accent2>
        <a:srgbClr val="E0E8F7"/>
      </a:accent2>
      <a:accent3>
        <a:srgbClr val="CCD9F2"/>
      </a:accent3>
      <a:accent4>
        <a:srgbClr val="B8CAED"/>
      </a:accent4>
      <a:accent5>
        <a:srgbClr val="A3BAE8"/>
      </a:accent5>
      <a:accent6>
        <a:srgbClr val="031D40"/>
      </a:accent6>
      <a:hlink>
        <a:srgbClr val="BEAC4E"/>
      </a:hlink>
      <a:folHlink>
        <a:srgbClr val="DF772D"/>
      </a:folHlink>
    </a:clrScheme>
    <a:fontScheme name="Font bol.com">
      <a:majorFont>
        <a:latin typeface="Clarendon LT Std"/>
        <a:ea typeface=""/>
        <a:cs typeface=""/>
      </a:majorFont>
      <a:minorFont>
        <a:latin typeface="Ope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Bol.com Template</Template>
  <TotalTime>1458</TotalTime>
  <Words>858</Words>
  <Application>Microsoft Macintosh PowerPoint</Application>
  <PresentationFormat>Custom</PresentationFormat>
  <Paragraphs>147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Clarendon LT Std</vt:lpstr>
      <vt:lpstr>Open Sans</vt:lpstr>
      <vt:lpstr>Open Sans Light</vt:lpstr>
      <vt:lpstr>Theme 16-9 NL bol-com</vt:lpstr>
      <vt:lpstr>NPS Plaza - Afleverpunten</vt:lpstr>
      <vt:lpstr>Locatie van levering heeft invloed op NPS</vt:lpstr>
      <vt:lpstr>Klanten ontevreden door levering afhaalpunt</vt:lpstr>
      <vt:lpstr>Klanten ontevreden door levering afhaalpunt</vt:lpstr>
      <vt:lpstr>DPD klanten vinden levering afhaalpunt waardeloos</vt:lpstr>
      <vt:lpstr>Verschillen per vervoerder;</vt:lpstr>
      <vt:lpstr>Sturen op NIET leveren bij parcelpunt</vt:lpstr>
      <vt:lpstr>Data betrouwbaarheid</vt:lpstr>
      <vt:lpstr>Future: is dit NU prio? </vt:lpstr>
      <vt:lpstr>PowerPoint Presentation</vt:lpstr>
    </vt:vector>
  </TitlesOfParts>
  <Manager/>
  <Company>bol.com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bol.com</dc:title>
  <dc:subject/>
  <dc:creator>Laura te Brake</dc:creator>
  <cp:keywords/>
  <dc:description>Template version 1.0 - 27 February 2015_x000d_
Lay-out: www.factory101.nl_x000d_
Templates: www.joulesunlimited.nl</dc:description>
  <cp:lastModifiedBy>Kim Konings</cp:lastModifiedBy>
  <cp:revision>120</cp:revision>
  <dcterms:created xsi:type="dcterms:W3CDTF">2015-04-09T09:55:56Z</dcterms:created>
  <dcterms:modified xsi:type="dcterms:W3CDTF">2019-04-25T15:19:28Z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CheckJU">
    <vt:lpwstr>v2.0</vt:lpwstr>
  </property>
</Properties>
</file>