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4C4D1-18C0-0704-C599-F860BEF0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3C8C01-283E-7D0A-C58A-740B374B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8E7D2-2D06-FFF8-5F6D-631F4566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744AF-0A71-D5E6-23D2-717B4073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BC842-C9FF-06BE-DAC7-3FC1F76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4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29849-12F1-3380-10E1-1D9426C6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E18CC7-8F71-BF63-E958-91704FA6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48A9F-181F-1E83-DCB2-775B4FA2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F9641-EDDE-F1D8-C0FB-3A813893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ADA32-E480-DEE6-3FAB-32350835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3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5C7668-EC00-1A45-958C-4608D47DF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ED34F8-709F-410B-915D-52E6FD74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1F879-CA99-D52F-B9FF-08DEA855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F6ACE4-1377-7B64-802D-18D12DA6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593303-8507-D1A3-31D3-6FD5732A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9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C16DF-A766-3069-85DE-2F6AE79E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8757F-C548-F64D-F51B-1198876E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B0E42-9208-C231-AF97-FE4F298D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99ADE-6831-D5B2-2C43-F49E2AE7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C9070-A85A-37BC-AA6E-01A0BA7A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E39E1-A5EC-CFF2-019A-47F32D42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49817-3CC7-CFCC-A720-782C254F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C8240-4CF4-76A8-A4BA-4BF264BE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8DF6C-E0BE-EDB2-6919-EDF86278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DBAFC5-C901-AC64-F56F-4FBB8170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DA727-AD8B-36A3-5146-EB24182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96248-4464-581A-0EF2-D0C077194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AB527D-0B4B-BF4A-F917-063276E6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73BFC-DBE1-03F3-501B-A9B1871D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ADC72B-16C2-ABCA-5E62-E77F62AD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715F0-B156-F0D2-4E39-B796A73C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7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B731-9C93-C796-F2F1-FEC60468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6D88F-F176-2001-C10D-2FD77A9B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873BEF-DC9B-C397-E06F-07EFFA585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332A7-D0FD-F7DD-A365-EAFA9B762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7B7744-C264-1325-4380-44B975788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6B86FB-36CA-0EE2-D51F-F5DE58E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0C1DBA-B454-824A-0A66-ED9492D1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DABA3C-1E2A-1CBD-A53E-B453D7C1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A216A-A1C6-8F9F-5EE9-8DC82029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717077-1267-5A0D-F6DD-00D11ED3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F4546C-9DB6-45B5-BBD2-9972052A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0B1B82-9E8A-3E70-F7AE-8B8EB168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5BD529-FFB5-FF1E-0175-5060DBB8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20B33F-B18D-933E-5D3B-CB0496E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5C10F4-1975-A87F-6265-500B691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FF180-74E6-0DA3-EEE9-AAA170A3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04D2B-E113-05B3-4617-331DE8AB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98AE9F-0BE2-84E8-56AB-D72E50DF2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91FB4-7A52-CCBA-F937-133C591C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9BA8DF-998D-BE43-70EB-98DEB682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1FDED-44EB-6C62-08DB-D766175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4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67EE-E3F7-1603-3B51-A903322D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4F8703-9F5D-0DB6-EA21-C3901ABAB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C9FEF7-8D18-5E29-68B2-5FAF6147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B948C-773A-B80B-B478-95DF829E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40BF2F-483C-10BE-02DB-70FA4676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10896-EAE9-C248-FAC4-73CFC9D4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04758-2A22-58FE-6973-32270DFD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26FD1-974A-52B4-77D8-1AA16812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3FEBC-1B2A-6140-75BE-FDC8BFC77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308C-612C-46CF-8A23-18284E15AB0F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4EFEA-9722-ADF2-4E5D-4FDF7651D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B1ACA-705A-1762-E694-0C4A504EB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F205-9D23-4BD4-A592-1ECCB8A0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1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79C2-F00A-68F8-1316-18B09D0C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Визуализация модели цветка космеи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CA4425-2A70-25C3-FEC3-232F7DB7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4083301"/>
            <a:ext cx="9144000" cy="1082257"/>
          </a:xfrm>
        </p:spPr>
        <p:txBody>
          <a:bodyPr/>
          <a:lstStyle/>
          <a:p>
            <a:pPr algn="l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Выполнила: Жаворонкова А. А. ИУ7-56Б</a:t>
            </a:r>
          </a:p>
          <a:p>
            <a:pPr algn="l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Руководитель: Куров А. В.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2795-4F7A-1196-4F37-869C0E0696B9}"/>
              </a:ext>
            </a:extLst>
          </p:cNvPr>
          <p:cNvSpPr txBox="1"/>
          <p:nvPr/>
        </p:nvSpPr>
        <p:spPr>
          <a:xfrm>
            <a:off x="5342020" y="6336630"/>
            <a:ext cx="177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332363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AD2F3-8042-1710-8667-6FAE085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Предоставляемый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FCFC8B-71D7-31BC-6142-B92C1B716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42989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F83693-7284-0691-F697-983D2BF83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6" y="2716735"/>
            <a:ext cx="5270090" cy="2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71040-6059-E852-B109-60396F2B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7995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Зависимость времени генерации одного кадра изображения от шага полигональной сетки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A66485-10BF-3EEA-7E80-B89DA0D9F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9900" r="8556"/>
          <a:stretch/>
        </p:blipFill>
        <p:spPr>
          <a:xfrm>
            <a:off x="1602658" y="1789471"/>
            <a:ext cx="8701548" cy="4925962"/>
          </a:xfrm>
        </p:spPr>
      </p:pic>
    </p:spTree>
    <p:extLst>
      <p:ext uri="{BB962C8B-B14F-4D97-AF65-F5344CB8AC3E}">
        <p14:creationId xmlns:p14="http://schemas.microsoft.com/office/powerpoint/2010/main" val="85452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7EB9C-504D-B8CD-9233-C71BDAE8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Изображения, получаемые при разных шагах полигональной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2E1360-8A33-5508-CEAD-9B63AD4B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9258" r="31952" b="5416"/>
          <a:stretch/>
        </p:blipFill>
        <p:spPr>
          <a:xfrm>
            <a:off x="118044" y="2259408"/>
            <a:ext cx="3814434" cy="35868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22D7B-24C4-F69C-DA39-31028F3C6E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10449" r="32666" b="6264"/>
          <a:stretch/>
        </p:blipFill>
        <p:spPr>
          <a:xfrm>
            <a:off x="8227196" y="2259409"/>
            <a:ext cx="3825004" cy="35868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A450CF-3DE8-3147-4D49-0F781D96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t="9534" r="31811" b="6031"/>
          <a:stretch/>
        </p:blipFill>
        <p:spPr>
          <a:xfrm>
            <a:off x="4123452" y="2259409"/>
            <a:ext cx="3847703" cy="3586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2ED5F-D189-EC83-C502-960426E21685}"/>
              </a:ext>
            </a:extLst>
          </p:cNvPr>
          <p:cNvSpPr txBox="1"/>
          <p:nvPr/>
        </p:nvSpPr>
        <p:spPr>
          <a:xfrm>
            <a:off x="219750" y="5846250"/>
            <a:ext cx="36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Шаг полигональной сетки: 0.025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056EF-CA68-2CE5-668C-3F0854B1559E}"/>
              </a:ext>
            </a:extLst>
          </p:cNvPr>
          <p:cNvSpPr txBox="1"/>
          <p:nvPr/>
        </p:nvSpPr>
        <p:spPr>
          <a:xfrm>
            <a:off x="4255130" y="5838013"/>
            <a:ext cx="358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Шаг полигональной сетки: 0.250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CBCD7-13E6-36BB-5092-3F863432B4A4}"/>
              </a:ext>
            </a:extLst>
          </p:cNvPr>
          <p:cNvSpPr txBox="1"/>
          <p:nvPr/>
        </p:nvSpPr>
        <p:spPr>
          <a:xfrm>
            <a:off x="8338985" y="5838013"/>
            <a:ext cx="360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Шаг полигональной сетки: 0.750</a:t>
            </a:r>
          </a:p>
        </p:txBody>
      </p:sp>
    </p:spTree>
    <p:extLst>
      <p:ext uri="{BB962C8B-B14F-4D97-AF65-F5344CB8AC3E}">
        <p14:creationId xmlns:p14="http://schemas.microsoft.com/office/powerpoint/2010/main" val="329196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A8CF6-8BCA-B891-240E-9EECC05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DE6EB-7DCC-A5C8-8F8A-88C7B516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Цель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которая была поставлена в начале курсовой работы была достигнута: разработано программное обеспечение для создания реалистичного изображения цветка.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ходе выполнения были решены все </a:t>
            </a:r>
            <a:r>
              <a:rPr lang="ru-RU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задачи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выделены объекты сцены и выбрана модель их представления;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проанализированы алгоритмы визуализации трехмерной сцены, рассмотрены модификации, обоснован выбор конкретного алгоритма;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спроектирована архитектура и графический интерфейс программы;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реализованы выбранные ранее алгоритмы;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реализовано программное обеспечение для визуализации модели цветка;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исследована зависимость скорости генерации кадра от шага полигональной сетки.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результате исследования был выбран шаг полигональной сетки, обеспечивающий достаточную реалистичность и время генерации одного кадра изображения — 0.250.</a:t>
            </a:r>
          </a:p>
        </p:txBody>
      </p:sp>
    </p:spTree>
    <p:extLst>
      <p:ext uri="{BB962C8B-B14F-4D97-AF65-F5344CB8AC3E}">
        <p14:creationId xmlns:p14="http://schemas.microsoft.com/office/powerpoint/2010/main" val="398746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8E208-48FA-FCB0-71CF-DF0FE6CF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59288-8320-E91E-3BEE-6EC04067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Целью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данной работы является разработка программного обеспечения для создания реалистичного изображения цветка.</a:t>
            </a:r>
          </a:p>
          <a:p>
            <a:pPr marL="0" indent="0">
              <a:buNone/>
            </a:pP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Задачи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выделить объекты сцены и выбрать модель их представления;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проанализировать алгоритмы визуализации трехмерной сцены, при необходимости рассмотреть модификации, обосновать выбор конкретного алгоритма;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реализовать выбранные алгоритмы;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спроектировать архитектуру и графический интерфейс программы;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реализовать программное обеспечение для визуализации модели цветка;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исследовать зависимость скорости генерации кадра от шага полигональной сетки.</a:t>
            </a:r>
          </a:p>
        </p:txBody>
      </p:sp>
    </p:spTree>
    <p:extLst>
      <p:ext uri="{BB962C8B-B14F-4D97-AF65-F5344CB8AC3E}">
        <p14:creationId xmlns:p14="http://schemas.microsoft.com/office/powerpoint/2010/main" val="82872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EEC33-5996-3D71-03B0-9C015D9A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Объекты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9192C-2445-E60F-DAE8-1AE79118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Ограничивающая плоскость</a:t>
            </a:r>
          </a:p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Источник освещения</a:t>
            </a:r>
          </a:p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Камера</a:t>
            </a:r>
          </a:p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Цветок: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Стеблевая часть: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Цветоножка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Цветоложе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Лист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Листовая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40063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0B841-310A-1C37-24F2-69EFA73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задание поверхностей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84E122-CD15-7BDD-4350-686EF519B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8" y="1699334"/>
            <a:ext cx="2304435" cy="107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91C9B-7C9D-3B4E-826F-589E0AC3BCFE}"/>
              </a:ext>
            </a:extLst>
          </p:cNvPr>
          <p:cNvSpPr txBox="1"/>
          <p:nvPr/>
        </p:nvSpPr>
        <p:spPr>
          <a:xfrm>
            <a:off x="838200" y="1385726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Цветоножка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C5196F-3DD1-BBAF-1376-66F6E520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212" y="1656647"/>
            <a:ext cx="1882303" cy="632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AFC5EE-5199-7EDD-DB66-74DB3DBD3C87}"/>
              </a:ext>
            </a:extLst>
          </p:cNvPr>
          <p:cNvSpPr txBox="1"/>
          <p:nvPr/>
        </p:nvSpPr>
        <p:spPr>
          <a:xfrm>
            <a:off x="3820280" y="1385266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Цветоложе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B60F-92A1-00E4-BB8D-6EE83868B28F}"/>
              </a:ext>
            </a:extLst>
          </p:cNvPr>
          <p:cNvSpPr txBox="1"/>
          <p:nvPr/>
        </p:nvSpPr>
        <p:spPr>
          <a:xfrm>
            <a:off x="6681158" y="1389722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Лист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668DC-D8AC-DA4A-1C15-10F95050C93E}"/>
              </a:ext>
            </a:extLst>
          </p:cNvPr>
          <p:cNvSpPr txBox="1"/>
          <p:nvPr/>
        </p:nvSpPr>
        <p:spPr>
          <a:xfrm>
            <a:off x="9374435" y="1385726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Лепесток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577AFE-2397-2468-2566-4477B57B3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297" y="1759054"/>
            <a:ext cx="1554615" cy="10973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6761F53-A1B0-EC62-8414-E541597DB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574" y="1755058"/>
            <a:ext cx="1729890" cy="85351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440B1C-3780-209F-CE59-CA8C60CE8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26" y="2775659"/>
            <a:ext cx="1813717" cy="350550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75BB6E4-3C19-34E5-F7AB-744704314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561" y="3045127"/>
            <a:ext cx="3121613" cy="258728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89C6D57-3CB5-0497-1B2D-B9F446E8A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575" y="2997816"/>
            <a:ext cx="2972058" cy="270533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DA744FC-4FCC-DA35-E3B5-B1CF32599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8243" y="2878900"/>
            <a:ext cx="3362121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82956-DF0F-7AB0-A365-453A5284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Анализ алгоритмов удаления невидимых ребер и поверхностей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115F4626-6299-CA7F-7ABC-DFB3AF79E6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548411"/>
                  </p:ext>
                </p:extLst>
              </p:nvPr>
            </p:nvGraphicFramePr>
            <p:xfrm>
              <a:off x="838200" y="1825625"/>
              <a:ext cx="10515600" cy="4302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1748">
                      <a:extLst>
                        <a:ext uri="{9D8B030D-6E8A-4147-A177-3AD203B41FA5}">
                          <a16:colId xmlns:a16="http://schemas.microsoft.com/office/drawing/2014/main" val="15164347"/>
                        </a:ext>
                      </a:extLst>
                    </a:gridCol>
                    <a:gridCol w="1553497">
                      <a:extLst>
                        <a:ext uri="{9D8B030D-6E8A-4147-A177-3AD203B41FA5}">
                          <a16:colId xmlns:a16="http://schemas.microsoft.com/office/drawing/2014/main" val="1922345624"/>
                        </a:ext>
                      </a:extLst>
                    </a:gridCol>
                    <a:gridCol w="2222090">
                      <a:extLst>
                        <a:ext uri="{9D8B030D-6E8A-4147-A177-3AD203B41FA5}">
                          <a16:colId xmlns:a16="http://schemas.microsoft.com/office/drawing/2014/main" val="3476024861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1610060295"/>
                        </a:ext>
                      </a:extLst>
                    </a:gridCol>
                    <a:gridCol w="1698523">
                      <a:extLst>
                        <a:ext uri="{9D8B030D-6E8A-4147-A177-3AD203B41FA5}">
                          <a16:colId xmlns:a16="http://schemas.microsoft.com/office/drawing/2014/main" val="1614777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 Робертса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Алгоритм, использующий </a:t>
                          </a:r>
                        </a:p>
                        <a:p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z-</a:t>
                          </a:r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буфер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 обратной трассировки лучей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 </a:t>
                          </a:r>
                          <a:r>
                            <a:rPr lang="ru-RU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Варнока</a:t>
                          </a:r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706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Сложность алгоритма (N — количество граней, C — количество пикселей)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4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Эффективность для сцен с большим количеством объектов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Низкая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Высокая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Низкая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Средняя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6183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работы алгоритма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Объектное пространство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085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Сложность реализации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Высокая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Низкая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Средняя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Средняя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8888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115F4626-6299-CA7F-7ABC-DFB3AF79E6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548411"/>
                  </p:ext>
                </p:extLst>
              </p:nvPr>
            </p:nvGraphicFramePr>
            <p:xfrm>
              <a:off x="838200" y="1825625"/>
              <a:ext cx="10515600" cy="4302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1748">
                      <a:extLst>
                        <a:ext uri="{9D8B030D-6E8A-4147-A177-3AD203B41FA5}">
                          <a16:colId xmlns:a16="http://schemas.microsoft.com/office/drawing/2014/main" val="15164347"/>
                        </a:ext>
                      </a:extLst>
                    </a:gridCol>
                    <a:gridCol w="1553497">
                      <a:extLst>
                        <a:ext uri="{9D8B030D-6E8A-4147-A177-3AD203B41FA5}">
                          <a16:colId xmlns:a16="http://schemas.microsoft.com/office/drawing/2014/main" val="1922345624"/>
                        </a:ext>
                      </a:extLst>
                    </a:gridCol>
                    <a:gridCol w="2222090">
                      <a:extLst>
                        <a:ext uri="{9D8B030D-6E8A-4147-A177-3AD203B41FA5}">
                          <a16:colId xmlns:a16="http://schemas.microsoft.com/office/drawing/2014/main" val="3476024861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1610060295"/>
                        </a:ext>
                      </a:extLst>
                    </a:gridCol>
                    <a:gridCol w="1698523">
                      <a:extLst>
                        <a:ext uri="{9D8B030D-6E8A-4147-A177-3AD203B41FA5}">
                          <a16:colId xmlns:a16="http://schemas.microsoft.com/office/drawing/2014/main" val="161477787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 Робертса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Алгоритм, использующий </a:t>
                          </a:r>
                        </a:p>
                        <a:p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z-</a:t>
                          </a:r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буфер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 обратной трассировки лучей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Алгоритм </a:t>
                          </a:r>
                          <a:r>
                            <a:rPr lang="ru-RU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Варнока</a:t>
                          </a:r>
                          <a:endParaRPr lang="ru-RU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70656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Сложность алгоритма (N — количество граней, C — количество пикселей)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2941" t="-79592" r="-405098" b="-1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0685" t="-79592" r="-183014" b="-1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74160" t="-79592" r="-72610" b="-1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18996" t="-79592" r="-717" b="-19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4413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Эффективность для сцен с большим количеством объектов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Низкая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Высокая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Низкая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Средняя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618378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работы алгоритма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Объектное пространство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085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Сложность реализации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Высокая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Низкая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Средняя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Средняя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8888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171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ACDB9-7154-E331-8065-4BC0744A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Анализ алгоритмов закраски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23B4BD7-FD5B-885A-9364-9D091E174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438582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566643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18226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16270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201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Простая закраска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Закраска по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Гуро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Закраска по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Фонгу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Реалистичность получаемого изображения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Низкая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Эффективность для сцен с большим количеством объектов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Низкая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1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Сочетаемость с диффузной составляющей поверхности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9042F-9C34-B86D-66C3-A72DA70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Общий алгоритм решения поставленной задачи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6072142-0711-6280-5D86-EF0001A6A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" y="2126774"/>
            <a:ext cx="8906256" cy="3749040"/>
          </a:xfrm>
        </p:spPr>
      </p:pic>
    </p:spTree>
    <p:extLst>
      <p:ext uri="{BB962C8B-B14F-4D97-AF65-F5344CB8AC3E}">
        <p14:creationId xmlns:p14="http://schemas.microsoft.com/office/powerpoint/2010/main" val="186576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2C681-3E9B-0B2B-1B67-1D0813E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A21FA-53B0-D7CC-A7EE-EB444184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языка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для разработки программы был выбран язык программирования C++.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стандартной библиотеке языка присутствует поддержка всех структур данных, выбранных по результатам проектирования;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Средствами языка можно реализовать все алгоритмы, выбранные в результате проектирования;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Доступность учебной литературы.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среды разработки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был выбран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QtCreator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Данная среда разработки предоставляет удобную графическую библиотеку;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работать с графическим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211557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0A418-18E2-834E-62C2-594F3F3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Диаграмма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B66C3F-A7FF-6D5C-C7C5-4BEB431B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92" y="1272607"/>
            <a:ext cx="8003458" cy="5585393"/>
          </a:xfrm>
        </p:spPr>
      </p:pic>
    </p:spTree>
    <p:extLst>
      <p:ext uri="{BB962C8B-B14F-4D97-AF65-F5344CB8AC3E}">
        <p14:creationId xmlns:p14="http://schemas.microsoft.com/office/powerpoint/2010/main" val="168663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444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Тема Office</vt:lpstr>
      <vt:lpstr>Визуализация модели цветка космеи</vt:lpstr>
      <vt:lpstr>Цель и задачи работы</vt:lpstr>
      <vt:lpstr>Объекты сцены</vt:lpstr>
      <vt:lpstr>Аналитическое задание поверхностей</vt:lpstr>
      <vt:lpstr>Анализ алгоритмов удаления невидимых ребер и поверхностей</vt:lpstr>
      <vt:lpstr>Анализ алгоритмов закраски</vt:lpstr>
      <vt:lpstr>Общий алгоритм решения поставленной задачи</vt:lpstr>
      <vt:lpstr>Средства реализации</vt:lpstr>
      <vt:lpstr>Диаграмма классов</vt:lpstr>
      <vt:lpstr>Предоставляемый интерфейс</vt:lpstr>
      <vt:lpstr>Зависимость времени генерации одного кадра изображения от шага полигональной сетки</vt:lpstr>
      <vt:lpstr>Изображения, получаемые при разных шагах полигональной сетки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модели цветка космеи</dc:title>
  <dc:creator>Жаворонкова Алина</dc:creator>
  <cp:lastModifiedBy>Жаворонкова Алина</cp:lastModifiedBy>
  <cp:revision>2</cp:revision>
  <dcterms:created xsi:type="dcterms:W3CDTF">2023-12-19T18:22:55Z</dcterms:created>
  <dcterms:modified xsi:type="dcterms:W3CDTF">2023-12-19T19:42:04Z</dcterms:modified>
</cp:coreProperties>
</file>