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29"/>
  </p:notesMasterIdLst>
  <p:handoutMasterIdLst>
    <p:handoutMasterId r:id="rId30"/>
  </p:handoutMasterIdLst>
  <p:sldIdLst>
    <p:sldId id="257" r:id="rId5"/>
    <p:sldId id="276" r:id="rId6"/>
    <p:sldId id="271" r:id="rId7"/>
    <p:sldId id="279" r:id="rId8"/>
    <p:sldId id="280" r:id="rId9"/>
    <p:sldId id="281" r:id="rId10"/>
    <p:sldId id="291" r:id="rId11"/>
    <p:sldId id="284" r:id="rId12"/>
    <p:sldId id="287" r:id="rId13"/>
    <p:sldId id="300" r:id="rId14"/>
    <p:sldId id="288" r:id="rId15"/>
    <p:sldId id="302" r:id="rId16"/>
    <p:sldId id="299" r:id="rId17"/>
    <p:sldId id="303" r:id="rId18"/>
    <p:sldId id="286" r:id="rId19"/>
    <p:sldId id="297" r:id="rId20"/>
    <p:sldId id="294" r:id="rId21"/>
    <p:sldId id="298" r:id="rId22"/>
    <p:sldId id="295" r:id="rId23"/>
    <p:sldId id="283" r:id="rId24"/>
    <p:sldId id="290" r:id="rId25"/>
    <p:sldId id="301" r:id="rId26"/>
    <p:sldId id="282" r:id="rId27"/>
    <p:sldId id="29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4DD55-1DF4-4C5E-BDFF-5A307B033965}" v="2" dt="2022-05-06T18:33:41.620"/>
    <p1510:client id="{3B21F92A-1397-44F0-B056-61B5CDB95A93}" v="353" dt="2022-05-06T00:20:57.020"/>
    <p1510:client id="{3F66783E-0D33-1808-BDFF-FE7154198D2E}" v="2" dt="2022-05-06T19:01:45.633"/>
    <p1510:client id="{50B37210-D27E-4BDE-A89C-58B21A8C45F9}" v="142" dt="2022-05-06T02:52:55.704"/>
    <p1510:client id="{73B68B72-1018-4E3D-B20E-1109DBA17153}" v="7" dt="2022-05-05T21:05:57.015"/>
    <p1510:client id="{76518276-781E-403F-B110-3390C99CF7A4}" v="1126" dt="2022-05-06T00:45:42.897"/>
    <p1510:client id="{789E4CB7-D0B5-4DA4-89FB-9D76A105AF63}" v="2" dt="2022-05-05T03:35:06.779"/>
    <p1510:client id="{86FB36FE-A6E7-0244-E443-021ADB6A1EF4}" v="17" dt="2022-05-05T20:42:01.808"/>
    <p1510:client id="{8963D253-8A59-458D-896F-F2354980E8E4}" v="60" dt="2022-05-06T01:27:57.749"/>
    <p1510:client id="{AC2FBBD3-84F9-4379-A165-182DF5465223}" v="85" dt="2022-05-05T20:42:42.097"/>
    <p1510:client id="{AF431CF6-1089-4448-ACC9-88D7E25E357A}" v="4" dt="2022-05-06T17:30:20.715"/>
    <p1510:client id="{EE62BCE0-2AEA-4E03-AA16-9B317EA98CA6}" v="2" dt="2022-05-05T20:50:33.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1"/>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hari, Kareena" userId="S::kareena.kothari@wsu.edu::ad1b16b4-ce99-462d-ab52-3b5623c73c90" providerId="AD" clId="Web-{32BC23A1-EF62-4F60-94CE-8C923383A872}"/>
    <pc:docChg chg="sldOrd">
      <pc:chgData name="Kothari, Kareena" userId="S::kareena.kothari@wsu.edu::ad1b16b4-ce99-462d-ab52-3b5623c73c90" providerId="AD" clId="Web-{32BC23A1-EF62-4F60-94CE-8C923383A872}" dt="2022-05-02T14:03:42.860" v="0"/>
      <pc:docMkLst>
        <pc:docMk/>
      </pc:docMkLst>
      <pc:sldChg chg="ord">
        <pc:chgData name="Kothari, Kareena" userId="S::kareena.kothari@wsu.edu::ad1b16b4-ce99-462d-ab52-3b5623c73c90" providerId="AD" clId="Web-{32BC23A1-EF62-4F60-94CE-8C923383A872}" dt="2022-05-02T14:03:42.860" v="0"/>
        <pc:sldMkLst>
          <pc:docMk/>
          <pc:sldMk cId="1528014869" sldId="294"/>
        </pc:sldMkLst>
      </pc:sldChg>
    </pc:docChg>
  </pc:docChgLst>
  <pc:docChgLst>
    <pc:chgData name="Zack Nakasone" userId="5a4110e2-a7a3-4342-a04f-a22ffc77c88a" providerId="ADAL" clId="{76518276-781E-403F-B110-3390C99CF7A4}"/>
    <pc:docChg chg="undo custSel modSld">
      <pc:chgData name="Zack Nakasone" userId="5a4110e2-a7a3-4342-a04f-a22ffc77c88a" providerId="ADAL" clId="{76518276-781E-403F-B110-3390C99CF7A4}" dt="2022-05-06T00:47:05.363" v="1124" actId="2711"/>
      <pc:docMkLst>
        <pc:docMk/>
      </pc:docMkLst>
      <pc:sldChg chg="modSp mod">
        <pc:chgData name="Zack Nakasone" userId="5a4110e2-a7a3-4342-a04f-a22ffc77c88a" providerId="ADAL" clId="{76518276-781E-403F-B110-3390C99CF7A4}" dt="2022-05-06T00:47:05.363" v="1124" actId="2711"/>
        <pc:sldMkLst>
          <pc:docMk/>
          <pc:sldMk cId="1232100592" sldId="288"/>
        </pc:sldMkLst>
        <pc:spChg chg="mod">
          <ac:chgData name="Zack Nakasone" userId="5a4110e2-a7a3-4342-a04f-a22ffc77c88a" providerId="ADAL" clId="{76518276-781E-403F-B110-3390C99CF7A4}" dt="2022-05-06T00:47:05.363" v="1124" actId="2711"/>
          <ac:spMkLst>
            <pc:docMk/>
            <pc:sldMk cId="1232100592" sldId="288"/>
            <ac:spMk id="5" creationId="{2CA47459-36EA-9B8B-7303-AAFDDA8003F7}"/>
          </ac:spMkLst>
        </pc:spChg>
      </pc:sldChg>
      <pc:sldChg chg="modSp">
        <pc:chgData name="Zack Nakasone" userId="5a4110e2-a7a3-4342-a04f-a22ffc77c88a" providerId="ADAL" clId="{76518276-781E-403F-B110-3390C99CF7A4}" dt="2022-05-06T00:45:42.897" v="1123" actId="20577"/>
        <pc:sldMkLst>
          <pc:docMk/>
          <pc:sldMk cId="3717002555" sldId="299"/>
        </pc:sldMkLst>
        <pc:graphicFrameChg chg="mod">
          <ac:chgData name="Zack Nakasone" userId="5a4110e2-a7a3-4342-a04f-a22ffc77c88a" providerId="ADAL" clId="{76518276-781E-403F-B110-3390C99CF7A4}" dt="2022-05-06T00:45:42.897" v="1123" actId="20577"/>
          <ac:graphicFrameMkLst>
            <pc:docMk/>
            <pc:sldMk cId="3717002555" sldId="299"/>
            <ac:graphicFrameMk id="6" creationId="{D07213AD-AB12-E707-4162-F5EA145CE890}"/>
          </ac:graphicFrameMkLst>
        </pc:graphicFrameChg>
      </pc:sldChg>
      <pc:sldChg chg="modSp">
        <pc:chgData name="Zack Nakasone" userId="5a4110e2-a7a3-4342-a04f-a22ffc77c88a" providerId="ADAL" clId="{76518276-781E-403F-B110-3390C99CF7A4}" dt="2022-05-06T00:45:04.864" v="1121" actId="20577"/>
        <pc:sldMkLst>
          <pc:docMk/>
          <pc:sldMk cId="1539291760" sldId="300"/>
        </pc:sldMkLst>
        <pc:graphicFrameChg chg="mod">
          <ac:chgData name="Zack Nakasone" userId="5a4110e2-a7a3-4342-a04f-a22ffc77c88a" providerId="ADAL" clId="{76518276-781E-403F-B110-3390C99CF7A4}" dt="2022-05-06T00:45:04.864" v="1121" actId="20577"/>
          <ac:graphicFrameMkLst>
            <pc:docMk/>
            <pc:sldMk cId="1539291760" sldId="300"/>
            <ac:graphicFrameMk id="6" creationId="{D07213AD-AB12-E707-4162-F5EA145CE890}"/>
          </ac:graphicFrameMkLst>
        </pc:graphicFrameChg>
      </pc:sldChg>
    </pc:docChg>
  </pc:docChgLst>
  <pc:docChgLst>
    <pc:chgData name="Nakasone, Zack S" userId="S::zack.nakasone@wsu.edu::5a4110e2-a7a3-4342-a04f-a22ffc77c88a" providerId="AD" clId="Web-{36C0E3D7-FE9E-4E68-BE47-2F68BB733E68}"/>
    <pc:docChg chg="modSld">
      <pc:chgData name="Nakasone, Zack S" userId="S::zack.nakasone@wsu.edu::5a4110e2-a7a3-4342-a04f-a22ffc77c88a" providerId="AD" clId="Web-{36C0E3D7-FE9E-4E68-BE47-2F68BB733E68}" dt="2022-05-02T04:25:02.584" v="6" actId="1076"/>
      <pc:docMkLst>
        <pc:docMk/>
      </pc:docMkLst>
      <pc:sldChg chg="addSp delSp modSp">
        <pc:chgData name="Nakasone, Zack S" userId="S::zack.nakasone@wsu.edu::5a4110e2-a7a3-4342-a04f-a22ffc77c88a" providerId="AD" clId="Web-{36C0E3D7-FE9E-4E68-BE47-2F68BB733E68}" dt="2022-05-02T04:25:02.584" v="6" actId="1076"/>
        <pc:sldMkLst>
          <pc:docMk/>
          <pc:sldMk cId="3741565460" sldId="289"/>
        </pc:sldMkLst>
        <pc:picChg chg="add mod">
          <ac:chgData name="Nakasone, Zack S" userId="S::zack.nakasone@wsu.edu::5a4110e2-a7a3-4342-a04f-a22ffc77c88a" providerId="AD" clId="Web-{36C0E3D7-FE9E-4E68-BE47-2F68BB733E68}" dt="2022-05-02T04:25:02.584" v="6" actId="1076"/>
          <ac:picMkLst>
            <pc:docMk/>
            <pc:sldMk cId="3741565460" sldId="289"/>
            <ac:picMk id="2" creationId="{4E0DCFFC-B1FF-5AEC-96D2-E6B70B4B4C9C}"/>
          </ac:picMkLst>
        </pc:picChg>
        <pc:picChg chg="del">
          <ac:chgData name="Nakasone, Zack S" userId="S::zack.nakasone@wsu.edu::5a4110e2-a7a3-4342-a04f-a22ffc77c88a" providerId="AD" clId="Web-{36C0E3D7-FE9E-4E68-BE47-2F68BB733E68}" dt="2022-05-02T04:24:54.662" v="3"/>
          <ac:picMkLst>
            <pc:docMk/>
            <pc:sldMk cId="3741565460" sldId="289"/>
            <ac:picMk id="7" creationId="{903A29BD-3542-1170-86C4-0B4AE181F81A}"/>
          </ac:picMkLst>
        </pc:picChg>
      </pc:sldChg>
    </pc:docChg>
  </pc:docChgLst>
  <pc:docChgLst>
    <pc:chgData name="Kothari, Kareena" userId="S::kareena.kothari@wsu.edu::ad1b16b4-ce99-462d-ab52-3b5623c73c90" providerId="AD" clId="Web-{789E4CB7-D0B5-4DA4-89FB-9D76A105AF63}"/>
    <pc:docChg chg="modSld">
      <pc:chgData name="Kothari, Kareena" userId="S::kareena.kothari@wsu.edu::ad1b16b4-ce99-462d-ab52-3b5623c73c90" providerId="AD" clId="Web-{789E4CB7-D0B5-4DA4-89FB-9D76A105AF63}" dt="2022-05-05T03:35:06.779" v="1"/>
      <pc:docMkLst>
        <pc:docMk/>
      </pc:docMkLst>
      <pc:sldChg chg="modSp">
        <pc:chgData name="Kothari, Kareena" userId="S::kareena.kothari@wsu.edu::ad1b16b4-ce99-462d-ab52-3b5623c73c90" providerId="AD" clId="Web-{789E4CB7-D0B5-4DA4-89FB-9D76A105AF63}" dt="2022-05-05T03:35:06.779" v="1"/>
        <pc:sldMkLst>
          <pc:docMk/>
          <pc:sldMk cId="1528014869" sldId="294"/>
        </pc:sldMkLst>
        <pc:cxnChg chg="mod">
          <ac:chgData name="Kothari, Kareena" userId="S::kareena.kothari@wsu.edu::ad1b16b4-ce99-462d-ab52-3b5623c73c90" providerId="AD" clId="Web-{789E4CB7-D0B5-4DA4-89FB-9D76A105AF63}" dt="2022-05-05T03:35:00.295" v="0"/>
          <ac:cxnSpMkLst>
            <pc:docMk/>
            <pc:sldMk cId="1528014869" sldId="294"/>
            <ac:cxnSpMk id="2" creationId="{AFE0B671-33D9-9C10-C334-3FE8906D4EE8}"/>
          </ac:cxnSpMkLst>
        </pc:cxnChg>
        <pc:cxnChg chg="mod">
          <ac:chgData name="Kothari, Kareena" userId="S::kareena.kothari@wsu.edu::ad1b16b4-ce99-462d-ab52-3b5623c73c90" providerId="AD" clId="Web-{789E4CB7-D0B5-4DA4-89FB-9D76A105AF63}" dt="2022-05-05T03:35:06.779" v="1"/>
          <ac:cxnSpMkLst>
            <pc:docMk/>
            <pc:sldMk cId="1528014869" sldId="294"/>
            <ac:cxnSpMk id="5" creationId="{3C6CDF16-0E25-2DC2-DE41-CDA47597365A}"/>
          </ac:cxnSpMkLst>
        </pc:cxnChg>
      </pc:sldChg>
    </pc:docChg>
  </pc:docChgLst>
  <pc:docChgLst>
    <pc:chgData name="Fernandez, Collin Jay" userId="S::collin.fernandez@wsu.edu::c26e148c-5197-48d2-91c8-f38585d00fdd" providerId="AD" clId="Web-{86FB36FE-A6E7-0244-E443-021ADB6A1EF4}"/>
    <pc:docChg chg="modSld">
      <pc:chgData name="Fernandez, Collin Jay" userId="S::collin.fernandez@wsu.edu::c26e148c-5197-48d2-91c8-f38585d00fdd" providerId="AD" clId="Web-{86FB36FE-A6E7-0244-E443-021ADB6A1EF4}" dt="2022-05-05T20:42:01.808" v="14" actId="1076"/>
      <pc:docMkLst>
        <pc:docMk/>
      </pc:docMkLst>
      <pc:sldChg chg="addSp delSp modSp">
        <pc:chgData name="Fernandez, Collin Jay" userId="S::collin.fernandez@wsu.edu::c26e148c-5197-48d2-91c8-f38585d00fdd" providerId="AD" clId="Web-{86FB36FE-A6E7-0244-E443-021ADB6A1EF4}" dt="2022-05-05T20:42:01.808" v="14" actId="1076"/>
        <pc:sldMkLst>
          <pc:docMk/>
          <pc:sldMk cId="2607145476" sldId="295"/>
        </pc:sldMkLst>
        <pc:spChg chg="del">
          <ac:chgData name="Fernandez, Collin Jay" userId="S::collin.fernandez@wsu.edu::c26e148c-5197-48d2-91c8-f38585d00fdd" providerId="AD" clId="Web-{86FB36FE-A6E7-0244-E443-021ADB6A1EF4}" dt="2022-05-05T20:37:32.635" v="0"/>
          <ac:spMkLst>
            <pc:docMk/>
            <pc:sldMk cId="2607145476" sldId="295"/>
            <ac:spMk id="4" creationId="{AE86C131-949E-D72B-9BD0-CBF6CF8648B4}"/>
          </ac:spMkLst>
        </pc:spChg>
        <pc:picChg chg="del">
          <ac:chgData name="Fernandez, Collin Jay" userId="S::collin.fernandez@wsu.edu::c26e148c-5197-48d2-91c8-f38585d00fdd" providerId="AD" clId="Web-{86FB36FE-A6E7-0244-E443-021ADB6A1EF4}" dt="2022-05-05T20:38:42.229" v="1"/>
          <ac:picMkLst>
            <pc:docMk/>
            <pc:sldMk cId="2607145476" sldId="295"/>
            <ac:picMk id="3" creationId="{BACF2BB6-CAC7-69B3-8750-9B7818B7834F}"/>
          </ac:picMkLst>
        </pc:picChg>
        <pc:picChg chg="add del mod">
          <ac:chgData name="Fernandez, Collin Jay" userId="S::collin.fernandez@wsu.edu::c26e148c-5197-48d2-91c8-f38585d00fdd" providerId="AD" clId="Web-{86FB36FE-A6E7-0244-E443-021ADB6A1EF4}" dt="2022-05-05T20:41:01.761" v="3"/>
          <ac:picMkLst>
            <pc:docMk/>
            <pc:sldMk cId="2607145476" sldId="295"/>
            <ac:picMk id="5" creationId="{AFB1BCD9-93A4-DEF1-C8C7-1724FD0D448E}"/>
          </ac:picMkLst>
        </pc:picChg>
        <pc:picChg chg="add mod">
          <ac:chgData name="Fernandez, Collin Jay" userId="S::collin.fernandez@wsu.edu::c26e148c-5197-48d2-91c8-f38585d00fdd" providerId="AD" clId="Web-{86FB36FE-A6E7-0244-E443-021ADB6A1EF4}" dt="2022-05-05T20:42:01.808" v="14" actId="1076"/>
          <ac:picMkLst>
            <pc:docMk/>
            <pc:sldMk cId="2607145476" sldId="295"/>
            <ac:picMk id="6" creationId="{72675A73-0077-AC2C-ECAE-E8E29350BDDB}"/>
          </ac:picMkLst>
        </pc:picChg>
      </pc:sldChg>
    </pc:docChg>
  </pc:docChgLst>
  <pc:docChgLst>
    <pc:chgData name="Nakasone, Zack S" userId="S::zack.nakasone@wsu.edu::5a4110e2-a7a3-4342-a04f-a22ffc77c88a" providerId="AD" clId="Web-{03EDC185-8BE4-4161-B527-0E173C269518}"/>
    <pc:docChg chg="modSld">
      <pc:chgData name="Nakasone, Zack S" userId="S::zack.nakasone@wsu.edu::5a4110e2-a7a3-4342-a04f-a22ffc77c88a" providerId="AD" clId="Web-{03EDC185-8BE4-4161-B527-0E173C269518}" dt="2022-05-02T23:28:05.611" v="59" actId="20577"/>
      <pc:docMkLst>
        <pc:docMk/>
      </pc:docMkLst>
      <pc:sldChg chg="modSp">
        <pc:chgData name="Nakasone, Zack S" userId="S::zack.nakasone@wsu.edu::5a4110e2-a7a3-4342-a04f-a22ffc77c88a" providerId="AD" clId="Web-{03EDC185-8BE4-4161-B527-0E173C269518}" dt="2022-05-02T23:28:05.611" v="59" actId="20577"/>
        <pc:sldMkLst>
          <pc:docMk/>
          <pc:sldMk cId="4285424338" sldId="287"/>
        </pc:sldMkLst>
        <pc:graphicFrameChg chg="modGraphic">
          <ac:chgData name="Nakasone, Zack S" userId="S::zack.nakasone@wsu.edu::5a4110e2-a7a3-4342-a04f-a22ffc77c88a" providerId="AD" clId="Web-{03EDC185-8BE4-4161-B527-0E173C269518}" dt="2022-05-02T23:28:05.611" v="59" actId="20577"/>
          <ac:graphicFrameMkLst>
            <pc:docMk/>
            <pc:sldMk cId="4285424338" sldId="287"/>
            <ac:graphicFrameMk id="6" creationId="{D07213AD-AB12-E707-4162-F5EA145CE890}"/>
          </ac:graphicFrameMkLst>
        </pc:graphicFrameChg>
      </pc:sldChg>
    </pc:docChg>
  </pc:docChgLst>
  <pc:docChgLst>
    <pc:chgData name="Alliston, Cody" userId="S::alliston@wsu.edu::528503f7-e76a-44ac-b687-84a3023f30a8" providerId="AD" clId="Web-{EA25A184-83E3-411D-A9F3-623A7B6CC658}"/>
    <pc:docChg chg="addSld delSld modSld">
      <pc:chgData name="Alliston, Cody" userId="S::alliston@wsu.edu::528503f7-e76a-44ac-b687-84a3023f30a8" providerId="AD" clId="Web-{EA25A184-83E3-411D-A9F3-623A7B6CC658}" dt="2022-04-29T20:31:45.588" v="6"/>
      <pc:docMkLst>
        <pc:docMk/>
      </pc:docMkLst>
      <pc:sldChg chg="del">
        <pc:chgData name="Alliston, Cody" userId="S::alliston@wsu.edu::528503f7-e76a-44ac-b687-84a3023f30a8" providerId="AD" clId="Web-{EA25A184-83E3-411D-A9F3-623A7B6CC658}" dt="2022-04-29T20:31:26.697" v="0"/>
        <pc:sldMkLst>
          <pc:docMk/>
          <pc:sldMk cId="3573548137" sldId="264"/>
        </pc:sldMkLst>
      </pc:sldChg>
      <pc:sldChg chg="addSp delSp modSp add del">
        <pc:chgData name="Alliston, Cody" userId="S::alliston@wsu.edu::528503f7-e76a-44ac-b687-84a3023f30a8" providerId="AD" clId="Web-{EA25A184-83E3-411D-A9F3-623A7B6CC658}" dt="2022-04-29T20:31:45.588" v="6"/>
        <pc:sldMkLst>
          <pc:docMk/>
          <pc:sldMk cId="1643385581" sldId="291"/>
        </pc:sldMkLst>
        <pc:spChg chg="add del mod">
          <ac:chgData name="Alliston, Cody" userId="S::alliston@wsu.edu::528503f7-e76a-44ac-b687-84a3023f30a8" providerId="AD" clId="Web-{EA25A184-83E3-411D-A9F3-623A7B6CC658}" dt="2022-04-29T20:31:40.400" v="4"/>
          <ac:spMkLst>
            <pc:docMk/>
            <pc:sldMk cId="1643385581" sldId="291"/>
            <ac:spMk id="2" creationId="{16D1B3ED-598D-261A-FEB3-9506D09FE55D}"/>
          </ac:spMkLst>
        </pc:spChg>
      </pc:sldChg>
    </pc:docChg>
  </pc:docChgLst>
  <pc:docChgLst>
    <pc:chgData name="Kothari, Kareena" userId="S::kareena.kothari@wsu.edu::ad1b16b4-ce99-462d-ab52-3b5623c73c90" providerId="AD" clId="Web-{12591CCF-2835-4B48-BEB8-CCFF142CEB5A}"/>
    <pc:docChg chg="modSld">
      <pc:chgData name="Kothari, Kareena" userId="S::kareena.kothari@wsu.edu::ad1b16b4-ce99-462d-ab52-3b5623c73c90" providerId="AD" clId="Web-{12591CCF-2835-4B48-BEB8-CCFF142CEB5A}" dt="2022-05-04T21:14:32.289" v="248"/>
      <pc:docMkLst>
        <pc:docMk/>
      </pc:docMkLst>
      <pc:sldChg chg="addSp modSp">
        <pc:chgData name="Kothari, Kareena" userId="S::kareena.kothari@wsu.edu::ad1b16b4-ce99-462d-ab52-3b5623c73c90" providerId="AD" clId="Web-{12591CCF-2835-4B48-BEB8-CCFF142CEB5A}" dt="2022-05-04T21:14:32.289" v="248"/>
        <pc:sldMkLst>
          <pc:docMk/>
          <pc:sldMk cId="1528014869" sldId="294"/>
        </pc:sldMkLst>
        <pc:cxnChg chg="add mod">
          <ac:chgData name="Kothari, Kareena" userId="S::kareena.kothari@wsu.edu::ad1b16b4-ce99-462d-ab52-3b5623c73c90" providerId="AD" clId="Web-{12591CCF-2835-4B48-BEB8-CCFF142CEB5A}" dt="2022-05-04T21:14:24.601" v="247"/>
          <ac:cxnSpMkLst>
            <pc:docMk/>
            <pc:sldMk cId="1528014869" sldId="294"/>
            <ac:cxnSpMk id="2" creationId="{AFE0B671-33D9-9C10-C334-3FE8906D4EE8}"/>
          </ac:cxnSpMkLst>
        </pc:cxnChg>
        <pc:cxnChg chg="add mod">
          <ac:chgData name="Kothari, Kareena" userId="S::kareena.kothari@wsu.edu::ad1b16b4-ce99-462d-ab52-3b5623c73c90" providerId="AD" clId="Web-{12591CCF-2835-4B48-BEB8-CCFF142CEB5A}" dt="2022-05-04T21:14:32.289" v="248"/>
          <ac:cxnSpMkLst>
            <pc:docMk/>
            <pc:sldMk cId="1528014869" sldId="294"/>
            <ac:cxnSpMk id="5" creationId="{3C6CDF16-0E25-2DC2-DE41-CDA47597365A}"/>
          </ac:cxnSpMkLst>
        </pc:cxnChg>
      </pc:sldChg>
      <pc:sldChg chg="modSp">
        <pc:chgData name="Kothari, Kareena" userId="S::kareena.kothari@wsu.edu::ad1b16b4-ce99-462d-ab52-3b5623c73c90" providerId="AD" clId="Web-{12591CCF-2835-4B48-BEB8-CCFF142CEB5A}" dt="2022-05-04T21:09:25.086" v="222" actId="20577"/>
        <pc:sldMkLst>
          <pc:docMk/>
          <pc:sldMk cId="3025367903" sldId="297"/>
        </pc:sldMkLst>
        <pc:graphicFrameChg chg="modGraphic">
          <ac:chgData name="Kothari, Kareena" userId="S::kareena.kothari@wsu.edu::ad1b16b4-ce99-462d-ab52-3b5623c73c90" providerId="AD" clId="Web-{12591CCF-2835-4B48-BEB8-CCFF142CEB5A}" dt="2022-05-04T21:09:25.086" v="222" actId="20577"/>
          <ac:graphicFrameMkLst>
            <pc:docMk/>
            <pc:sldMk cId="3025367903" sldId="297"/>
            <ac:graphicFrameMk id="6" creationId="{D07213AD-AB12-E707-4162-F5EA145CE890}"/>
          </ac:graphicFrameMkLst>
        </pc:graphicFrameChg>
      </pc:sldChg>
    </pc:docChg>
  </pc:docChgLst>
  <pc:docChgLst>
    <pc:chgData name="Fernandez, Collin Jay" userId="S::collin.fernandez@wsu.edu::c26e148c-5197-48d2-91c8-f38585d00fdd" providerId="AD" clId="Web-{3F66783E-0D33-1808-BDFF-FE7154198D2E}"/>
    <pc:docChg chg="modSld">
      <pc:chgData name="Fernandez, Collin Jay" userId="S::collin.fernandez@wsu.edu::c26e148c-5197-48d2-91c8-f38585d00fdd" providerId="AD" clId="Web-{3F66783E-0D33-1808-BDFF-FE7154198D2E}" dt="2022-05-06T19:01:45.633" v="1"/>
      <pc:docMkLst>
        <pc:docMk/>
      </pc:docMkLst>
      <pc:sldChg chg="delSp">
        <pc:chgData name="Fernandez, Collin Jay" userId="S::collin.fernandez@wsu.edu::c26e148c-5197-48d2-91c8-f38585d00fdd" providerId="AD" clId="Web-{3F66783E-0D33-1808-BDFF-FE7154198D2E}" dt="2022-05-06T19:01:45.633" v="1"/>
        <pc:sldMkLst>
          <pc:docMk/>
          <pc:sldMk cId="3211284466" sldId="257"/>
        </pc:sldMkLst>
        <pc:spChg chg="del">
          <ac:chgData name="Fernandez, Collin Jay" userId="S::collin.fernandez@wsu.edu::c26e148c-5197-48d2-91c8-f38585d00fdd" providerId="AD" clId="Web-{3F66783E-0D33-1808-BDFF-FE7154198D2E}" dt="2022-05-06T19:01:45.633" v="1"/>
          <ac:spMkLst>
            <pc:docMk/>
            <pc:sldMk cId="3211284466" sldId="257"/>
            <ac:spMk id="4" creationId="{6E2E3E3B-0648-73E7-35C5-2D29D26D7DF8}"/>
          </ac:spMkLst>
        </pc:spChg>
        <pc:spChg chg="del">
          <ac:chgData name="Fernandez, Collin Jay" userId="S::collin.fernandez@wsu.edu::c26e148c-5197-48d2-91c8-f38585d00fdd" providerId="AD" clId="Web-{3F66783E-0D33-1808-BDFF-FE7154198D2E}" dt="2022-05-06T19:01:44.633" v="0"/>
          <ac:spMkLst>
            <pc:docMk/>
            <pc:sldMk cId="3211284466" sldId="257"/>
            <ac:spMk id="5" creationId="{A0B96732-7F10-6162-470D-564CDA82F100}"/>
          </ac:spMkLst>
        </pc:spChg>
      </pc:sldChg>
    </pc:docChg>
  </pc:docChgLst>
  <pc:docChgLst>
    <pc:chgData name="Nakasone, Zack S" userId="S::zack.nakasone@wsu.edu::5a4110e2-a7a3-4342-a04f-a22ffc77c88a" providerId="AD" clId="Web-{8963D253-8A59-458D-896F-F2354980E8E4}"/>
    <pc:docChg chg="addSld modSld">
      <pc:chgData name="Nakasone, Zack S" userId="S::zack.nakasone@wsu.edu::5a4110e2-a7a3-4342-a04f-a22ffc77c88a" providerId="AD" clId="Web-{8963D253-8A59-458D-896F-F2354980E8E4}" dt="2022-05-06T01:27:57.749" v="317" actId="1076"/>
      <pc:docMkLst>
        <pc:docMk/>
      </pc:docMkLst>
      <pc:sldChg chg="modSp">
        <pc:chgData name="Nakasone, Zack S" userId="S::zack.nakasone@wsu.edu::5a4110e2-a7a3-4342-a04f-a22ffc77c88a" providerId="AD" clId="Web-{8963D253-8A59-458D-896F-F2354980E8E4}" dt="2022-05-06T01:01:33.656" v="205" actId="1076"/>
        <pc:sldMkLst>
          <pc:docMk/>
          <pc:sldMk cId="4029379856" sldId="286"/>
        </pc:sldMkLst>
        <pc:spChg chg="mod">
          <ac:chgData name="Nakasone, Zack S" userId="S::zack.nakasone@wsu.edu::5a4110e2-a7a3-4342-a04f-a22ffc77c88a" providerId="AD" clId="Web-{8963D253-8A59-458D-896F-F2354980E8E4}" dt="2022-05-06T01:01:33.656" v="205" actId="1076"/>
          <ac:spMkLst>
            <pc:docMk/>
            <pc:sldMk cId="4029379856" sldId="286"/>
            <ac:spMk id="3" creationId="{E19E863C-9B52-32D7-AD3F-A88A49917DB6}"/>
          </ac:spMkLst>
        </pc:spChg>
        <pc:spChg chg="mod">
          <ac:chgData name="Nakasone, Zack S" userId="S::zack.nakasone@wsu.edu::5a4110e2-a7a3-4342-a04f-a22ffc77c88a" providerId="AD" clId="Web-{8963D253-8A59-458D-896F-F2354980E8E4}" dt="2022-05-06T01:01:26.703" v="203" actId="1076"/>
          <ac:spMkLst>
            <pc:docMk/>
            <pc:sldMk cId="4029379856" sldId="286"/>
            <ac:spMk id="6" creationId="{0D64EDB6-16EE-D9A0-00D2-8D3868B1C4A8}"/>
          </ac:spMkLst>
        </pc:spChg>
      </pc:sldChg>
      <pc:sldChg chg="addSp delSp modSp">
        <pc:chgData name="Nakasone, Zack S" userId="S::zack.nakasone@wsu.edu::5a4110e2-a7a3-4342-a04f-a22ffc77c88a" providerId="AD" clId="Web-{8963D253-8A59-458D-896F-F2354980E8E4}" dt="2022-05-06T01:27:46.170" v="316" actId="1076"/>
        <pc:sldMkLst>
          <pc:docMk/>
          <pc:sldMk cId="1232100592" sldId="288"/>
        </pc:sldMkLst>
        <pc:spChg chg="mod">
          <ac:chgData name="Nakasone, Zack S" userId="S::zack.nakasone@wsu.edu::5a4110e2-a7a3-4342-a04f-a22ffc77c88a" providerId="AD" clId="Web-{8963D253-8A59-458D-896F-F2354980E8E4}" dt="2022-05-06T01:27:37.389" v="315" actId="1076"/>
          <ac:spMkLst>
            <pc:docMk/>
            <pc:sldMk cId="1232100592" sldId="288"/>
            <ac:spMk id="5" creationId="{2CA47459-36EA-9B8B-7303-AAFDDA8003F7}"/>
          </ac:spMkLst>
        </pc:spChg>
        <pc:picChg chg="add del mod">
          <ac:chgData name="Nakasone, Zack S" userId="S::zack.nakasone@wsu.edu::5a4110e2-a7a3-4342-a04f-a22ffc77c88a" providerId="AD" clId="Web-{8963D253-8A59-458D-896F-F2354980E8E4}" dt="2022-05-06T01:18:27.280" v="291"/>
          <ac:picMkLst>
            <pc:docMk/>
            <pc:sldMk cId="1232100592" sldId="288"/>
            <ac:picMk id="2" creationId="{21776752-B024-F1CC-7138-2EB7520C0EF2}"/>
          </ac:picMkLst>
        </pc:picChg>
        <pc:picChg chg="del">
          <ac:chgData name="Nakasone, Zack S" userId="S::zack.nakasone@wsu.edu::5a4110e2-a7a3-4342-a04f-a22ffc77c88a" providerId="AD" clId="Web-{8963D253-8A59-458D-896F-F2354980E8E4}" dt="2022-05-06T01:18:37.952" v="293"/>
          <ac:picMkLst>
            <pc:docMk/>
            <pc:sldMk cId="1232100592" sldId="288"/>
            <ac:picMk id="3" creationId="{014C918E-894A-5D5B-CB5A-CC1A0A9FC2CC}"/>
          </ac:picMkLst>
        </pc:picChg>
        <pc:picChg chg="add mod">
          <ac:chgData name="Nakasone, Zack S" userId="S::zack.nakasone@wsu.edu::5a4110e2-a7a3-4342-a04f-a22ffc77c88a" providerId="AD" clId="Web-{8963D253-8A59-458D-896F-F2354980E8E4}" dt="2022-05-06T01:27:46.170" v="316" actId="1076"/>
          <ac:picMkLst>
            <pc:docMk/>
            <pc:sldMk cId="1232100592" sldId="288"/>
            <ac:picMk id="6" creationId="{FA5602BF-D309-1D12-7BE8-942867B85ACE}"/>
          </ac:picMkLst>
        </pc:picChg>
      </pc:sldChg>
      <pc:sldChg chg="modSp">
        <pc:chgData name="Nakasone, Zack S" userId="S::zack.nakasone@wsu.edu::5a4110e2-a7a3-4342-a04f-a22ffc77c88a" providerId="AD" clId="Web-{8963D253-8A59-458D-896F-F2354980E8E4}" dt="2022-05-06T01:07:00.759" v="284" actId="20577"/>
        <pc:sldMkLst>
          <pc:docMk/>
          <pc:sldMk cId="3717002555" sldId="299"/>
        </pc:sldMkLst>
        <pc:graphicFrameChg chg="modGraphic">
          <ac:chgData name="Nakasone, Zack S" userId="S::zack.nakasone@wsu.edu::5a4110e2-a7a3-4342-a04f-a22ffc77c88a" providerId="AD" clId="Web-{8963D253-8A59-458D-896F-F2354980E8E4}" dt="2022-05-06T01:07:00.759" v="284" actId="20577"/>
          <ac:graphicFrameMkLst>
            <pc:docMk/>
            <pc:sldMk cId="3717002555" sldId="299"/>
            <ac:graphicFrameMk id="6" creationId="{D07213AD-AB12-E707-4162-F5EA145CE890}"/>
          </ac:graphicFrameMkLst>
        </pc:graphicFrameChg>
      </pc:sldChg>
      <pc:sldChg chg="modSp">
        <pc:chgData name="Nakasone, Zack S" userId="S::zack.nakasone@wsu.edu::5a4110e2-a7a3-4342-a04f-a22ffc77c88a" providerId="AD" clId="Web-{8963D253-8A59-458D-896F-F2354980E8E4}" dt="2022-05-06T01:03:32.425" v="214" actId="20577"/>
        <pc:sldMkLst>
          <pc:docMk/>
          <pc:sldMk cId="1539291760" sldId="300"/>
        </pc:sldMkLst>
        <pc:graphicFrameChg chg="mod modGraphic">
          <ac:chgData name="Nakasone, Zack S" userId="S::zack.nakasone@wsu.edu::5a4110e2-a7a3-4342-a04f-a22ffc77c88a" providerId="AD" clId="Web-{8963D253-8A59-458D-896F-F2354980E8E4}" dt="2022-05-06T01:03:32.425" v="214" actId="20577"/>
          <ac:graphicFrameMkLst>
            <pc:docMk/>
            <pc:sldMk cId="1539291760" sldId="300"/>
            <ac:graphicFrameMk id="6" creationId="{D07213AD-AB12-E707-4162-F5EA145CE890}"/>
          </ac:graphicFrameMkLst>
        </pc:graphicFrameChg>
      </pc:sldChg>
      <pc:sldChg chg="delSp modSp add replId">
        <pc:chgData name="Nakasone, Zack S" userId="S::zack.nakasone@wsu.edu::5a4110e2-a7a3-4342-a04f-a22ffc77c88a" providerId="AD" clId="Web-{8963D253-8A59-458D-896F-F2354980E8E4}" dt="2022-05-06T01:27:57.749" v="317" actId="1076"/>
        <pc:sldMkLst>
          <pc:docMk/>
          <pc:sldMk cId="145617231" sldId="302"/>
        </pc:sldMkLst>
        <pc:spChg chg="del">
          <ac:chgData name="Nakasone, Zack S" userId="S::zack.nakasone@wsu.edu::5a4110e2-a7a3-4342-a04f-a22ffc77c88a" providerId="AD" clId="Web-{8963D253-8A59-458D-896F-F2354980E8E4}" dt="2022-05-06T01:26:41.559" v="304"/>
          <ac:spMkLst>
            <pc:docMk/>
            <pc:sldMk cId="145617231" sldId="302"/>
            <ac:spMk id="5" creationId="{2CA47459-36EA-9B8B-7303-AAFDDA8003F7}"/>
          </ac:spMkLst>
        </pc:spChg>
        <pc:picChg chg="mod">
          <ac:chgData name="Nakasone, Zack S" userId="S::zack.nakasone@wsu.edu::5a4110e2-a7a3-4342-a04f-a22ffc77c88a" providerId="AD" clId="Web-{8963D253-8A59-458D-896F-F2354980E8E4}" dt="2022-05-06T01:27:57.749" v="317" actId="1076"/>
          <ac:picMkLst>
            <pc:docMk/>
            <pc:sldMk cId="145617231" sldId="302"/>
            <ac:picMk id="3" creationId="{014C918E-894A-5D5B-CB5A-CC1A0A9FC2CC}"/>
          </ac:picMkLst>
        </pc:picChg>
      </pc:sldChg>
    </pc:docChg>
  </pc:docChgLst>
  <pc:docChgLst>
    <pc:chgData name="Nakasone, Zack S" userId="S::zack.nakasone@wsu.edu::5a4110e2-a7a3-4342-a04f-a22ffc77c88a" providerId="AD" clId="Web-{FAC695F2-3AD1-4FE2-B1EB-FF8B7A90025C}"/>
    <pc:docChg chg="modSld">
      <pc:chgData name="Nakasone, Zack S" userId="S::zack.nakasone@wsu.edu::5a4110e2-a7a3-4342-a04f-a22ffc77c88a" providerId="AD" clId="Web-{FAC695F2-3AD1-4FE2-B1EB-FF8B7A90025C}" dt="2022-05-05T20:09:24.471" v="0" actId="1076"/>
      <pc:docMkLst>
        <pc:docMk/>
      </pc:docMkLst>
      <pc:sldChg chg="modSp">
        <pc:chgData name="Nakasone, Zack S" userId="S::zack.nakasone@wsu.edu::5a4110e2-a7a3-4342-a04f-a22ffc77c88a" providerId="AD" clId="Web-{FAC695F2-3AD1-4FE2-B1EB-FF8B7A90025C}" dt="2022-05-05T20:09:24.471" v="0" actId="1076"/>
        <pc:sldMkLst>
          <pc:docMk/>
          <pc:sldMk cId="1539291760" sldId="300"/>
        </pc:sldMkLst>
        <pc:graphicFrameChg chg="mod">
          <ac:chgData name="Nakasone, Zack S" userId="S::zack.nakasone@wsu.edu::5a4110e2-a7a3-4342-a04f-a22ffc77c88a" providerId="AD" clId="Web-{FAC695F2-3AD1-4FE2-B1EB-FF8B7A90025C}" dt="2022-05-05T20:09:24.471" v="0" actId="1076"/>
          <ac:graphicFrameMkLst>
            <pc:docMk/>
            <pc:sldMk cId="1539291760" sldId="300"/>
            <ac:graphicFrameMk id="6" creationId="{D07213AD-AB12-E707-4162-F5EA145CE890}"/>
          </ac:graphicFrameMkLst>
        </pc:graphicFrameChg>
      </pc:sldChg>
    </pc:docChg>
  </pc:docChgLst>
  <pc:docChgLst>
    <pc:chgData name="Alliston, Cody" userId="S::alliston@wsu.edu::528503f7-e76a-44ac-b687-84a3023f30a8" providerId="AD" clId="Web-{01883EED-C746-42B7-B9C1-89243DBC2C53}"/>
    <pc:docChg chg="addSld modSld">
      <pc:chgData name="Alliston, Cody" userId="S::alliston@wsu.edu::528503f7-e76a-44ac-b687-84a3023f30a8" providerId="AD" clId="Web-{01883EED-C746-42B7-B9C1-89243DBC2C53}" dt="2022-04-29T20:49:41.112" v="145" actId="1076"/>
      <pc:docMkLst>
        <pc:docMk/>
      </pc:docMkLst>
      <pc:sldChg chg="addSp delSp modSp">
        <pc:chgData name="Alliston, Cody" userId="S::alliston@wsu.edu::528503f7-e76a-44ac-b687-84a3023f30a8" providerId="AD" clId="Web-{01883EED-C746-42B7-B9C1-89243DBC2C53}" dt="2022-04-29T20:49:41.112" v="145" actId="1076"/>
        <pc:sldMkLst>
          <pc:docMk/>
          <pc:sldMk cId="1643385581" sldId="291"/>
        </pc:sldMkLst>
        <pc:spChg chg="del">
          <ac:chgData name="Alliston, Cody" userId="S::alliston@wsu.edu::528503f7-e76a-44ac-b687-84a3023f30a8" providerId="AD" clId="Web-{01883EED-C746-42B7-B9C1-89243DBC2C53}" dt="2022-04-29T20:35:37.189" v="0"/>
          <ac:spMkLst>
            <pc:docMk/>
            <pc:sldMk cId="1643385581" sldId="291"/>
            <ac:spMk id="2" creationId="{431A1A88-F2FA-377A-398E-449FE8287320}"/>
          </ac:spMkLst>
        </pc:spChg>
        <pc:spChg chg="add del mod">
          <ac:chgData name="Alliston, Cody" userId="S::alliston@wsu.edu::528503f7-e76a-44ac-b687-84a3023f30a8" providerId="AD" clId="Web-{01883EED-C746-42B7-B9C1-89243DBC2C53}" dt="2022-04-29T20:35:41.845" v="4"/>
          <ac:spMkLst>
            <pc:docMk/>
            <pc:sldMk cId="1643385581" sldId="291"/>
            <ac:spMk id="3" creationId="{6FA34BAA-51B8-E10A-D165-948514153D09}"/>
          </ac:spMkLst>
        </pc:spChg>
        <pc:spChg chg="mod">
          <ac:chgData name="Alliston, Cody" userId="S::alliston@wsu.edu::528503f7-e76a-44ac-b687-84a3023f30a8" providerId="AD" clId="Web-{01883EED-C746-42B7-B9C1-89243DBC2C53}" dt="2022-04-29T20:38:15.420" v="76" actId="20577"/>
          <ac:spMkLst>
            <pc:docMk/>
            <pc:sldMk cId="1643385581" sldId="291"/>
            <ac:spMk id="4" creationId="{FDA6A128-D30D-4F0B-A064-09B6DC7A7F1B}"/>
          </ac:spMkLst>
        </pc:spChg>
        <pc:spChg chg="add mod">
          <ac:chgData name="Alliston, Cody" userId="S::alliston@wsu.edu::528503f7-e76a-44ac-b687-84a3023f30a8" providerId="AD" clId="Web-{01883EED-C746-42B7-B9C1-89243DBC2C53}" dt="2022-04-29T20:49:41.112" v="145" actId="1076"/>
          <ac:spMkLst>
            <pc:docMk/>
            <pc:sldMk cId="1643385581" sldId="291"/>
            <ac:spMk id="8" creationId="{B9C92EA7-D240-E0D3-F3B3-FE2415E5FD36}"/>
          </ac:spMkLst>
        </pc:spChg>
        <pc:spChg chg="add mod">
          <ac:chgData name="Alliston, Cody" userId="S::alliston@wsu.edu::528503f7-e76a-44ac-b687-84a3023f30a8" providerId="AD" clId="Web-{01883EED-C746-42B7-B9C1-89243DBC2C53}" dt="2022-04-29T20:48:59.238" v="107" actId="20577"/>
          <ac:spMkLst>
            <pc:docMk/>
            <pc:sldMk cId="1643385581" sldId="291"/>
            <ac:spMk id="9" creationId="{6E306CA4-DFE9-7CE4-ADEB-B1F8B80429B7}"/>
          </ac:spMkLst>
        </pc:spChg>
        <pc:picChg chg="add del mod">
          <ac:chgData name="Alliston, Cody" userId="S::alliston@wsu.edu::528503f7-e76a-44ac-b687-84a3023f30a8" providerId="AD" clId="Web-{01883EED-C746-42B7-B9C1-89243DBC2C53}" dt="2022-04-29T20:37:02.234" v="10"/>
          <ac:picMkLst>
            <pc:docMk/>
            <pc:sldMk cId="1643385581" sldId="291"/>
            <ac:picMk id="5" creationId="{1B5A6D73-6B92-E3C3-CE46-9FF9DBC14EAC}"/>
          </ac:picMkLst>
        </pc:picChg>
        <pc:picChg chg="add mod">
          <ac:chgData name="Alliston, Cody" userId="S::alliston@wsu.edu::528503f7-e76a-44ac-b687-84a3023f30a8" providerId="AD" clId="Web-{01883EED-C746-42B7-B9C1-89243DBC2C53}" dt="2022-04-29T20:37:09.953" v="11" actId="1076"/>
          <ac:picMkLst>
            <pc:docMk/>
            <pc:sldMk cId="1643385581" sldId="291"/>
            <ac:picMk id="7" creationId="{55921229-2FC1-2F5B-A424-E0522426494D}"/>
          </ac:picMkLst>
        </pc:picChg>
      </pc:sldChg>
      <pc:sldChg chg="addSp modSp add mod replId setBg">
        <pc:chgData name="Alliston, Cody" userId="S::alliston@wsu.edu::528503f7-e76a-44ac-b687-84a3023f30a8" providerId="AD" clId="Web-{01883EED-C746-42B7-B9C1-89243DBC2C53}" dt="2022-04-29T20:36:52.750" v="8"/>
        <pc:sldMkLst>
          <pc:docMk/>
          <pc:sldMk cId="3101549518" sldId="292"/>
        </pc:sldMkLst>
        <pc:spChg chg="mod ord">
          <ac:chgData name="Alliston, Cody" userId="S::alliston@wsu.edu::528503f7-e76a-44ac-b687-84a3023f30a8" providerId="AD" clId="Web-{01883EED-C746-42B7-B9C1-89243DBC2C53}" dt="2022-04-29T20:36:52.750" v="8"/>
          <ac:spMkLst>
            <pc:docMk/>
            <pc:sldMk cId="3101549518" sldId="292"/>
            <ac:spMk id="4" creationId="{FDA6A128-D30D-4F0B-A064-09B6DC7A7F1B}"/>
          </ac:spMkLst>
        </pc:spChg>
        <pc:spChg chg="add">
          <ac:chgData name="Alliston, Cody" userId="S::alliston@wsu.edu::528503f7-e76a-44ac-b687-84a3023f30a8" providerId="AD" clId="Web-{01883EED-C746-42B7-B9C1-89243DBC2C53}" dt="2022-04-29T20:36:52.750" v="8"/>
          <ac:spMkLst>
            <pc:docMk/>
            <pc:sldMk cId="3101549518" sldId="292"/>
            <ac:spMk id="10" creationId="{19D32F93-50AC-4C46-A5DB-291C60DDB7BD}"/>
          </ac:spMkLst>
        </pc:spChg>
        <pc:spChg chg="add">
          <ac:chgData name="Alliston, Cody" userId="S::alliston@wsu.edu::528503f7-e76a-44ac-b687-84a3023f30a8" providerId="AD" clId="Web-{01883EED-C746-42B7-B9C1-89243DBC2C53}" dt="2022-04-29T20:36:52.750" v="8"/>
          <ac:spMkLst>
            <pc:docMk/>
            <pc:sldMk cId="3101549518" sldId="292"/>
            <ac:spMk id="12" creationId="{827DC2C4-B485-428A-BF4A-472D2967F47F}"/>
          </ac:spMkLst>
        </pc:spChg>
        <pc:spChg chg="add">
          <ac:chgData name="Alliston, Cody" userId="S::alliston@wsu.edu::528503f7-e76a-44ac-b687-84a3023f30a8" providerId="AD" clId="Web-{01883EED-C746-42B7-B9C1-89243DBC2C53}" dt="2022-04-29T20:36:52.750" v="8"/>
          <ac:spMkLst>
            <pc:docMk/>
            <pc:sldMk cId="3101549518" sldId="292"/>
            <ac:spMk id="14" creationId="{EE04B5EB-F158-4507-90DD-BD23620C7CC9}"/>
          </ac:spMkLst>
        </pc:spChg>
        <pc:picChg chg="mod">
          <ac:chgData name="Alliston, Cody" userId="S::alliston@wsu.edu::528503f7-e76a-44ac-b687-84a3023f30a8" providerId="AD" clId="Web-{01883EED-C746-42B7-B9C1-89243DBC2C53}" dt="2022-04-29T20:36:52.750" v="8"/>
          <ac:picMkLst>
            <pc:docMk/>
            <pc:sldMk cId="3101549518" sldId="292"/>
            <ac:picMk id="5" creationId="{1B5A6D73-6B92-E3C3-CE46-9FF9DBC14EAC}"/>
          </ac:picMkLst>
        </pc:picChg>
      </pc:sldChg>
    </pc:docChg>
  </pc:docChgLst>
  <pc:docChgLst>
    <pc:chgData name="Nakasone, Zack S" userId="S::zack.nakasone@wsu.edu::5a4110e2-a7a3-4342-a04f-a22ffc77c88a" providerId="AD" clId="Web-{09C2D869-F6DE-442D-9892-7FE6B668F794}"/>
    <pc:docChg chg="modSld">
      <pc:chgData name="Nakasone, Zack S" userId="S::zack.nakasone@wsu.edu::5a4110e2-a7a3-4342-a04f-a22ffc77c88a" providerId="AD" clId="Web-{09C2D869-F6DE-442D-9892-7FE6B668F794}" dt="2022-05-02T23:04:28.542" v="141" actId="1076"/>
      <pc:docMkLst>
        <pc:docMk/>
      </pc:docMkLst>
      <pc:sldChg chg="modSp">
        <pc:chgData name="Nakasone, Zack S" userId="S::zack.nakasone@wsu.edu::5a4110e2-a7a3-4342-a04f-a22ffc77c88a" providerId="AD" clId="Web-{09C2D869-F6DE-442D-9892-7FE6B668F794}" dt="2022-05-02T22:57:28.081" v="133" actId="20577"/>
        <pc:sldMkLst>
          <pc:docMk/>
          <pc:sldMk cId="4285424338" sldId="287"/>
        </pc:sldMkLst>
        <pc:graphicFrameChg chg="modGraphic">
          <ac:chgData name="Nakasone, Zack S" userId="S::zack.nakasone@wsu.edu::5a4110e2-a7a3-4342-a04f-a22ffc77c88a" providerId="AD" clId="Web-{09C2D869-F6DE-442D-9892-7FE6B668F794}" dt="2022-05-02T22:57:28.081" v="133" actId="20577"/>
          <ac:graphicFrameMkLst>
            <pc:docMk/>
            <pc:sldMk cId="4285424338" sldId="287"/>
            <ac:graphicFrameMk id="6" creationId="{D07213AD-AB12-E707-4162-F5EA145CE890}"/>
          </ac:graphicFrameMkLst>
        </pc:graphicFrameChg>
      </pc:sldChg>
      <pc:sldChg chg="addSp delSp modSp">
        <pc:chgData name="Nakasone, Zack S" userId="S::zack.nakasone@wsu.edu::5a4110e2-a7a3-4342-a04f-a22ffc77c88a" providerId="AD" clId="Web-{09C2D869-F6DE-442D-9892-7FE6B668F794}" dt="2022-05-02T23:04:28.542" v="141" actId="1076"/>
        <pc:sldMkLst>
          <pc:docMk/>
          <pc:sldMk cId="1232100592" sldId="288"/>
        </pc:sldMkLst>
        <pc:spChg chg="mod">
          <ac:chgData name="Nakasone, Zack S" userId="S::zack.nakasone@wsu.edu::5a4110e2-a7a3-4342-a04f-a22ffc77c88a" providerId="AD" clId="Web-{09C2D869-F6DE-442D-9892-7FE6B668F794}" dt="2022-05-02T22:56:34.235" v="25" actId="20577"/>
          <ac:spMkLst>
            <pc:docMk/>
            <pc:sldMk cId="1232100592" sldId="288"/>
            <ac:spMk id="4" creationId="{FDA6A128-D30D-4F0B-A064-09B6DC7A7F1B}"/>
          </ac:spMkLst>
        </pc:spChg>
        <pc:picChg chg="add del mod">
          <ac:chgData name="Nakasone, Zack S" userId="S::zack.nakasone@wsu.edu::5a4110e2-a7a3-4342-a04f-a22ffc77c88a" providerId="AD" clId="Web-{09C2D869-F6DE-442D-9892-7FE6B668F794}" dt="2022-05-02T22:50:56.591" v="3"/>
          <ac:picMkLst>
            <pc:docMk/>
            <pc:sldMk cId="1232100592" sldId="288"/>
            <ac:picMk id="2" creationId="{C3FAD6FE-4467-4B58-CEA4-3806D2585532}"/>
          </ac:picMkLst>
        </pc:picChg>
        <pc:picChg chg="add del mod">
          <ac:chgData name="Nakasone, Zack S" userId="S::zack.nakasone@wsu.edu::5a4110e2-a7a3-4342-a04f-a22ffc77c88a" providerId="AD" clId="Web-{09C2D869-F6DE-442D-9892-7FE6B668F794}" dt="2022-05-02T23:00:57.171" v="135"/>
          <ac:picMkLst>
            <pc:docMk/>
            <pc:sldMk cId="1232100592" sldId="288"/>
            <ac:picMk id="3" creationId="{2A14682B-8C56-813A-545B-8ACEAFBCF934}"/>
          </ac:picMkLst>
        </pc:picChg>
        <pc:picChg chg="add mod">
          <ac:chgData name="Nakasone, Zack S" userId="S::zack.nakasone@wsu.edu::5a4110e2-a7a3-4342-a04f-a22ffc77c88a" providerId="AD" clId="Web-{09C2D869-F6DE-442D-9892-7FE6B668F794}" dt="2022-05-02T23:04:28.542" v="141" actId="1076"/>
          <ac:picMkLst>
            <pc:docMk/>
            <pc:sldMk cId="1232100592" sldId="288"/>
            <ac:picMk id="5" creationId="{75666CDC-D269-140C-DC33-4D42041F3E7F}"/>
          </ac:picMkLst>
        </pc:picChg>
        <pc:picChg chg="del">
          <ac:chgData name="Nakasone, Zack S" userId="S::zack.nakasone@wsu.edu::5a4110e2-a7a3-4342-a04f-a22ffc77c88a" providerId="AD" clId="Web-{09C2D869-F6DE-442D-9892-7FE6B668F794}" dt="2022-05-02T22:50:58.825" v="4"/>
          <ac:picMkLst>
            <pc:docMk/>
            <pc:sldMk cId="1232100592" sldId="288"/>
            <ac:picMk id="7" creationId="{BCDDC752-4255-7BC5-08DD-68DBC2EF2A8D}"/>
          </ac:picMkLst>
        </pc:picChg>
      </pc:sldChg>
    </pc:docChg>
  </pc:docChgLst>
  <pc:docChgLst>
    <pc:chgData name="Nakasone, Zack S" userId="S::zack.nakasone@wsu.edu::5a4110e2-a7a3-4342-a04f-a22ffc77c88a" providerId="AD" clId="Web-{AC2FBBD3-84F9-4379-A165-182DF5465223}"/>
    <pc:docChg chg="modSld">
      <pc:chgData name="Nakasone, Zack S" userId="S::zack.nakasone@wsu.edu::5a4110e2-a7a3-4342-a04f-a22ffc77c88a" providerId="AD" clId="Web-{AC2FBBD3-84F9-4379-A165-182DF5465223}" dt="2022-05-05T20:42:42.097" v="47" actId="1076"/>
      <pc:docMkLst>
        <pc:docMk/>
      </pc:docMkLst>
      <pc:sldChg chg="addSp delSp modSp">
        <pc:chgData name="Nakasone, Zack S" userId="S::zack.nakasone@wsu.edu::5a4110e2-a7a3-4342-a04f-a22ffc77c88a" providerId="AD" clId="Web-{AC2FBBD3-84F9-4379-A165-182DF5465223}" dt="2022-05-05T20:42:42.097" v="47" actId="1076"/>
        <pc:sldMkLst>
          <pc:docMk/>
          <pc:sldMk cId="4029379856" sldId="286"/>
        </pc:sldMkLst>
        <pc:spChg chg="add mod">
          <ac:chgData name="Nakasone, Zack S" userId="S::zack.nakasone@wsu.edu::5a4110e2-a7a3-4342-a04f-a22ffc77c88a" providerId="AD" clId="Web-{AC2FBBD3-84F9-4379-A165-182DF5465223}" dt="2022-05-05T20:42:38.753" v="46" actId="1076"/>
          <ac:spMkLst>
            <pc:docMk/>
            <pc:sldMk cId="4029379856" sldId="286"/>
            <ac:spMk id="3" creationId="{E19E863C-9B52-32D7-AD3F-A88A49917DB6}"/>
          </ac:spMkLst>
        </pc:spChg>
        <pc:spChg chg="add mod">
          <ac:chgData name="Nakasone, Zack S" userId="S::zack.nakasone@wsu.edu::5a4110e2-a7a3-4342-a04f-a22ffc77c88a" providerId="AD" clId="Web-{AC2FBBD3-84F9-4379-A165-182DF5465223}" dt="2022-05-05T20:42:42.097" v="47" actId="1076"/>
          <ac:spMkLst>
            <pc:docMk/>
            <pc:sldMk cId="4029379856" sldId="286"/>
            <ac:spMk id="6" creationId="{0D64EDB6-16EE-D9A0-00D2-8D3868B1C4A8}"/>
          </ac:spMkLst>
        </pc:spChg>
        <pc:spChg chg="add del">
          <ac:chgData name="Nakasone, Zack S" userId="S::zack.nakasone@wsu.edu::5a4110e2-a7a3-4342-a04f-a22ffc77c88a" providerId="AD" clId="Web-{AC2FBBD3-84F9-4379-A165-182DF5465223}" dt="2022-05-05T20:42:08.580" v="30"/>
          <ac:spMkLst>
            <pc:docMk/>
            <pc:sldMk cId="4029379856" sldId="286"/>
            <ac:spMk id="7" creationId="{6A24EB7C-4403-5135-880B-9C34EA2B7EBD}"/>
          </ac:spMkLst>
        </pc:spChg>
        <pc:picChg chg="add mod">
          <ac:chgData name="Nakasone, Zack S" userId="S::zack.nakasone@wsu.edu::5a4110e2-a7a3-4342-a04f-a22ffc77c88a" providerId="AD" clId="Web-{AC2FBBD3-84F9-4379-A165-182DF5465223}" dt="2022-05-05T20:41:04.094" v="5" actId="1076"/>
          <ac:picMkLst>
            <pc:docMk/>
            <pc:sldMk cId="4029379856" sldId="286"/>
            <ac:picMk id="2" creationId="{E3E21B6C-3C03-C50A-E36D-0E3FF14E1FE8}"/>
          </ac:picMkLst>
        </pc:picChg>
        <pc:picChg chg="del">
          <ac:chgData name="Nakasone, Zack S" userId="S::zack.nakasone@wsu.edu::5a4110e2-a7a3-4342-a04f-a22ffc77c88a" providerId="AD" clId="Web-{AC2FBBD3-84F9-4379-A165-182DF5465223}" dt="2022-05-05T20:40:49.484" v="0"/>
          <ac:picMkLst>
            <pc:docMk/>
            <pc:sldMk cId="4029379856" sldId="286"/>
            <ac:picMk id="5" creationId="{BA434A7A-C7CB-4CB6-38B7-95F44D04B734}"/>
          </ac:picMkLst>
        </pc:picChg>
      </pc:sldChg>
    </pc:docChg>
  </pc:docChgLst>
  <pc:docChgLst>
    <pc:chgData name="Fernandez, Collin Jay" userId="S::collin.fernandez@wsu.edu::c26e148c-5197-48d2-91c8-f38585d00fdd" providerId="AD" clId="Web-{082BF1B9-5DBB-0E46-9AC6-2587D5D7E7C4}"/>
    <pc:docChg chg="addSld delSld modSld sldOrd">
      <pc:chgData name="Fernandez, Collin Jay" userId="S::collin.fernandez@wsu.edu::c26e148c-5197-48d2-91c8-f38585d00fdd" providerId="AD" clId="Web-{082BF1B9-5DBB-0E46-9AC6-2587D5D7E7C4}" dt="2022-05-02T22:41:12.915" v="148"/>
      <pc:docMkLst>
        <pc:docMk/>
      </pc:docMkLst>
      <pc:sldChg chg="modSp">
        <pc:chgData name="Fernandez, Collin Jay" userId="S::collin.fernandez@wsu.edu::c26e148c-5197-48d2-91c8-f38585d00fdd" providerId="AD" clId="Web-{082BF1B9-5DBB-0E46-9AC6-2587D5D7E7C4}" dt="2022-05-02T21:27:05.424" v="103" actId="20577"/>
        <pc:sldMkLst>
          <pc:docMk/>
          <pc:sldMk cId="3211284466" sldId="257"/>
        </pc:sldMkLst>
        <pc:spChg chg="mod">
          <ac:chgData name="Fernandez, Collin Jay" userId="S::collin.fernandez@wsu.edu::c26e148c-5197-48d2-91c8-f38585d00fdd" providerId="AD" clId="Web-{082BF1B9-5DBB-0E46-9AC6-2587D5D7E7C4}" dt="2022-05-02T21:27:05.424" v="103" actId="20577"/>
          <ac:spMkLst>
            <pc:docMk/>
            <pc:sldMk cId="3211284466" sldId="257"/>
            <ac:spMk id="3" creationId="{2BE68964-B8D8-4EBC-B9D3-CCA6FA2AC332}"/>
          </ac:spMkLst>
        </pc:spChg>
      </pc:sldChg>
      <pc:sldChg chg="modSp">
        <pc:chgData name="Fernandez, Collin Jay" userId="S::collin.fernandez@wsu.edu::c26e148c-5197-48d2-91c8-f38585d00fdd" providerId="AD" clId="Web-{082BF1B9-5DBB-0E46-9AC6-2587D5D7E7C4}" dt="2022-05-02T21:27:40.971" v="115" actId="20577"/>
        <pc:sldMkLst>
          <pc:docMk/>
          <pc:sldMk cId="1735641184" sldId="271"/>
        </pc:sldMkLst>
        <pc:graphicFrameChg chg="modGraphic">
          <ac:chgData name="Fernandez, Collin Jay" userId="S::collin.fernandez@wsu.edu::c26e148c-5197-48d2-91c8-f38585d00fdd" providerId="AD" clId="Web-{082BF1B9-5DBB-0E46-9AC6-2587D5D7E7C4}" dt="2022-05-02T21:27:40.971" v="115" actId="20577"/>
          <ac:graphicFrameMkLst>
            <pc:docMk/>
            <pc:sldMk cId="1735641184" sldId="271"/>
            <ac:graphicFrameMk id="9" creationId="{3CB2C922-6A04-EED3-52BB-E42E52AF2359}"/>
          </ac:graphicFrameMkLst>
        </pc:graphicFrameChg>
      </pc:sldChg>
      <pc:sldChg chg="modSp">
        <pc:chgData name="Fernandez, Collin Jay" userId="S::collin.fernandez@wsu.edu::c26e148c-5197-48d2-91c8-f38585d00fdd" providerId="AD" clId="Web-{082BF1B9-5DBB-0E46-9AC6-2587D5D7E7C4}" dt="2022-05-02T21:29:29.314" v="120" actId="20577"/>
        <pc:sldMkLst>
          <pc:docMk/>
          <pc:sldMk cId="1732751848" sldId="280"/>
        </pc:sldMkLst>
        <pc:graphicFrameChg chg="modGraphic">
          <ac:chgData name="Fernandez, Collin Jay" userId="S::collin.fernandez@wsu.edu::c26e148c-5197-48d2-91c8-f38585d00fdd" providerId="AD" clId="Web-{082BF1B9-5DBB-0E46-9AC6-2587D5D7E7C4}" dt="2022-05-02T21:29:29.314" v="120" actId="20577"/>
          <ac:graphicFrameMkLst>
            <pc:docMk/>
            <pc:sldMk cId="1732751848" sldId="280"/>
            <ac:graphicFrameMk id="7" creationId="{E2CEF4B8-8EBB-519D-3483-79FC928BFB0A}"/>
          </ac:graphicFrameMkLst>
        </pc:graphicFrameChg>
      </pc:sldChg>
      <pc:sldChg chg="modSp">
        <pc:chgData name="Fernandez, Collin Jay" userId="S::collin.fernandez@wsu.edu::c26e148c-5197-48d2-91c8-f38585d00fdd" providerId="AD" clId="Web-{082BF1B9-5DBB-0E46-9AC6-2587D5D7E7C4}" dt="2022-05-02T22:12:13.737" v="145" actId="14100"/>
        <pc:sldMkLst>
          <pc:docMk/>
          <pc:sldMk cId="4285424338" sldId="287"/>
        </pc:sldMkLst>
        <pc:graphicFrameChg chg="mod modGraphic">
          <ac:chgData name="Fernandez, Collin Jay" userId="S::collin.fernandez@wsu.edu::c26e148c-5197-48d2-91c8-f38585d00fdd" providerId="AD" clId="Web-{082BF1B9-5DBB-0E46-9AC6-2587D5D7E7C4}" dt="2022-05-02T22:12:13.737" v="145" actId="14100"/>
          <ac:graphicFrameMkLst>
            <pc:docMk/>
            <pc:sldMk cId="4285424338" sldId="287"/>
            <ac:graphicFrameMk id="6" creationId="{D07213AD-AB12-E707-4162-F5EA145CE890}"/>
          </ac:graphicFrameMkLst>
        </pc:graphicFrameChg>
      </pc:sldChg>
      <pc:sldChg chg="ord">
        <pc:chgData name="Fernandez, Collin Jay" userId="S::collin.fernandez@wsu.edu::c26e148c-5197-48d2-91c8-f38585d00fdd" providerId="AD" clId="Web-{082BF1B9-5DBB-0E46-9AC6-2587D5D7E7C4}" dt="2022-05-02T21:22:39.895" v="84"/>
        <pc:sldMkLst>
          <pc:docMk/>
          <pc:sldMk cId="1232100592" sldId="288"/>
        </pc:sldMkLst>
      </pc:sldChg>
      <pc:sldChg chg="ord">
        <pc:chgData name="Fernandez, Collin Jay" userId="S::collin.fernandez@wsu.edu::c26e148c-5197-48d2-91c8-f38585d00fdd" providerId="AD" clId="Web-{082BF1B9-5DBB-0E46-9AC6-2587D5D7E7C4}" dt="2022-05-02T21:58:58.117" v="141"/>
        <pc:sldMkLst>
          <pc:docMk/>
          <pc:sldMk cId="1643385581" sldId="291"/>
        </pc:sldMkLst>
      </pc:sldChg>
      <pc:sldChg chg="del">
        <pc:chgData name="Fernandez, Collin Jay" userId="S::collin.fernandez@wsu.edu::c26e148c-5197-48d2-91c8-f38585d00fdd" providerId="AD" clId="Web-{082BF1B9-5DBB-0E46-9AC6-2587D5D7E7C4}" dt="2022-05-02T21:58:57.101" v="140"/>
        <pc:sldMkLst>
          <pc:docMk/>
          <pc:sldMk cId="3101549518" sldId="292"/>
        </pc:sldMkLst>
      </pc:sldChg>
      <pc:sldChg chg="addSp delSp modSp new mod setBg">
        <pc:chgData name="Fernandez, Collin Jay" userId="S::collin.fernandez@wsu.edu::c26e148c-5197-48d2-91c8-f38585d00fdd" providerId="AD" clId="Web-{082BF1B9-5DBB-0E46-9AC6-2587D5D7E7C4}" dt="2022-05-02T22:41:12.915" v="148"/>
        <pc:sldMkLst>
          <pc:docMk/>
          <pc:sldMk cId="2607145476" sldId="295"/>
        </pc:sldMkLst>
        <pc:spChg chg="mod">
          <ac:chgData name="Fernandez, Collin Jay" userId="S::collin.fernandez@wsu.edu::c26e148c-5197-48d2-91c8-f38585d00fdd" providerId="AD" clId="Web-{082BF1B9-5DBB-0E46-9AC6-2587D5D7E7C4}" dt="2022-05-02T21:53:00.572" v="134" actId="20577"/>
          <ac:spMkLst>
            <pc:docMk/>
            <pc:sldMk cId="2607145476" sldId="295"/>
            <ac:spMk id="2" creationId="{20DCE3B9-A1E2-615B-80C2-427D168BB123}"/>
          </ac:spMkLst>
        </pc:spChg>
        <pc:spChg chg="del mod">
          <ac:chgData name="Fernandez, Collin Jay" userId="S::collin.fernandez@wsu.edu::c26e148c-5197-48d2-91c8-f38585d00fdd" providerId="AD" clId="Web-{082BF1B9-5DBB-0E46-9AC6-2587D5D7E7C4}" dt="2022-05-02T22:41:12.915" v="148"/>
          <ac:spMkLst>
            <pc:docMk/>
            <pc:sldMk cId="2607145476" sldId="295"/>
            <ac:spMk id="4" creationId="{241CAEB2-C9E1-E457-BF7A-A242C8F4107E}"/>
          </ac:spMkLst>
        </pc:spChg>
        <pc:picChg chg="add mod modCrop">
          <ac:chgData name="Fernandez, Collin Jay" userId="S::collin.fernandez@wsu.edu::c26e148c-5197-48d2-91c8-f38585d00fdd" providerId="AD" clId="Web-{082BF1B9-5DBB-0E46-9AC6-2587D5D7E7C4}" dt="2022-05-02T21:53:45.821" v="139" actId="1076"/>
          <ac:picMkLst>
            <pc:docMk/>
            <pc:sldMk cId="2607145476" sldId="295"/>
            <ac:picMk id="3" creationId="{BACF2BB6-CAC7-69B3-8750-9B7818B7834F}"/>
          </ac:picMkLst>
        </pc:picChg>
      </pc:sldChg>
      <pc:sldChg chg="new del">
        <pc:chgData name="Fernandez, Collin Jay" userId="S::collin.fernandez@wsu.edu::c26e148c-5197-48d2-91c8-f38585d00fdd" providerId="AD" clId="Web-{082BF1B9-5DBB-0E46-9AC6-2587D5D7E7C4}" dt="2022-05-02T21:22:51.020" v="86"/>
        <pc:sldMkLst>
          <pc:docMk/>
          <pc:sldMk cId="4042040383" sldId="295"/>
        </pc:sldMkLst>
      </pc:sldChg>
    </pc:docChg>
  </pc:docChgLst>
  <pc:docChgLst>
    <pc:chgData name="Alliston, Cody" userId="S::alliston@wsu.edu::528503f7-e76a-44ac-b687-84a3023f30a8" providerId="AD" clId="Web-{2354DD55-1DF4-4C5E-BDFF-5A307B033965}"/>
    <pc:docChg chg="modSld">
      <pc:chgData name="Alliston, Cody" userId="S::alliston@wsu.edu::528503f7-e76a-44ac-b687-84a3023f30a8" providerId="AD" clId="Web-{2354DD55-1DF4-4C5E-BDFF-5A307B033965}" dt="2022-05-06T18:33:41.620" v="1"/>
      <pc:docMkLst>
        <pc:docMk/>
      </pc:docMkLst>
      <pc:sldChg chg="addSp">
        <pc:chgData name="Alliston, Cody" userId="S::alliston@wsu.edu::528503f7-e76a-44ac-b687-84a3023f30a8" providerId="AD" clId="Web-{2354DD55-1DF4-4C5E-BDFF-5A307B033965}" dt="2022-05-06T18:33:41.620" v="1"/>
        <pc:sldMkLst>
          <pc:docMk/>
          <pc:sldMk cId="3211284466" sldId="257"/>
        </pc:sldMkLst>
        <pc:spChg chg="add">
          <ac:chgData name="Alliston, Cody" userId="S::alliston@wsu.edu::528503f7-e76a-44ac-b687-84a3023f30a8" providerId="AD" clId="Web-{2354DD55-1DF4-4C5E-BDFF-5A307B033965}" dt="2022-05-06T18:32:44.667" v="0"/>
          <ac:spMkLst>
            <pc:docMk/>
            <pc:sldMk cId="3211284466" sldId="257"/>
            <ac:spMk id="4" creationId="{6E2E3E3B-0648-73E7-35C5-2D29D26D7DF8}"/>
          </ac:spMkLst>
        </pc:spChg>
        <pc:spChg chg="add">
          <ac:chgData name="Alliston, Cody" userId="S::alliston@wsu.edu::528503f7-e76a-44ac-b687-84a3023f30a8" providerId="AD" clId="Web-{2354DD55-1DF4-4C5E-BDFF-5A307B033965}" dt="2022-05-06T18:33:41.620" v="1"/>
          <ac:spMkLst>
            <pc:docMk/>
            <pc:sldMk cId="3211284466" sldId="257"/>
            <ac:spMk id="5" creationId="{A0B96732-7F10-6162-470D-564CDA82F100}"/>
          </ac:spMkLst>
        </pc:spChg>
      </pc:sldChg>
    </pc:docChg>
  </pc:docChgLst>
  <pc:docChgLst>
    <pc:chgData name="Nakasone, Zack S" userId="S::zack.nakasone@wsu.edu::5a4110e2-a7a3-4342-a04f-a22ffc77c88a" providerId="AD" clId="Web-{3B21F92A-1397-44F0-B056-61B5CDB95A93}"/>
    <pc:docChg chg="modSld">
      <pc:chgData name="Nakasone, Zack S" userId="S::zack.nakasone@wsu.edu::5a4110e2-a7a3-4342-a04f-a22ffc77c88a" providerId="AD" clId="Web-{3B21F92A-1397-44F0-B056-61B5CDB95A93}" dt="2022-05-06T00:20:57.005" v="186" actId="20577"/>
      <pc:docMkLst>
        <pc:docMk/>
      </pc:docMkLst>
      <pc:sldChg chg="addSp delSp modSp">
        <pc:chgData name="Nakasone, Zack S" userId="S::zack.nakasone@wsu.edu::5a4110e2-a7a3-4342-a04f-a22ffc77c88a" providerId="AD" clId="Web-{3B21F92A-1397-44F0-B056-61B5CDB95A93}" dt="2022-05-06T00:20:57.005" v="186" actId="20577"/>
        <pc:sldMkLst>
          <pc:docMk/>
          <pc:sldMk cId="1232100592" sldId="288"/>
        </pc:sldMkLst>
        <pc:spChg chg="add mod">
          <ac:chgData name="Nakasone, Zack S" userId="S::zack.nakasone@wsu.edu::5a4110e2-a7a3-4342-a04f-a22ffc77c88a" providerId="AD" clId="Web-{3B21F92A-1397-44F0-B056-61B5CDB95A93}" dt="2022-05-06T00:20:57.005" v="186" actId="20577"/>
          <ac:spMkLst>
            <pc:docMk/>
            <pc:sldMk cId="1232100592" sldId="288"/>
            <ac:spMk id="5" creationId="{2CA47459-36EA-9B8B-7303-AAFDDA8003F7}"/>
          </ac:spMkLst>
        </pc:spChg>
        <pc:picChg chg="del">
          <ac:chgData name="Nakasone, Zack S" userId="S::zack.nakasone@wsu.edu::5a4110e2-a7a3-4342-a04f-a22ffc77c88a" providerId="AD" clId="Web-{3B21F92A-1397-44F0-B056-61B5CDB95A93}" dt="2022-05-06T00:05:47.568" v="0"/>
          <ac:picMkLst>
            <pc:docMk/>
            <pc:sldMk cId="1232100592" sldId="288"/>
            <ac:picMk id="2" creationId="{FB639F26-59CA-4134-B9A7-E646EFC5B0DB}"/>
          </ac:picMkLst>
        </pc:picChg>
        <pc:picChg chg="add mod">
          <ac:chgData name="Nakasone, Zack S" userId="S::zack.nakasone@wsu.edu::5a4110e2-a7a3-4342-a04f-a22ffc77c88a" providerId="AD" clId="Web-{3B21F92A-1397-44F0-B056-61B5CDB95A93}" dt="2022-05-06T00:06:26.415" v="7" actId="1076"/>
          <ac:picMkLst>
            <pc:docMk/>
            <pc:sldMk cId="1232100592" sldId="288"/>
            <ac:picMk id="3" creationId="{014C918E-894A-5D5B-CB5A-CC1A0A9FC2CC}"/>
          </ac:picMkLst>
        </pc:picChg>
      </pc:sldChg>
    </pc:docChg>
  </pc:docChgLst>
  <pc:docChgLst>
    <pc:chgData name="Nakasone, Zack S" userId="S::zack.nakasone@wsu.edu::5a4110e2-a7a3-4342-a04f-a22ffc77c88a" providerId="AD" clId="Web-{50B37210-D27E-4BDE-A89C-58B21A8C45F9}"/>
    <pc:docChg chg="addSld delSld modSld sldOrd">
      <pc:chgData name="Nakasone, Zack S" userId="S::zack.nakasone@wsu.edu::5a4110e2-a7a3-4342-a04f-a22ffc77c88a" providerId="AD" clId="Web-{50B37210-D27E-4BDE-A89C-58B21A8C45F9}" dt="2022-05-06T02:52:55.704" v="160" actId="1076"/>
      <pc:docMkLst>
        <pc:docMk/>
      </pc:docMkLst>
      <pc:sldChg chg="addSp delSp modSp add del">
        <pc:chgData name="Nakasone, Zack S" userId="S::zack.nakasone@wsu.edu::5a4110e2-a7a3-4342-a04f-a22ffc77c88a" providerId="AD" clId="Web-{50B37210-D27E-4BDE-A89C-58B21A8C45F9}" dt="2022-05-06T02:52:49.844" v="158"/>
        <pc:sldMkLst>
          <pc:docMk/>
          <pc:sldMk cId="1232100592" sldId="288"/>
        </pc:sldMkLst>
        <pc:spChg chg="add del mod">
          <ac:chgData name="Nakasone, Zack S" userId="S::zack.nakasone@wsu.edu::5a4110e2-a7a3-4342-a04f-a22ffc77c88a" providerId="AD" clId="Web-{50B37210-D27E-4BDE-A89C-58B21A8C45F9}" dt="2022-05-06T02:52:49.844" v="158"/>
          <ac:spMkLst>
            <pc:docMk/>
            <pc:sldMk cId="1232100592" sldId="288"/>
            <ac:spMk id="5" creationId="{2CA47459-36EA-9B8B-7303-AAFDDA8003F7}"/>
          </ac:spMkLst>
        </pc:spChg>
        <pc:spChg chg="add del">
          <ac:chgData name="Nakasone, Zack S" userId="S::zack.nakasone@wsu.edu::5a4110e2-a7a3-4342-a04f-a22ffc77c88a" providerId="AD" clId="Web-{50B37210-D27E-4BDE-A89C-58B21A8C45F9}" dt="2022-05-06T02:52:18.499" v="148"/>
          <ac:spMkLst>
            <pc:docMk/>
            <pc:sldMk cId="1232100592" sldId="288"/>
            <ac:spMk id="7" creationId="{2E682FDA-3D60-8488-3C57-E0051E02533C}"/>
          </ac:spMkLst>
        </pc:spChg>
      </pc:sldChg>
      <pc:sldChg chg="addSp delSp modSp del">
        <pc:chgData name="Nakasone, Zack S" userId="S::zack.nakasone@wsu.edu::5a4110e2-a7a3-4342-a04f-a22ffc77c88a" providerId="AD" clId="Web-{50B37210-D27E-4BDE-A89C-58B21A8C45F9}" dt="2022-05-06T02:46:25.942" v="37"/>
        <pc:sldMkLst>
          <pc:docMk/>
          <pc:sldMk cId="3741565460" sldId="289"/>
        </pc:sldMkLst>
        <pc:picChg chg="del">
          <ac:chgData name="Nakasone, Zack S" userId="S::zack.nakasone@wsu.edu::5a4110e2-a7a3-4342-a04f-a22ffc77c88a" providerId="AD" clId="Web-{50B37210-D27E-4BDE-A89C-58B21A8C45F9}" dt="2022-05-06T02:23:37.309" v="1"/>
          <ac:picMkLst>
            <pc:docMk/>
            <pc:sldMk cId="3741565460" sldId="289"/>
            <ac:picMk id="2" creationId="{4E0DCFFC-B1FF-5AEC-96D2-E6B70B4B4C9C}"/>
          </ac:picMkLst>
        </pc:picChg>
        <pc:picChg chg="add del mod">
          <ac:chgData name="Nakasone, Zack S" userId="S::zack.nakasone@wsu.edu::5a4110e2-a7a3-4342-a04f-a22ffc77c88a" providerId="AD" clId="Web-{50B37210-D27E-4BDE-A89C-58B21A8C45F9}" dt="2022-05-06T02:42:19.498" v="16"/>
          <ac:picMkLst>
            <pc:docMk/>
            <pc:sldMk cId="3741565460" sldId="289"/>
            <ac:picMk id="2" creationId="{91B2097B-06CA-CCB5-C0E5-51A58D46F444}"/>
          </ac:picMkLst>
        </pc:picChg>
        <pc:picChg chg="add del mod">
          <ac:chgData name="Nakasone, Zack S" userId="S::zack.nakasone@wsu.edu::5a4110e2-a7a3-4342-a04f-a22ffc77c88a" providerId="AD" clId="Web-{50B37210-D27E-4BDE-A89C-58B21A8C45F9}" dt="2022-05-06T02:41:46.262" v="4"/>
          <ac:picMkLst>
            <pc:docMk/>
            <pc:sldMk cId="3741565460" sldId="289"/>
            <ac:picMk id="3" creationId="{2764FE78-C85C-97E9-6FD0-BCF99B5A18B8}"/>
          </ac:picMkLst>
        </pc:picChg>
        <pc:picChg chg="add del mod">
          <ac:chgData name="Nakasone, Zack S" userId="S::zack.nakasone@wsu.edu::5a4110e2-a7a3-4342-a04f-a22ffc77c88a" providerId="AD" clId="Web-{50B37210-D27E-4BDE-A89C-58B21A8C45F9}" dt="2022-05-06T02:43:48.656" v="22"/>
          <ac:picMkLst>
            <pc:docMk/>
            <pc:sldMk cId="3741565460" sldId="289"/>
            <ac:picMk id="5" creationId="{21237ABA-FEF6-4F3E-3DEF-636477CFEBCD}"/>
          </ac:picMkLst>
        </pc:picChg>
        <pc:picChg chg="add mod">
          <ac:chgData name="Nakasone, Zack S" userId="S::zack.nakasone@wsu.edu::5a4110e2-a7a3-4342-a04f-a22ffc77c88a" providerId="AD" clId="Web-{50B37210-D27E-4BDE-A89C-58B21A8C45F9}" dt="2022-05-06T02:46:21.536" v="36" actId="1076"/>
          <ac:picMkLst>
            <pc:docMk/>
            <pc:sldMk cId="3741565460" sldId="289"/>
            <ac:picMk id="6" creationId="{C45F369F-1B6F-629E-98A6-BD94DEE1F5B0}"/>
          </ac:picMkLst>
        </pc:picChg>
      </pc:sldChg>
      <pc:sldChg chg="modSp">
        <pc:chgData name="Nakasone, Zack S" userId="S::zack.nakasone@wsu.edu::5a4110e2-a7a3-4342-a04f-a22ffc77c88a" providerId="AD" clId="Web-{50B37210-D27E-4BDE-A89C-58B21A8C45F9}" dt="2022-05-06T02:48:44.478" v="120" actId="20577"/>
        <pc:sldMkLst>
          <pc:docMk/>
          <pc:sldMk cId="3717002555" sldId="299"/>
        </pc:sldMkLst>
        <pc:graphicFrameChg chg="modGraphic">
          <ac:chgData name="Nakasone, Zack S" userId="S::zack.nakasone@wsu.edu::5a4110e2-a7a3-4342-a04f-a22ffc77c88a" providerId="AD" clId="Web-{50B37210-D27E-4BDE-A89C-58B21A8C45F9}" dt="2022-05-06T02:48:44.478" v="120" actId="20577"/>
          <ac:graphicFrameMkLst>
            <pc:docMk/>
            <pc:sldMk cId="3717002555" sldId="299"/>
            <ac:graphicFrameMk id="6" creationId="{D07213AD-AB12-E707-4162-F5EA145CE890}"/>
          </ac:graphicFrameMkLst>
        </pc:graphicFrameChg>
      </pc:sldChg>
      <pc:sldChg chg="addSp delSp modSp add replId">
        <pc:chgData name="Nakasone, Zack S" userId="S::zack.nakasone@wsu.edu::5a4110e2-a7a3-4342-a04f-a22ffc77c88a" providerId="AD" clId="Web-{50B37210-D27E-4BDE-A89C-58B21A8C45F9}" dt="2022-05-06T02:52:55.704" v="160" actId="1076"/>
        <pc:sldMkLst>
          <pc:docMk/>
          <pc:sldMk cId="2902837998" sldId="303"/>
        </pc:sldMkLst>
        <pc:spChg chg="add mod">
          <ac:chgData name="Nakasone, Zack S" userId="S::zack.nakasone@wsu.edu::5a4110e2-a7a3-4342-a04f-a22ffc77c88a" providerId="AD" clId="Web-{50B37210-D27E-4BDE-A89C-58B21A8C45F9}" dt="2022-05-06T02:47:24.757" v="57" actId="20577"/>
          <ac:spMkLst>
            <pc:docMk/>
            <pc:sldMk cId="2902837998" sldId="303"/>
            <ac:spMk id="6" creationId="{A81D58F3-8D23-64F6-46FE-8674CCCD6EBE}"/>
          </ac:spMkLst>
        </pc:spChg>
        <pc:spChg chg="add del mod">
          <ac:chgData name="Nakasone, Zack S" userId="S::zack.nakasone@wsu.edu::5a4110e2-a7a3-4342-a04f-a22ffc77c88a" providerId="AD" clId="Web-{50B37210-D27E-4BDE-A89C-58B21A8C45F9}" dt="2022-05-06T02:47:03.240" v="41"/>
          <ac:spMkLst>
            <pc:docMk/>
            <pc:sldMk cId="2902837998" sldId="303"/>
            <ac:spMk id="7" creationId="{E5C7DB7D-31EC-798C-9137-060852763607}"/>
          </ac:spMkLst>
        </pc:spChg>
        <pc:spChg chg="add mod">
          <ac:chgData name="Nakasone, Zack S" userId="S::zack.nakasone@wsu.edu::5a4110e2-a7a3-4342-a04f-a22ffc77c88a" providerId="AD" clId="Web-{50B37210-D27E-4BDE-A89C-58B21A8C45F9}" dt="2022-05-06T02:52:55.704" v="160" actId="1076"/>
          <ac:spMkLst>
            <pc:docMk/>
            <pc:sldMk cId="2902837998" sldId="303"/>
            <ac:spMk id="8" creationId="{1DB6B67A-F59E-6383-336F-0AA745574F38}"/>
          </ac:spMkLst>
        </pc:spChg>
        <pc:picChg chg="add mod">
          <ac:chgData name="Nakasone, Zack S" userId="S::zack.nakasone@wsu.edu::5a4110e2-a7a3-4342-a04f-a22ffc77c88a" providerId="AD" clId="Web-{50B37210-D27E-4BDE-A89C-58B21A8C45F9}" dt="2022-05-06T02:46:13.208" v="35" actId="1076"/>
          <ac:picMkLst>
            <pc:docMk/>
            <pc:sldMk cId="2902837998" sldId="303"/>
            <ac:picMk id="2" creationId="{495240FB-BB24-01A8-378B-0E1D20F2D60C}"/>
          </ac:picMkLst>
        </pc:picChg>
        <pc:picChg chg="add mod">
          <ac:chgData name="Nakasone, Zack S" userId="S::zack.nakasone@wsu.edu::5a4110e2-a7a3-4342-a04f-a22ffc77c88a" providerId="AD" clId="Web-{50B37210-D27E-4BDE-A89C-58B21A8C45F9}" dt="2022-05-06T02:46:10.207" v="34" actId="1076"/>
          <ac:picMkLst>
            <pc:docMk/>
            <pc:sldMk cId="2902837998" sldId="303"/>
            <ac:picMk id="3" creationId="{070FB2DB-AB01-85C0-6C1C-81D803AE5DE2}"/>
          </ac:picMkLst>
        </pc:picChg>
        <pc:picChg chg="del">
          <ac:chgData name="Nakasone, Zack S" userId="S::zack.nakasone@wsu.edu::5a4110e2-a7a3-4342-a04f-a22ffc77c88a" providerId="AD" clId="Web-{50B37210-D27E-4BDE-A89C-58B21A8C45F9}" dt="2022-05-06T02:42:25.170" v="18"/>
          <ac:picMkLst>
            <pc:docMk/>
            <pc:sldMk cId="2902837998" sldId="303"/>
            <ac:picMk id="5" creationId="{21237ABA-FEF6-4F3E-3DEF-636477CFEBCD}"/>
          </ac:picMkLst>
        </pc:picChg>
      </pc:sldChg>
      <pc:sldChg chg="addSp delSp add del ord replId">
        <pc:chgData name="Nakasone, Zack S" userId="S::zack.nakasone@wsu.edu::5a4110e2-a7a3-4342-a04f-a22ffc77c88a" providerId="AD" clId="Web-{50B37210-D27E-4BDE-A89C-58B21A8C45F9}" dt="2022-05-06T02:52:47.375" v="157"/>
        <pc:sldMkLst>
          <pc:docMk/>
          <pc:sldMk cId="3426221480" sldId="304"/>
        </pc:sldMkLst>
        <pc:picChg chg="add del">
          <ac:chgData name="Nakasone, Zack S" userId="S::zack.nakasone@wsu.edu::5a4110e2-a7a3-4342-a04f-a22ffc77c88a" providerId="AD" clId="Web-{50B37210-D27E-4BDE-A89C-58B21A8C45F9}" dt="2022-05-06T02:52:42.625" v="155"/>
          <ac:picMkLst>
            <pc:docMk/>
            <pc:sldMk cId="3426221480" sldId="304"/>
            <ac:picMk id="6" creationId="{FA5602BF-D309-1D12-7BE8-942867B85ACE}"/>
          </ac:picMkLst>
        </pc:picChg>
      </pc:sldChg>
    </pc:docChg>
  </pc:docChgLst>
  <pc:docChgLst>
    <pc:chgData name="Alliston, Cody" userId="S::alliston@wsu.edu::528503f7-e76a-44ac-b687-84a3023f30a8" providerId="AD" clId="Web-{6B371987-2329-401A-993E-D9E2C4C9F2D2}"/>
    <pc:docChg chg="modSld sldOrd">
      <pc:chgData name="Alliston, Cody" userId="S::alliston@wsu.edu::528503f7-e76a-44ac-b687-84a3023f30a8" providerId="AD" clId="Web-{6B371987-2329-401A-993E-D9E2C4C9F2D2}" dt="2022-05-02T22:49:56.728" v="27" actId="20577"/>
      <pc:docMkLst>
        <pc:docMk/>
      </pc:docMkLst>
      <pc:sldChg chg="modSp">
        <pc:chgData name="Alliston, Cody" userId="S::alliston@wsu.edu::528503f7-e76a-44ac-b687-84a3023f30a8" providerId="AD" clId="Web-{6B371987-2329-401A-993E-D9E2C4C9F2D2}" dt="2022-05-02T22:49:56.728" v="27" actId="20577"/>
        <pc:sldMkLst>
          <pc:docMk/>
          <pc:sldMk cId="25383942" sldId="282"/>
        </pc:sldMkLst>
        <pc:graphicFrameChg chg="modGraphic">
          <ac:chgData name="Alliston, Cody" userId="S::alliston@wsu.edu::528503f7-e76a-44ac-b687-84a3023f30a8" providerId="AD" clId="Web-{6B371987-2329-401A-993E-D9E2C4C9F2D2}" dt="2022-05-02T22:49:56.728" v="27" actId="20577"/>
          <ac:graphicFrameMkLst>
            <pc:docMk/>
            <pc:sldMk cId="25383942" sldId="282"/>
            <ac:graphicFrameMk id="6" creationId="{0A15DE01-DB06-65B4-EDD8-720B56344873}"/>
          </ac:graphicFrameMkLst>
        </pc:graphicFrameChg>
      </pc:sldChg>
      <pc:sldChg chg="ord">
        <pc:chgData name="Alliston, Cody" userId="S::alliston@wsu.edu::528503f7-e76a-44ac-b687-84a3023f30a8" providerId="AD" clId="Web-{6B371987-2329-401A-993E-D9E2C4C9F2D2}" dt="2022-05-02T22:42:46.497" v="6"/>
        <pc:sldMkLst>
          <pc:docMk/>
          <pc:sldMk cId="4110909185" sldId="284"/>
        </pc:sldMkLst>
      </pc:sldChg>
      <pc:sldChg chg="ord">
        <pc:chgData name="Alliston, Cody" userId="S::alliston@wsu.edu::528503f7-e76a-44ac-b687-84a3023f30a8" providerId="AD" clId="Web-{6B371987-2329-401A-993E-D9E2C4C9F2D2}" dt="2022-05-02T22:43:51.372" v="7"/>
        <pc:sldMkLst>
          <pc:docMk/>
          <pc:sldMk cId="4029379856" sldId="286"/>
        </pc:sldMkLst>
      </pc:sldChg>
      <pc:sldChg chg="ord">
        <pc:chgData name="Alliston, Cody" userId="S::alliston@wsu.edu::528503f7-e76a-44ac-b687-84a3023f30a8" providerId="AD" clId="Web-{6B371987-2329-401A-993E-D9E2C4C9F2D2}" dt="2022-05-02T22:42:26.591" v="1"/>
        <pc:sldMkLst>
          <pc:docMk/>
          <pc:sldMk cId="4285424338" sldId="287"/>
        </pc:sldMkLst>
      </pc:sldChg>
      <pc:sldChg chg="addSp">
        <pc:chgData name="Alliston, Cody" userId="S::alliston@wsu.edu::528503f7-e76a-44ac-b687-84a3023f30a8" providerId="AD" clId="Web-{6B371987-2329-401A-993E-D9E2C4C9F2D2}" dt="2022-05-02T22:37:37.719" v="0"/>
        <pc:sldMkLst>
          <pc:docMk/>
          <pc:sldMk cId="2607145476" sldId="295"/>
        </pc:sldMkLst>
        <pc:spChg chg="add">
          <ac:chgData name="Alliston, Cody" userId="S::alliston@wsu.edu::528503f7-e76a-44ac-b687-84a3023f30a8" providerId="AD" clId="Web-{6B371987-2329-401A-993E-D9E2C4C9F2D2}" dt="2022-05-02T22:37:37.719" v="0"/>
          <ac:spMkLst>
            <pc:docMk/>
            <pc:sldMk cId="2607145476" sldId="295"/>
            <ac:spMk id="4" creationId="{241CAEB2-C9E1-E457-BF7A-A242C8F4107E}"/>
          </ac:spMkLst>
        </pc:spChg>
      </pc:sldChg>
    </pc:docChg>
  </pc:docChgLst>
  <pc:docChgLst>
    <pc:chgData name="Nakasone, Zack S" userId="S::zack.nakasone@wsu.edu::5a4110e2-a7a3-4342-a04f-a22ffc77c88a" providerId="AD" clId="Web-{18CCEF0D-ABFD-448E-AA52-ABA7AB14FFB1}"/>
    <pc:docChg chg="modSld">
      <pc:chgData name="Nakasone, Zack S" userId="S::zack.nakasone@wsu.edu::5a4110e2-a7a3-4342-a04f-a22ffc77c88a" providerId="AD" clId="Web-{18CCEF0D-ABFD-448E-AA52-ABA7AB14FFB1}" dt="2022-05-01T18:25:32.943" v="0" actId="20577"/>
      <pc:docMkLst>
        <pc:docMk/>
      </pc:docMkLst>
      <pc:sldChg chg="modSp">
        <pc:chgData name="Nakasone, Zack S" userId="S::zack.nakasone@wsu.edu::5a4110e2-a7a3-4342-a04f-a22ffc77c88a" providerId="AD" clId="Web-{18CCEF0D-ABFD-448E-AA52-ABA7AB14FFB1}" dt="2022-05-01T18:25:32.943" v="0" actId="20577"/>
        <pc:sldMkLst>
          <pc:docMk/>
          <pc:sldMk cId="4029379856" sldId="286"/>
        </pc:sldMkLst>
        <pc:spChg chg="mod">
          <ac:chgData name="Nakasone, Zack S" userId="S::zack.nakasone@wsu.edu::5a4110e2-a7a3-4342-a04f-a22ffc77c88a" providerId="AD" clId="Web-{18CCEF0D-ABFD-448E-AA52-ABA7AB14FFB1}" dt="2022-05-01T18:25:32.943" v="0" actId="20577"/>
          <ac:spMkLst>
            <pc:docMk/>
            <pc:sldMk cId="4029379856" sldId="286"/>
            <ac:spMk id="4" creationId="{FDA6A128-D30D-4F0B-A064-09B6DC7A7F1B}"/>
          </ac:spMkLst>
        </pc:spChg>
      </pc:sldChg>
    </pc:docChg>
  </pc:docChgLst>
  <pc:docChgLst>
    <pc:chgData name="Kothari, Kareena" userId="S::kareena.kothari@wsu.edu::ad1b16b4-ce99-462d-ab52-3b5623c73c90" providerId="AD" clId="Web-{EE62BCE0-2AEA-4E03-AA16-9B317EA98CA6}"/>
    <pc:docChg chg="modSld">
      <pc:chgData name="Kothari, Kareena" userId="S::kareena.kothari@wsu.edu::ad1b16b4-ce99-462d-ab52-3b5623c73c90" providerId="AD" clId="Web-{EE62BCE0-2AEA-4E03-AA16-9B317EA98CA6}" dt="2022-05-05T20:50:33.632" v="1" actId="1076"/>
      <pc:docMkLst>
        <pc:docMk/>
      </pc:docMkLst>
      <pc:sldChg chg="modSp">
        <pc:chgData name="Kothari, Kareena" userId="S::kareena.kothari@wsu.edu::ad1b16b4-ce99-462d-ab52-3b5623c73c90" providerId="AD" clId="Web-{EE62BCE0-2AEA-4E03-AA16-9B317EA98CA6}" dt="2022-05-05T20:50:33.632" v="1" actId="1076"/>
        <pc:sldMkLst>
          <pc:docMk/>
          <pc:sldMk cId="25383942" sldId="282"/>
        </pc:sldMkLst>
        <pc:spChg chg="mod">
          <ac:chgData name="Kothari, Kareena" userId="S::kareena.kothari@wsu.edu::ad1b16b4-ce99-462d-ab52-3b5623c73c90" providerId="AD" clId="Web-{EE62BCE0-2AEA-4E03-AA16-9B317EA98CA6}" dt="2022-05-05T20:50:33.632" v="1" actId="1076"/>
          <ac:spMkLst>
            <pc:docMk/>
            <pc:sldMk cId="25383942" sldId="282"/>
            <ac:spMk id="4" creationId="{FDA6A128-D30D-4F0B-A064-09B6DC7A7F1B}"/>
          </ac:spMkLst>
        </pc:spChg>
      </pc:sldChg>
    </pc:docChg>
  </pc:docChgLst>
  <pc:docChgLst>
    <pc:chgData name="Alliston, Cody" userId="S::alliston@wsu.edu::528503f7-e76a-44ac-b687-84a3023f30a8" providerId="AD" clId="Web-{4C6FB789-1C02-4B85-B4A0-50B2BA693191}"/>
    <pc:docChg chg="modSld">
      <pc:chgData name="Alliston, Cody" userId="S::alliston@wsu.edu::528503f7-e76a-44ac-b687-84a3023f30a8" providerId="AD" clId="Web-{4C6FB789-1C02-4B85-B4A0-50B2BA693191}" dt="2022-04-29T20:32:53.550" v="1"/>
      <pc:docMkLst>
        <pc:docMk/>
      </pc:docMkLst>
      <pc:sldChg chg="addSp modSp">
        <pc:chgData name="Alliston, Cody" userId="S::alliston@wsu.edu::528503f7-e76a-44ac-b687-84a3023f30a8" providerId="AD" clId="Web-{4C6FB789-1C02-4B85-B4A0-50B2BA693191}" dt="2022-04-29T20:32:53.550" v="1"/>
        <pc:sldMkLst>
          <pc:docMk/>
          <pc:sldMk cId="1643385581" sldId="291"/>
        </pc:sldMkLst>
        <pc:spChg chg="add mod">
          <ac:chgData name="Alliston, Cody" userId="S::alliston@wsu.edu::528503f7-e76a-44ac-b687-84a3023f30a8" providerId="AD" clId="Web-{4C6FB789-1C02-4B85-B4A0-50B2BA693191}" dt="2022-04-29T20:32:53.550" v="1"/>
          <ac:spMkLst>
            <pc:docMk/>
            <pc:sldMk cId="1643385581" sldId="291"/>
            <ac:spMk id="2" creationId="{431A1A88-F2FA-377A-398E-449FE8287320}"/>
          </ac:spMkLst>
        </pc:spChg>
      </pc:sldChg>
    </pc:docChg>
  </pc:docChgLst>
  <pc:docChgLst>
    <pc:chgData name="Alliston, Cody" userId="S::alliston@wsu.edu::528503f7-e76a-44ac-b687-84a3023f30a8" providerId="AD" clId="Web-{AF431CF6-1089-4448-ACC9-88D7E25E357A}"/>
    <pc:docChg chg="modSld">
      <pc:chgData name="Alliston, Cody" userId="S::alliston@wsu.edu::528503f7-e76a-44ac-b687-84a3023f30a8" providerId="AD" clId="Web-{AF431CF6-1089-4448-ACC9-88D7E25E357A}" dt="2022-05-06T17:30:20.715" v="1" actId="20577"/>
      <pc:docMkLst>
        <pc:docMk/>
      </pc:docMkLst>
      <pc:sldChg chg="modSp">
        <pc:chgData name="Alliston, Cody" userId="S::alliston@wsu.edu::528503f7-e76a-44ac-b687-84a3023f30a8" providerId="AD" clId="Web-{AF431CF6-1089-4448-ACC9-88D7E25E357A}" dt="2022-05-06T17:30:20.715" v="1" actId="20577"/>
        <pc:sldMkLst>
          <pc:docMk/>
          <pc:sldMk cId="1643385581" sldId="291"/>
        </pc:sldMkLst>
        <pc:spChg chg="mod">
          <ac:chgData name="Alliston, Cody" userId="S::alliston@wsu.edu::528503f7-e76a-44ac-b687-84a3023f30a8" providerId="AD" clId="Web-{AF431CF6-1089-4448-ACC9-88D7E25E357A}" dt="2022-05-06T17:30:20.715" v="1" actId="20577"/>
          <ac:spMkLst>
            <pc:docMk/>
            <pc:sldMk cId="1643385581" sldId="291"/>
            <ac:spMk id="9" creationId="{6E306CA4-DFE9-7CE4-ADEB-B1F8B80429B7}"/>
          </ac:spMkLst>
        </pc:spChg>
      </pc:sldChg>
    </pc:docChg>
  </pc:docChgLst>
  <pc:docChgLst>
    <pc:chgData name="Alliston, Cody" userId="S::alliston@wsu.edu::528503f7-e76a-44ac-b687-84a3023f30a8" providerId="AD" clId="Web-{7E562C8D-B2CA-451F-89D8-6015865B0DFB}"/>
    <pc:docChg chg="addSld modSld sldOrd">
      <pc:chgData name="Alliston, Cody" userId="S::alliston@wsu.edu::528503f7-e76a-44ac-b687-84a3023f30a8" providerId="AD" clId="Web-{7E562C8D-B2CA-451F-89D8-6015865B0DFB}" dt="2022-05-03T00:46:43.238" v="462" actId="20577"/>
      <pc:docMkLst>
        <pc:docMk/>
      </pc:docMkLst>
      <pc:sldChg chg="modSp">
        <pc:chgData name="Alliston, Cody" userId="S::alliston@wsu.edu::528503f7-e76a-44ac-b687-84a3023f30a8" providerId="AD" clId="Web-{7E562C8D-B2CA-451F-89D8-6015865B0DFB}" dt="2022-05-03T00:30:46.107" v="96" actId="20577"/>
        <pc:sldMkLst>
          <pc:docMk/>
          <pc:sldMk cId="1732751848" sldId="280"/>
        </pc:sldMkLst>
        <pc:graphicFrameChg chg="modGraphic">
          <ac:chgData name="Alliston, Cody" userId="S::alliston@wsu.edu::528503f7-e76a-44ac-b687-84a3023f30a8" providerId="AD" clId="Web-{7E562C8D-B2CA-451F-89D8-6015865B0DFB}" dt="2022-05-03T00:30:46.107" v="96" actId="20577"/>
          <ac:graphicFrameMkLst>
            <pc:docMk/>
            <pc:sldMk cId="1732751848" sldId="280"/>
            <ac:graphicFrameMk id="7" creationId="{E2CEF4B8-8EBB-519D-3483-79FC928BFB0A}"/>
          </ac:graphicFrameMkLst>
        </pc:graphicFrameChg>
      </pc:sldChg>
      <pc:sldChg chg="modSp ord">
        <pc:chgData name="Alliston, Cody" userId="S::alliston@wsu.edu::528503f7-e76a-44ac-b687-84a3023f30a8" providerId="AD" clId="Web-{7E562C8D-B2CA-451F-89D8-6015865B0DFB}" dt="2022-05-03T00:46:43.238" v="462" actId="20577"/>
        <pc:sldMkLst>
          <pc:docMk/>
          <pc:sldMk cId="25383942" sldId="282"/>
        </pc:sldMkLst>
        <pc:spChg chg="mod">
          <ac:chgData name="Alliston, Cody" userId="S::alliston@wsu.edu::528503f7-e76a-44ac-b687-84a3023f30a8" providerId="AD" clId="Web-{7E562C8D-B2CA-451F-89D8-6015865B0DFB}" dt="2022-05-03T00:35:20.995" v="128" actId="20577"/>
          <ac:spMkLst>
            <pc:docMk/>
            <pc:sldMk cId="25383942" sldId="282"/>
            <ac:spMk id="4" creationId="{FDA6A128-D30D-4F0B-A064-09B6DC7A7F1B}"/>
          </ac:spMkLst>
        </pc:spChg>
        <pc:graphicFrameChg chg="modGraphic">
          <ac:chgData name="Alliston, Cody" userId="S::alliston@wsu.edu::528503f7-e76a-44ac-b687-84a3023f30a8" providerId="AD" clId="Web-{7E562C8D-B2CA-451F-89D8-6015865B0DFB}" dt="2022-05-03T00:46:43.238" v="462" actId="20577"/>
          <ac:graphicFrameMkLst>
            <pc:docMk/>
            <pc:sldMk cId="25383942" sldId="282"/>
            <ac:graphicFrameMk id="6" creationId="{0A15DE01-DB06-65B4-EDD8-720B56344873}"/>
          </ac:graphicFrameMkLst>
        </pc:graphicFrameChg>
      </pc:sldChg>
      <pc:sldChg chg="modSp ord">
        <pc:chgData name="Alliston, Cody" userId="S::alliston@wsu.edu::528503f7-e76a-44ac-b687-84a3023f30a8" providerId="AD" clId="Web-{7E562C8D-B2CA-451F-89D8-6015865B0DFB}" dt="2022-05-03T00:30:58.466" v="99"/>
        <pc:sldMkLst>
          <pc:docMk/>
          <pc:sldMk cId="4294932329" sldId="283"/>
        </pc:sldMkLst>
        <pc:spChg chg="mod">
          <ac:chgData name="Alliston, Cody" userId="S::alliston@wsu.edu::528503f7-e76a-44ac-b687-84a3023f30a8" providerId="AD" clId="Web-{7E562C8D-B2CA-451F-89D8-6015865B0DFB}" dt="2022-05-02T23:58:05.689" v="6" actId="20577"/>
          <ac:spMkLst>
            <pc:docMk/>
            <pc:sldMk cId="4294932329" sldId="283"/>
            <ac:spMk id="4" creationId="{FDA6A128-D30D-4F0B-A064-09B6DC7A7F1B}"/>
          </ac:spMkLst>
        </pc:spChg>
      </pc:sldChg>
      <pc:sldChg chg="modSp">
        <pc:chgData name="Alliston, Cody" userId="S::alliston@wsu.edu::528503f7-e76a-44ac-b687-84a3023f30a8" providerId="AD" clId="Web-{7E562C8D-B2CA-451F-89D8-6015865B0DFB}" dt="2022-05-03T00:33:44.567" v="108" actId="20577"/>
        <pc:sldMkLst>
          <pc:docMk/>
          <pc:sldMk cId="2604227368" sldId="290"/>
        </pc:sldMkLst>
        <pc:spChg chg="mod">
          <ac:chgData name="Alliston, Cody" userId="S::alliston@wsu.edu::528503f7-e76a-44ac-b687-84a3023f30a8" providerId="AD" clId="Web-{7E562C8D-B2CA-451F-89D8-6015865B0DFB}" dt="2022-05-03T00:33:44.567" v="108" actId="20577"/>
          <ac:spMkLst>
            <pc:docMk/>
            <pc:sldMk cId="2604227368" sldId="290"/>
            <ac:spMk id="4" creationId="{FDA6A128-D30D-4F0B-A064-09B6DC7A7F1B}"/>
          </ac:spMkLst>
        </pc:spChg>
      </pc:sldChg>
      <pc:sldChg chg="addSp delSp modSp ord">
        <pc:chgData name="Alliston, Cody" userId="S::alliston@wsu.edu::528503f7-e76a-44ac-b687-84a3023f30a8" providerId="AD" clId="Web-{7E562C8D-B2CA-451F-89D8-6015865B0DFB}" dt="2022-05-03T00:30:26.935" v="83"/>
        <pc:sldMkLst>
          <pc:docMk/>
          <pc:sldMk cId="1643385581" sldId="291"/>
        </pc:sldMkLst>
        <pc:spChg chg="add mod">
          <ac:chgData name="Alliston, Cody" userId="S::alliston@wsu.edu::528503f7-e76a-44ac-b687-84a3023f30a8" providerId="AD" clId="Web-{7E562C8D-B2CA-451F-89D8-6015865B0DFB}" dt="2022-05-03T00:10:48.666" v="82" actId="1076"/>
          <ac:spMkLst>
            <pc:docMk/>
            <pc:sldMk cId="1643385581" sldId="291"/>
            <ac:spMk id="2" creationId="{E7D298F0-A3B2-F463-0782-5C57B15E35F7}"/>
          </ac:spMkLst>
        </pc:spChg>
        <pc:spChg chg="add del mod">
          <ac:chgData name="Alliston, Cody" userId="S::alliston@wsu.edu::528503f7-e76a-44ac-b687-84a3023f30a8" providerId="AD" clId="Web-{7E562C8D-B2CA-451F-89D8-6015865B0DFB}" dt="2022-05-03T00:09:45.104" v="63"/>
          <ac:spMkLst>
            <pc:docMk/>
            <pc:sldMk cId="1643385581" sldId="291"/>
            <ac:spMk id="3" creationId="{9206AE28-0CD1-B41D-81C7-38A15C53D661}"/>
          </ac:spMkLst>
        </pc:spChg>
        <pc:spChg chg="mod">
          <ac:chgData name="Alliston, Cody" userId="S::alliston@wsu.edu::528503f7-e76a-44ac-b687-84a3023f30a8" providerId="AD" clId="Web-{7E562C8D-B2CA-451F-89D8-6015865B0DFB}" dt="2022-05-03T00:06:16.684" v="11" actId="20577"/>
          <ac:spMkLst>
            <pc:docMk/>
            <pc:sldMk cId="1643385581" sldId="291"/>
            <ac:spMk id="8" creationId="{B9C92EA7-D240-E0D3-F3B3-FE2415E5FD36}"/>
          </ac:spMkLst>
        </pc:spChg>
        <pc:picChg chg="del">
          <ac:chgData name="Alliston, Cody" userId="S::alliston@wsu.edu::528503f7-e76a-44ac-b687-84a3023f30a8" providerId="AD" clId="Web-{7E562C8D-B2CA-451F-89D8-6015865B0DFB}" dt="2022-05-03T00:09:48.307" v="64"/>
          <ac:picMkLst>
            <pc:docMk/>
            <pc:sldMk cId="1643385581" sldId="291"/>
            <ac:picMk id="7" creationId="{55921229-2FC1-2F5B-A424-E0522426494D}"/>
          </ac:picMkLst>
        </pc:picChg>
      </pc:sldChg>
      <pc:sldChg chg="modSp">
        <pc:chgData name="Alliston, Cody" userId="S::alliston@wsu.edu::528503f7-e76a-44ac-b687-84a3023f30a8" providerId="AD" clId="Web-{7E562C8D-B2CA-451F-89D8-6015865B0DFB}" dt="2022-05-03T00:42:34.913" v="259" actId="20577"/>
        <pc:sldMkLst>
          <pc:docMk/>
          <pc:sldMk cId="2607145476" sldId="295"/>
        </pc:sldMkLst>
        <pc:spChg chg="mod">
          <ac:chgData name="Alliston, Cody" userId="S::alliston@wsu.edu::528503f7-e76a-44ac-b687-84a3023f30a8" providerId="AD" clId="Web-{7E562C8D-B2CA-451F-89D8-6015865B0DFB}" dt="2022-05-03T00:42:34.913" v="259" actId="20577"/>
          <ac:spMkLst>
            <pc:docMk/>
            <pc:sldMk cId="2607145476" sldId="295"/>
            <ac:spMk id="2" creationId="{20DCE3B9-A1E2-615B-80C2-427D168BB123}"/>
          </ac:spMkLst>
        </pc:spChg>
      </pc:sldChg>
      <pc:sldChg chg="add replId">
        <pc:chgData name="Alliston, Cody" userId="S::alliston@wsu.edu::528503f7-e76a-44ac-b687-84a3023f30a8" providerId="AD" clId="Web-{7E562C8D-B2CA-451F-89D8-6015865B0DFB}" dt="2022-05-03T00:33:36.746" v="104"/>
        <pc:sldMkLst>
          <pc:docMk/>
          <pc:sldMk cId="3524388890" sldId="296"/>
        </pc:sldMkLst>
      </pc:sldChg>
      <pc:sldChg chg="modSp add ord replId">
        <pc:chgData name="Alliston, Cody" userId="S::alliston@wsu.edu::528503f7-e76a-44ac-b687-84a3023f30a8" providerId="AD" clId="Web-{7E562C8D-B2CA-451F-89D8-6015865B0DFB}" dt="2022-05-03T00:40:25.914" v="208"/>
        <pc:sldMkLst>
          <pc:docMk/>
          <pc:sldMk cId="3025367903" sldId="297"/>
        </pc:sldMkLst>
        <pc:spChg chg="mod">
          <ac:chgData name="Alliston, Cody" userId="S::alliston@wsu.edu::528503f7-e76a-44ac-b687-84a3023f30a8" providerId="AD" clId="Web-{7E562C8D-B2CA-451F-89D8-6015865B0DFB}" dt="2022-05-03T00:39:41.680" v="169" actId="20577"/>
          <ac:spMkLst>
            <pc:docMk/>
            <pc:sldMk cId="3025367903" sldId="297"/>
            <ac:spMk id="4" creationId="{FDA6A128-D30D-4F0B-A064-09B6DC7A7F1B}"/>
          </ac:spMkLst>
        </pc:spChg>
        <pc:graphicFrameChg chg="modGraphic">
          <ac:chgData name="Alliston, Cody" userId="S::alliston@wsu.edu::528503f7-e76a-44ac-b687-84a3023f30a8" providerId="AD" clId="Web-{7E562C8D-B2CA-451F-89D8-6015865B0DFB}" dt="2022-05-03T00:39:59.617" v="172" actId="20577"/>
          <ac:graphicFrameMkLst>
            <pc:docMk/>
            <pc:sldMk cId="3025367903" sldId="297"/>
            <ac:graphicFrameMk id="6" creationId="{D07213AD-AB12-E707-4162-F5EA145CE890}"/>
          </ac:graphicFrameMkLst>
        </pc:graphicFrameChg>
      </pc:sldChg>
      <pc:sldChg chg="modSp add ord replId">
        <pc:chgData name="Alliston, Cody" userId="S::alliston@wsu.edu::528503f7-e76a-44ac-b687-84a3023f30a8" providerId="AD" clId="Web-{7E562C8D-B2CA-451F-89D8-6015865B0DFB}" dt="2022-05-03T00:41:55.757" v="245" actId="20577"/>
        <pc:sldMkLst>
          <pc:docMk/>
          <pc:sldMk cId="3939905585" sldId="298"/>
        </pc:sldMkLst>
        <pc:spChg chg="mod">
          <ac:chgData name="Alliston, Cody" userId="S::alliston@wsu.edu::528503f7-e76a-44ac-b687-84a3023f30a8" providerId="AD" clId="Web-{7E562C8D-B2CA-451F-89D8-6015865B0DFB}" dt="2022-05-03T00:40:59.117" v="214" actId="20577"/>
          <ac:spMkLst>
            <pc:docMk/>
            <pc:sldMk cId="3939905585" sldId="298"/>
            <ac:spMk id="4" creationId="{FDA6A128-D30D-4F0B-A064-09B6DC7A7F1B}"/>
          </ac:spMkLst>
        </pc:spChg>
        <pc:graphicFrameChg chg="modGraphic">
          <ac:chgData name="Alliston, Cody" userId="S::alliston@wsu.edu::528503f7-e76a-44ac-b687-84a3023f30a8" providerId="AD" clId="Web-{7E562C8D-B2CA-451F-89D8-6015865B0DFB}" dt="2022-05-03T00:41:55.757" v="245" actId="20577"/>
          <ac:graphicFrameMkLst>
            <pc:docMk/>
            <pc:sldMk cId="3939905585" sldId="298"/>
            <ac:graphicFrameMk id="6" creationId="{D07213AD-AB12-E707-4162-F5EA145CE890}"/>
          </ac:graphicFrameMkLst>
        </pc:graphicFrameChg>
      </pc:sldChg>
      <pc:sldChg chg="modSp add ord replId">
        <pc:chgData name="Alliston, Cody" userId="S::alliston@wsu.edu::528503f7-e76a-44ac-b687-84a3023f30a8" providerId="AD" clId="Web-{7E562C8D-B2CA-451F-89D8-6015865B0DFB}" dt="2022-05-03T00:40:52.023" v="213"/>
        <pc:sldMkLst>
          <pc:docMk/>
          <pc:sldMk cId="3717002555" sldId="299"/>
        </pc:sldMkLst>
        <pc:spChg chg="mod">
          <ac:chgData name="Alliston, Cody" userId="S::alliston@wsu.edu::528503f7-e76a-44ac-b687-84a3023f30a8" providerId="AD" clId="Web-{7E562C8D-B2CA-451F-89D8-6015865B0DFB}" dt="2022-05-03T00:40:51.882" v="212" actId="20577"/>
          <ac:spMkLst>
            <pc:docMk/>
            <pc:sldMk cId="3717002555" sldId="299"/>
            <ac:spMk id="4" creationId="{FDA6A128-D30D-4F0B-A064-09B6DC7A7F1B}"/>
          </ac:spMkLst>
        </pc:spChg>
      </pc:sldChg>
      <pc:sldChg chg="add replId">
        <pc:chgData name="Alliston, Cody" userId="S::alliston@wsu.edu::528503f7-e76a-44ac-b687-84a3023f30a8" providerId="AD" clId="Web-{7E562C8D-B2CA-451F-89D8-6015865B0DFB}" dt="2022-05-03T00:40:36.898" v="210"/>
        <pc:sldMkLst>
          <pc:docMk/>
          <pc:sldMk cId="1539291760" sldId="300"/>
        </pc:sldMkLst>
      </pc:sldChg>
    </pc:docChg>
  </pc:docChgLst>
  <pc:docChgLst>
    <pc:chgData name="Nakasone, Zack S" userId="S::zack.nakasone@wsu.edu::5a4110e2-a7a3-4342-a04f-a22ffc77c88a" providerId="AD" clId="Web-{25ED3B76-A14B-4A30-BA26-AE9B3F7F2860}"/>
    <pc:docChg chg="modSld">
      <pc:chgData name="Nakasone, Zack S" userId="S::zack.nakasone@wsu.edu::5a4110e2-a7a3-4342-a04f-a22ffc77c88a" providerId="AD" clId="Web-{25ED3B76-A14B-4A30-BA26-AE9B3F7F2860}" dt="2022-05-02T23:19:06.976" v="6" actId="1076"/>
      <pc:docMkLst>
        <pc:docMk/>
      </pc:docMkLst>
      <pc:sldChg chg="addSp delSp modSp">
        <pc:chgData name="Nakasone, Zack S" userId="S::zack.nakasone@wsu.edu::5a4110e2-a7a3-4342-a04f-a22ffc77c88a" providerId="AD" clId="Web-{25ED3B76-A14B-4A30-BA26-AE9B3F7F2860}" dt="2022-05-02T23:19:06.976" v="6" actId="1076"/>
        <pc:sldMkLst>
          <pc:docMk/>
          <pc:sldMk cId="1232100592" sldId="288"/>
        </pc:sldMkLst>
        <pc:picChg chg="add mod">
          <ac:chgData name="Nakasone, Zack S" userId="S::zack.nakasone@wsu.edu::5a4110e2-a7a3-4342-a04f-a22ffc77c88a" providerId="AD" clId="Web-{25ED3B76-A14B-4A30-BA26-AE9B3F7F2860}" dt="2022-05-02T23:19:06.976" v="6" actId="1076"/>
          <ac:picMkLst>
            <pc:docMk/>
            <pc:sldMk cId="1232100592" sldId="288"/>
            <ac:picMk id="2" creationId="{FB639F26-59CA-4134-B9A7-E646EFC5B0DB}"/>
          </ac:picMkLst>
        </pc:picChg>
        <pc:picChg chg="del">
          <ac:chgData name="Nakasone, Zack S" userId="S::zack.nakasone@wsu.edu::5a4110e2-a7a3-4342-a04f-a22ffc77c88a" providerId="AD" clId="Web-{25ED3B76-A14B-4A30-BA26-AE9B3F7F2860}" dt="2022-05-02T23:18:55.476" v="0"/>
          <ac:picMkLst>
            <pc:docMk/>
            <pc:sldMk cId="1232100592" sldId="288"/>
            <ac:picMk id="5" creationId="{75666CDC-D269-140C-DC33-4D42041F3E7F}"/>
          </ac:picMkLst>
        </pc:picChg>
      </pc:sldChg>
    </pc:docChg>
  </pc:docChgLst>
  <pc:docChgLst>
    <pc:chgData name="Alliston, Cody" userId="S::alliston@wsu.edu::528503f7-e76a-44ac-b687-84a3023f30a8" providerId="AD" clId="Web-{DE62F541-BA5B-455F-8641-84EA7B4B02B4}"/>
    <pc:docChg chg="modSld sldOrd">
      <pc:chgData name="Alliston, Cody" userId="S::alliston@wsu.edu::528503f7-e76a-44ac-b687-84a3023f30a8" providerId="AD" clId="Web-{DE62F541-BA5B-455F-8641-84EA7B4B02B4}" dt="2022-05-03T01:09:55.961" v="400"/>
      <pc:docMkLst>
        <pc:docMk/>
      </pc:docMkLst>
      <pc:sldChg chg="modSp ord">
        <pc:chgData name="Alliston, Cody" userId="S::alliston@wsu.edu::528503f7-e76a-44ac-b687-84a3023f30a8" providerId="AD" clId="Web-{DE62F541-BA5B-455F-8641-84EA7B4B02B4}" dt="2022-05-03T01:04:01.716" v="351" actId="20577"/>
        <pc:sldMkLst>
          <pc:docMk/>
          <pc:sldMk cId="4110909185" sldId="284"/>
        </pc:sldMkLst>
        <pc:spChg chg="mod">
          <ac:chgData name="Alliston, Cody" userId="S::alliston@wsu.edu::528503f7-e76a-44ac-b687-84a3023f30a8" providerId="AD" clId="Web-{DE62F541-BA5B-455F-8641-84EA7B4B02B4}" dt="2022-05-03T01:04:01.716" v="351" actId="20577"/>
          <ac:spMkLst>
            <pc:docMk/>
            <pc:sldMk cId="4110909185" sldId="284"/>
            <ac:spMk id="4" creationId="{FDA6A128-D30D-4F0B-A064-09B6DC7A7F1B}"/>
          </ac:spMkLst>
        </pc:spChg>
      </pc:sldChg>
      <pc:sldChg chg="addSp delSp modSp">
        <pc:chgData name="Alliston, Cody" userId="S::alliston@wsu.edu::528503f7-e76a-44ac-b687-84a3023f30a8" providerId="AD" clId="Web-{DE62F541-BA5B-455F-8641-84EA7B4B02B4}" dt="2022-05-03T01:03:26.685" v="338" actId="20577"/>
        <pc:sldMkLst>
          <pc:docMk/>
          <pc:sldMk cId="4285424338" sldId="287"/>
        </pc:sldMkLst>
        <pc:spChg chg="add del mod">
          <ac:chgData name="Alliston, Cody" userId="S::alliston@wsu.edu::528503f7-e76a-44ac-b687-84a3023f30a8" providerId="AD" clId="Web-{DE62F541-BA5B-455F-8641-84EA7B4B02B4}" dt="2022-05-03T01:02:20.749" v="320"/>
          <ac:spMkLst>
            <pc:docMk/>
            <pc:sldMk cId="4285424338" sldId="287"/>
            <ac:spMk id="23" creationId="{82E59160-D4B1-A049-D18C-9BAA9BEDD9B8}"/>
          </ac:spMkLst>
        </pc:spChg>
        <pc:graphicFrameChg chg="add del modGraphic">
          <ac:chgData name="Alliston, Cody" userId="S::alliston@wsu.edu::528503f7-e76a-44ac-b687-84a3023f30a8" providerId="AD" clId="Web-{DE62F541-BA5B-455F-8641-84EA7B4B02B4}" dt="2022-05-03T01:03:26.685" v="338" actId="20577"/>
          <ac:graphicFrameMkLst>
            <pc:docMk/>
            <pc:sldMk cId="4285424338" sldId="287"/>
            <ac:graphicFrameMk id="6" creationId="{D07213AD-AB12-E707-4162-F5EA145CE890}"/>
          </ac:graphicFrameMkLst>
        </pc:graphicFrameChg>
      </pc:sldChg>
      <pc:sldChg chg="addSp">
        <pc:chgData name="Alliston, Cody" userId="S::alliston@wsu.edu::528503f7-e76a-44ac-b687-84a3023f30a8" providerId="AD" clId="Web-{DE62F541-BA5B-455F-8641-84EA7B4B02B4}" dt="2022-05-03T01:09:04.477" v="398"/>
        <pc:sldMkLst>
          <pc:docMk/>
          <pc:sldMk cId="2607145476" sldId="295"/>
        </pc:sldMkLst>
        <pc:spChg chg="add">
          <ac:chgData name="Alliston, Cody" userId="S::alliston@wsu.edu::528503f7-e76a-44ac-b687-84a3023f30a8" providerId="AD" clId="Web-{DE62F541-BA5B-455F-8641-84EA7B4B02B4}" dt="2022-05-03T01:09:04.477" v="398"/>
          <ac:spMkLst>
            <pc:docMk/>
            <pc:sldMk cId="2607145476" sldId="295"/>
            <ac:spMk id="4" creationId="{AE86C131-949E-D72B-9BD0-CBF6CF8648B4}"/>
          </ac:spMkLst>
        </pc:spChg>
      </pc:sldChg>
      <pc:sldChg chg="modSp">
        <pc:chgData name="Alliston, Cody" userId="S::alliston@wsu.edu::528503f7-e76a-44ac-b687-84a3023f30a8" providerId="AD" clId="Web-{DE62F541-BA5B-455F-8641-84EA7B4B02B4}" dt="2022-05-03T00:59:04.986" v="275" actId="20577"/>
        <pc:sldMkLst>
          <pc:docMk/>
          <pc:sldMk cId="3025367903" sldId="297"/>
        </pc:sldMkLst>
        <pc:graphicFrameChg chg="modGraphic">
          <ac:chgData name="Alliston, Cody" userId="S::alliston@wsu.edu::528503f7-e76a-44ac-b687-84a3023f30a8" providerId="AD" clId="Web-{DE62F541-BA5B-455F-8641-84EA7B4B02B4}" dt="2022-05-03T00:59:04.986" v="275" actId="20577"/>
          <ac:graphicFrameMkLst>
            <pc:docMk/>
            <pc:sldMk cId="3025367903" sldId="297"/>
            <ac:graphicFrameMk id="6" creationId="{D07213AD-AB12-E707-4162-F5EA145CE890}"/>
          </ac:graphicFrameMkLst>
        </pc:graphicFrameChg>
      </pc:sldChg>
      <pc:sldChg chg="addSp delSp modSp">
        <pc:chgData name="Alliston, Cody" userId="S::alliston@wsu.edu::528503f7-e76a-44ac-b687-84a3023f30a8" providerId="AD" clId="Web-{DE62F541-BA5B-455F-8641-84EA7B4B02B4}" dt="2022-05-03T01:09:55.961" v="400"/>
        <pc:sldMkLst>
          <pc:docMk/>
          <pc:sldMk cId="3939905585" sldId="298"/>
        </pc:sldMkLst>
        <pc:spChg chg="add del mod">
          <ac:chgData name="Alliston, Cody" userId="S::alliston@wsu.edu::528503f7-e76a-44ac-b687-84a3023f30a8" providerId="AD" clId="Web-{DE62F541-BA5B-455F-8641-84EA7B4B02B4}" dt="2022-05-03T01:05:07.106" v="355"/>
          <ac:spMkLst>
            <pc:docMk/>
            <pc:sldMk cId="3939905585" sldId="298"/>
            <ac:spMk id="1088" creationId="{B28D577F-067F-3DA7-1741-9F2272AD15A0}"/>
          </ac:spMkLst>
        </pc:spChg>
        <pc:spChg chg="add del mod">
          <ac:chgData name="Alliston, Cody" userId="S::alliston@wsu.edu::528503f7-e76a-44ac-b687-84a3023f30a8" providerId="AD" clId="Web-{DE62F541-BA5B-455F-8641-84EA7B4B02B4}" dt="2022-05-03T01:09:55.961" v="400"/>
          <ac:spMkLst>
            <pc:docMk/>
            <pc:sldMk cId="3939905585" sldId="298"/>
            <ac:spMk id="1383" creationId="{B9EF498E-DB9D-EEEC-EBCF-44ED4F834F42}"/>
          </ac:spMkLst>
        </pc:spChg>
        <pc:graphicFrameChg chg="modGraphic">
          <ac:chgData name="Alliston, Cody" userId="S::alliston@wsu.edu::528503f7-e76a-44ac-b687-84a3023f30a8" providerId="AD" clId="Web-{DE62F541-BA5B-455F-8641-84EA7B4B02B4}" dt="2022-05-03T01:06:59.323" v="396" actId="20577"/>
          <ac:graphicFrameMkLst>
            <pc:docMk/>
            <pc:sldMk cId="3939905585" sldId="298"/>
            <ac:graphicFrameMk id="6" creationId="{D07213AD-AB12-E707-4162-F5EA145CE890}"/>
          </ac:graphicFrameMkLst>
        </pc:graphicFrameChg>
      </pc:sldChg>
      <pc:sldChg chg="modSp">
        <pc:chgData name="Alliston, Cody" userId="S::alliston@wsu.edu::528503f7-e76a-44ac-b687-84a3023f30a8" providerId="AD" clId="Web-{DE62F541-BA5B-455F-8641-84EA7B4B02B4}" dt="2022-05-03T00:58:46.017" v="270" actId="20577"/>
        <pc:sldMkLst>
          <pc:docMk/>
          <pc:sldMk cId="3717002555" sldId="299"/>
        </pc:sldMkLst>
        <pc:graphicFrameChg chg="modGraphic">
          <ac:chgData name="Alliston, Cody" userId="S::alliston@wsu.edu::528503f7-e76a-44ac-b687-84a3023f30a8" providerId="AD" clId="Web-{DE62F541-BA5B-455F-8641-84EA7B4B02B4}" dt="2022-05-03T00:58:46.017" v="270" actId="20577"/>
          <ac:graphicFrameMkLst>
            <pc:docMk/>
            <pc:sldMk cId="3717002555" sldId="299"/>
            <ac:graphicFrameMk id="6" creationId="{D07213AD-AB12-E707-4162-F5EA145CE890}"/>
          </ac:graphicFrameMkLst>
        </pc:graphicFrameChg>
      </pc:sldChg>
      <pc:sldChg chg="modSp">
        <pc:chgData name="Alliston, Cody" userId="S::alliston@wsu.edu::528503f7-e76a-44ac-b687-84a3023f30a8" providerId="AD" clId="Web-{DE62F541-BA5B-455F-8641-84EA7B4B02B4}" dt="2022-05-03T00:58:32.080" v="263" actId="20577"/>
        <pc:sldMkLst>
          <pc:docMk/>
          <pc:sldMk cId="1539291760" sldId="300"/>
        </pc:sldMkLst>
        <pc:graphicFrameChg chg="modGraphic">
          <ac:chgData name="Alliston, Cody" userId="S::alliston@wsu.edu::528503f7-e76a-44ac-b687-84a3023f30a8" providerId="AD" clId="Web-{DE62F541-BA5B-455F-8641-84EA7B4B02B4}" dt="2022-05-03T00:58:32.080" v="263" actId="20577"/>
          <ac:graphicFrameMkLst>
            <pc:docMk/>
            <pc:sldMk cId="1539291760" sldId="300"/>
            <ac:graphicFrameMk id="6" creationId="{D07213AD-AB12-E707-4162-F5EA145CE890}"/>
          </ac:graphicFrameMkLst>
        </pc:graphicFrameChg>
      </pc:sldChg>
    </pc:docChg>
  </pc:docChgLst>
  <pc:docChgLst>
    <pc:chgData name="Alliston, Cody" userId="S::alliston@wsu.edu::528503f7-e76a-44ac-b687-84a3023f30a8" providerId="AD" clId="Web-{73B68B72-1018-4E3D-B20E-1109DBA17153}"/>
    <pc:docChg chg="addSld modSld sldOrd">
      <pc:chgData name="Alliston, Cody" userId="S::alliston@wsu.edu::528503f7-e76a-44ac-b687-84a3023f30a8" providerId="AD" clId="Web-{73B68B72-1018-4E3D-B20E-1109DBA17153}" dt="2022-05-05T21:05:57.015" v="43"/>
      <pc:docMkLst>
        <pc:docMk/>
      </pc:docMkLst>
      <pc:sldChg chg="ord">
        <pc:chgData name="Alliston, Cody" userId="S::alliston@wsu.edu::528503f7-e76a-44ac-b687-84a3023f30a8" providerId="AD" clId="Web-{73B68B72-1018-4E3D-B20E-1109DBA17153}" dt="2022-05-05T20:51:38.940" v="0"/>
        <pc:sldMkLst>
          <pc:docMk/>
          <pc:sldMk cId="3699281279" sldId="281"/>
        </pc:sldMkLst>
      </pc:sldChg>
      <pc:sldChg chg="ord">
        <pc:chgData name="Alliston, Cody" userId="S::alliston@wsu.edu::528503f7-e76a-44ac-b687-84a3023f30a8" providerId="AD" clId="Web-{73B68B72-1018-4E3D-B20E-1109DBA17153}" dt="2022-05-05T21:05:57.015" v="43"/>
        <pc:sldMkLst>
          <pc:docMk/>
          <pc:sldMk cId="25383942" sldId="282"/>
        </pc:sldMkLst>
      </pc:sldChg>
      <pc:sldChg chg="modSp">
        <pc:chgData name="Alliston, Cody" userId="S::alliston@wsu.edu::528503f7-e76a-44ac-b687-84a3023f30a8" providerId="AD" clId="Web-{73B68B72-1018-4E3D-B20E-1109DBA17153}" dt="2022-05-05T20:55:45.533" v="2" actId="1076"/>
        <pc:sldMkLst>
          <pc:docMk/>
          <pc:sldMk cId="2604227368" sldId="290"/>
        </pc:sldMkLst>
        <pc:spChg chg="mod">
          <ac:chgData name="Alliston, Cody" userId="S::alliston@wsu.edu::528503f7-e76a-44ac-b687-84a3023f30a8" providerId="AD" clId="Web-{73B68B72-1018-4E3D-B20E-1109DBA17153}" dt="2022-05-05T20:55:45.533" v="2" actId="1076"/>
          <ac:spMkLst>
            <pc:docMk/>
            <pc:sldMk cId="2604227368" sldId="290"/>
            <ac:spMk id="4" creationId="{FDA6A128-D30D-4F0B-A064-09B6DC7A7F1B}"/>
          </ac:spMkLst>
        </pc:spChg>
      </pc:sldChg>
      <pc:sldChg chg="modSp">
        <pc:chgData name="Alliston, Cody" userId="S::alliston@wsu.edu::528503f7-e76a-44ac-b687-84a3023f30a8" providerId="AD" clId="Web-{73B68B72-1018-4E3D-B20E-1109DBA17153}" dt="2022-05-05T20:54:40.377" v="1" actId="1076"/>
        <pc:sldMkLst>
          <pc:docMk/>
          <pc:sldMk cId="1539291760" sldId="300"/>
        </pc:sldMkLst>
        <pc:graphicFrameChg chg="mod">
          <ac:chgData name="Alliston, Cody" userId="S::alliston@wsu.edu::528503f7-e76a-44ac-b687-84a3023f30a8" providerId="AD" clId="Web-{73B68B72-1018-4E3D-B20E-1109DBA17153}" dt="2022-05-05T20:54:40.377" v="1" actId="1076"/>
          <ac:graphicFrameMkLst>
            <pc:docMk/>
            <pc:sldMk cId="1539291760" sldId="300"/>
            <ac:graphicFrameMk id="6" creationId="{D07213AD-AB12-E707-4162-F5EA145CE890}"/>
          </ac:graphicFrameMkLst>
        </pc:graphicFrameChg>
      </pc:sldChg>
      <pc:sldChg chg="modSp add ord replId">
        <pc:chgData name="Alliston, Cody" userId="S::alliston@wsu.edu::528503f7-e76a-44ac-b687-84a3023f30a8" providerId="AD" clId="Web-{73B68B72-1018-4E3D-B20E-1109DBA17153}" dt="2022-05-05T21:03:53.359" v="41" actId="20577"/>
        <pc:sldMkLst>
          <pc:docMk/>
          <pc:sldMk cId="3593791904" sldId="301"/>
        </pc:sldMkLst>
        <pc:spChg chg="mod">
          <ac:chgData name="Alliston, Cody" userId="S::alliston@wsu.edu::528503f7-e76a-44ac-b687-84a3023f30a8" providerId="AD" clId="Web-{73B68B72-1018-4E3D-B20E-1109DBA17153}" dt="2022-05-05T20:56:56.861" v="5" actId="20577"/>
          <ac:spMkLst>
            <pc:docMk/>
            <pc:sldMk cId="3593791904" sldId="301"/>
            <ac:spMk id="4" creationId="{FDA6A128-D30D-4F0B-A064-09B6DC7A7F1B}"/>
          </ac:spMkLst>
        </pc:spChg>
        <pc:graphicFrameChg chg="modGraphic">
          <ac:chgData name="Alliston, Cody" userId="S::alliston@wsu.edu::528503f7-e76a-44ac-b687-84a3023f30a8" providerId="AD" clId="Web-{73B68B72-1018-4E3D-B20E-1109DBA17153}" dt="2022-05-05T21:03:53.359" v="41" actId="20577"/>
          <ac:graphicFrameMkLst>
            <pc:docMk/>
            <pc:sldMk cId="3593791904" sldId="301"/>
            <ac:graphicFrameMk id="9" creationId="{3CB2C922-6A04-EED3-52BB-E42E52AF2359}"/>
          </ac:graphicFrameMkLst>
        </pc:graphicFrameChg>
      </pc:sldChg>
    </pc:docChg>
  </pc:docChgLst>
  <pc:docChgLst>
    <pc:chgData name="Kothari, Kareena" userId="S::kareena.kothari@wsu.edu::ad1b16b4-ce99-462d-ab52-3b5623c73c90" providerId="AD" clId="Web-{C530465C-863B-4FE9-B197-1497D15F3A4C}"/>
    <pc:docChg chg="delSld">
      <pc:chgData name="Kothari, Kareena" userId="S::kareena.kothari@wsu.edu::ad1b16b4-ce99-462d-ab52-3b5623c73c90" providerId="AD" clId="Web-{C530465C-863B-4FE9-B197-1497D15F3A4C}" dt="2022-05-02T22:36:34.176" v="0"/>
      <pc:docMkLst>
        <pc:docMk/>
      </pc:docMkLst>
      <pc:sldChg chg="del">
        <pc:chgData name="Kothari, Kareena" userId="S::kareena.kothari@wsu.edu::ad1b16b4-ce99-462d-ab52-3b5623c73c90" providerId="AD" clId="Web-{C530465C-863B-4FE9-B197-1497D15F3A4C}" dt="2022-05-02T22:36:34.176" v="0"/>
        <pc:sldMkLst>
          <pc:docMk/>
          <pc:sldMk cId="1078625534" sldId="293"/>
        </pc:sldMkLst>
      </pc:sldChg>
    </pc:docChg>
  </pc:docChgLst>
  <pc:docChgLst>
    <pc:chgData name="Kothari, Kareena" userId="S::kareena.kothari@wsu.edu::ad1b16b4-ce99-462d-ab52-3b5623c73c90" providerId="AD" clId="Web-{6C70E5D1-F92E-4C87-8E70-78580F3ADFBA}"/>
    <pc:docChg chg="addSld modSld">
      <pc:chgData name="Kothari, Kareena" userId="S::kareena.kothari@wsu.edu::ad1b16b4-ce99-462d-ab52-3b5623c73c90" providerId="AD" clId="Web-{6C70E5D1-F92E-4C87-8E70-78580F3ADFBA}" dt="2022-05-01T18:39:20.416" v="31" actId="1076"/>
      <pc:docMkLst>
        <pc:docMk/>
      </pc:docMkLst>
      <pc:sldChg chg="addSp delSp modSp add replId">
        <pc:chgData name="Kothari, Kareena" userId="S::kareena.kothari@wsu.edu::ad1b16b4-ce99-462d-ab52-3b5623c73c90" providerId="AD" clId="Web-{6C70E5D1-F92E-4C87-8E70-78580F3ADFBA}" dt="2022-05-01T18:38:15.088" v="22" actId="1076"/>
        <pc:sldMkLst>
          <pc:docMk/>
          <pc:sldMk cId="1078625534" sldId="293"/>
        </pc:sldMkLst>
        <pc:spChg chg="mod">
          <ac:chgData name="Kothari, Kareena" userId="S::kareena.kothari@wsu.edu::ad1b16b4-ce99-462d-ab52-3b5623c73c90" providerId="AD" clId="Web-{6C70E5D1-F92E-4C87-8E70-78580F3ADFBA}" dt="2022-05-01T18:37:01.556" v="15" actId="20577"/>
          <ac:spMkLst>
            <pc:docMk/>
            <pc:sldMk cId="1078625534" sldId="293"/>
            <ac:spMk id="4" creationId="{FDA6A128-D30D-4F0B-A064-09B6DC7A7F1B}"/>
          </ac:spMkLst>
        </pc:spChg>
        <pc:picChg chg="add mod">
          <ac:chgData name="Kothari, Kareena" userId="S::kareena.kothari@wsu.edu::ad1b16b4-ce99-462d-ab52-3b5623c73c90" providerId="AD" clId="Web-{6C70E5D1-F92E-4C87-8E70-78580F3ADFBA}" dt="2022-05-01T18:38:15.088" v="22" actId="1076"/>
          <ac:picMkLst>
            <pc:docMk/>
            <pc:sldMk cId="1078625534" sldId="293"/>
            <ac:picMk id="2" creationId="{8B32E3CA-F2C9-3E51-BF17-DFDFF1E3003C}"/>
          </ac:picMkLst>
        </pc:picChg>
        <pc:picChg chg="del">
          <ac:chgData name="Kothari, Kareena" userId="S::kareena.kothari@wsu.edu::ad1b16b4-ce99-462d-ab52-3b5623c73c90" providerId="AD" clId="Web-{6C70E5D1-F92E-4C87-8E70-78580F3ADFBA}" dt="2022-05-01T18:37:19.603" v="16"/>
          <ac:picMkLst>
            <pc:docMk/>
            <pc:sldMk cId="1078625534" sldId="293"/>
            <ac:picMk id="7" creationId="{BCDDC752-4255-7BC5-08DD-68DBC2EF2A8D}"/>
          </ac:picMkLst>
        </pc:picChg>
      </pc:sldChg>
      <pc:sldChg chg="addSp delSp modSp add replId">
        <pc:chgData name="Kothari, Kareena" userId="S::kareena.kothari@wsu.edu::ad1b16b4-ce99-462d-ab52-3b5623c73c90" providerId="AD" clId="Web-{6C70E5D1-F92E-4C87-8E70-78580F3ADFBA}" dt="2022-05-01T18:39:20.416" v="31" actId="1076"/>
        <pc:sldMkLst>
          <pc:docMk/>
          <pc:sldMk cId="1528014869" sldId="294"/>
        </pc:sldMkLst>
        <pc:picChg chg="del">
          <ac:chgData name="Kothari, Kareena" userId="S::kareena.kothari@wsu.edu::ad1b16b4-ce99-462d-ab52-3b5623c73c90" providerId="AD" clId="Web-{6C70E5D1-F92E-4C87-8E70-78580F3ADFBA}" dt="2022-05-01T18:38:44.322" v="24"/>
          <ac:picMkLst>
            <pc:docMk/>
            <pc:sldMk cId="1528014869" sldId="294"/>
            <ac:picMk id="2" creationId="{8B32E3CA-F2C9-3E51-BF17-DFDFF1E3003C}"/>
          </ac:picMkLst>
        </pc:picChg>
        <pc:picChg chg="add mod">
          <ac:chgData name="Kothari, Kareena" userId="S::kareena.kothari@wsu.edu::ad1b16b4-ce99-462d-ab52-3b5623c73c90" providerId="AD" clId="Web-{6C70E5D1-F92E-4C87-8E70-78580F3ADFBA}" dt="2022-05-01T18:39:20.416" v="31" actId="1076"/>
          <ac:picMkLst>
            <pc:docMk/>
            <pc:sldMk cId="1528014869" sldId="294"/>
            <ac:picMk id="3" creationId="{1AED6108-4CD7-FDA2-6FD5-6D0FD95902D9}"/>
          </ac:picMkLst>
        </pc:picChg>
      </pc:sldChg>
    </pc:docChg>
  </pc:docChgLst>
  <pc:docChgLst>
    <pc:chgData name="Alliston, Cody" userId="S::alliston@wsu.edu::528503f7-e76a-44ac-b687-84a3023f30a8" providerId="AD" clId="Web-{93F79F47-FF9A-4032-AB63-24B102EA2106}"/>
    <pc:docChg chg="addSld delSld modSld">
      <pc:chgData name="Alliston, Cody" userId="S::alliston@wsu.edu::528503f7-e76a-44ac-b687-84a3023f30a8" providerId="AD" clId="Web-{93F79F47-FF9A-4032-AB63-24B102EA2106}" dt="2022-04-29T20:09:29.690" v="24" actId="20577"/>
      <pc:docMkLst>
        <pc:docMk/>
      </pc:docMkLst>
      <pc:sldChg chg="modSp">
        <pc:chgData name="Alliston, Cody" userId="S::alliston@wsu.edu::528503f7-e76a-44ac-b687-84a3023f30a8" providerId="AD" clId="Web-{93F79F47-FF9A-4032-AB63-24B102EA2106}" dt="2022-04-29T20:07:15.502" v="3" actId="14100"/>
        <pc:sldMkLst>
          <pc:docMk/>
          <pc:sldMk cId="4029379856" sldId="286"/>
        </pc:sldMkLst>
        <pc:picChg chg="mod">
          <ac:chgData name="Alliston, Cody" userId="S::alliston@wsu.edu::528503f7-e76a-44ac-b687-84a3023f30a8" providerId="AD" clId="Web-{93F79F47-FF9A-4032-AB63-24B102EA2106}" dt="2022-04-29T20:07:15.502" v="3" actId="14100"/>
          <ac:picMkLst>
            <pc:docMk/>
            <pc:sldMk cId="4029379856" sldId="286"/>
            <ac:picMk id="5" creationId="{BA434A7A-C7CB-4CB6-38B7-95F44D04B734}"/>
          </ac:picMkLst>
        </pc:picChg>
      </pc:sldChg>
      <pc:sldChg chg="addSp delSp">
        <pc:chgData name="Alliston, Cody" userId="S::alliston@wsu.edu::528503f7-e76a-44ac-b687-84a3023f30a8" providerId="AD" clId="Web-{93F79F47-FF9A-4032-AB63-24B102EA2106}" dt="2022-04-29T20:06:31.518" v="1"/>
        <pc:sldMkLst>
          <pc:docMk/>
          <pc:sldMk cId="2604227368" sldId="290"/>
        </pc:sldMkLst>
        <pc:spChg chg="add del">
          <ac:chgData name="Alliston, Cody" userId="S::alliston@wsu.edu::528503f7-e76a-44ac-b687-84a3023f30a8" providerId="AD" clId="Web-{93F79F47-FF9A-4032-AB63-24B102EA2106}" dt="2022-04-29T20:06:31.518" v="1"/>
          <ac:spMkLst>
            <pc:docMk/>
            <pc:sldMk cId="2604227368" sldId="290"/>
            <ac:spMk id="2" creationId="{2724D07D-5041-8394-EC6B-657E28B81406}"/>
          </ac:spMkLst>
        </pc:spChg>
      </pc:sldChg>
      <pc:sldChg chg="delSp modSp add replId">
        <pc:chgData name="Alliston, Cody" userId="S::alliston@wsu.edu::528503f7-e76a-44ac-b687-84a3023f30a8" providerId="AD" clId="Web-{93F79F47-FF9A-4032-AB63-24B102EA2106}" dt="2022-04-29T20:09:29.690" v="24" actId="20577"/>
        <pc:sldMkLst>
          <pc:docMk/>
          <pc:sldMk cId="1643385581" sldId="291"/>
        </pc:sldMkLst>
        <pc:spChg chg="mod">
          <ac:chgData name="Alliston, Cody" userId="S::alliston@wsu.edu::528503f7-e76a-44ac-b687-84a3023f30a8" providerId="AD" clId="Web-{93F79F47-FF9A-4032-AB63-24B102EA2106}" dt="2022-04-29T20:09:29.690" v="24" actId="20577"/>
          <ac:spMkLst>
            <pc:docMk/>
            <pc:sldMk cId="1643385581" sldId="291"/>
            <ac:spMk id="4" creationId="{FDA6A128-D30D-4F0B-A064-09B6DC7A7F1B}"/>
          </ac:spMkLst>
        </pc:spChg>
        <pc:spChg chg="del">
          <ac:chgData name="Alliston, Cody" userId="S::alliston@wsu.edu::528503f7-e76a-44ac-b687-84a3023f30a8" providerId="AD" clId="Web-{93F79F47-FF9A-4032-AB63-24B102EA2106}" dt="2022-04-29T20:09:24.222" v="11"/>
          <ac:spMkLst>
            <pc:docMk/>
            <pc:sldMk cId="1643385581" sldId="291"/>
            <ac:spMk id="44" creationId="{6244148A-A85A-0E44-3CEB-184F8C6FE3BB}"/>
          </ac:spMkLst>
        </pc:spChg>
        <pc:spChg chg="del">
          <ac:chgData name="Alliston, Cody" userId="S::alliston@wsu.edu::528503f7-e76a-44ac-b687-84a3023f30a8" providerId="AD" clId="Web-{93F79F47-FF9A-4032-AB63-24B102EA2106}" dt="2022-04-29T20:09:24.222" v="10"/>
          <ac:spMkLst>
            <pc:docMk/>
            <pc:sldMk cId="1643385581" sldId="291"/>
            <ac:spMk id="45" creationId="{60208842-87D1-F4AD-C44C-825B02044B69}"/>
          </ac:spMkLst>
        </pc:spChg>
        <pc:spChg chg="del">
          <ac:chgData name="Alliston, Cody" userId="S::alliston@wsu.edu::528503f7-e76a-44ac-b687-84a3023f30a8" providerId="AD" clId="Web-{93F79F47-FF9A-4032-AB63-24B102EA2106}" dt="2022-04-29T20:09:24.222" v="9"/>
          <ac:spMkLst>
            <pc:docMk/>
            <pc:sldMk cId="1643385581" sldId="291"/>
            <ac:spMk id="46" creationId="{71ED39BD-86D4-3A5C-DD18-40E698E67CB6}"/>
          </ac:spMkLst>
        </pc:spChg>
        <pc:spChg chg="del">
          <ac:chgData name="Alliston, Cody" userId="S::alliston@wsu.edu::528503f7-e76a-44ac-b687-84a3023f30a8" providerId="AD" clId="Web-{93F79F47-FF9A-4032-AB63-24B102EA2106}" dt="2022-04-29T20:09:24.222" v="8"/>
          <ac:spMkLst>
            <pc:docMk/>
            <pc:sldMk cId="1643385581" sldId="291"/>
            <ac:spMk id="47" creationId="{B76A2AE8-459D-6D95-9213-96938B4D3547}"/>
          </ac:spMkLst>
        </pc:spChg>
        <pc:graphicFrameChg chg="del">
          <ac:chgData name="Alliston, Cody" userId="S::alliston@wsu.edu::528503f7-e76a-44ac-b687-84a3023f30a8" providerId="AD" clId="Web-{93F79F47-FF9A-4032-AB63-24B102EA2106}" dt="2022-04-29T20:09:21.206" v="7"/>
          <ac:graphicFrameMkLst>
            <pc:docMk/>
            <pc:sldMk cId="1643385581" sldId="291"/>
            <ac:graphicFrameMk id="7" creationId="{1C43B769-DF55-6AD8-9F61-A1633F8A2524}"/>
          </ac:graphicFrameMkLst>
        </pc:graphicFrameChg>
        <pc:picChg chg="del">
          <ac:chgData name="Alliston, Cody" userId="S::alliston@wsu.edu::528503f7-e76a-44ac-b687-84a3023f30a8" providerId="AD" clId="Web-{93F79F47-FF9A-4032-AB63-24B102EA2106}" dt="2022-04-29T20:09:24.222" v="17"/>
          <ac:picMkLst>
            <pc:docMk/>
            <pc:sldMk cId="1643385581" sldId="291"/>
            <ac:picMk id="38" creationId="{F8198471-F3C2-7370-A69D-3724C535ADBC}"/>
          </ac:picMkLst>
        </pc:picChg>
        <pc:picChg chg="del">
          <ac:chgData name="Alliston, Cody" userId="S::alliston@wsu.edu::528503f7-e76a-44ac-b687-84a3023f30a8" providerId="AD" clId="Web-{93F79F47-FF9A-4032-AB63-24B102EA2106}" dt="2022-04-29T20:09:24.222" v="16"/>
          <ac:picMkLst>
            <pc:docMk/>
            <pc:sldMk cId="1643385581" sldId="291"/>
            <ac:picMk id="39" creationId="{0289D69C-CC71-58DB-1079-98F33ADF9F11}"/>
          </ac:picMkLst>
        </pc:picChg>
        <pc:picChg chg="del">
          <ac:chgData name="Alliston, Cody" userId="S::alliston@wsu.edu::528503f7-e76a-44ac-b687-84a3023f30a8" providerId="AD" clId="Web-{93F79F47-FF9A-4032-AB63-24B102EA2106}" dt="2022-04-29T20:09:24.222" v="15"/>
          <ac:picMkLst>
            <pc:docMk/>
            <pc:sldMk cId="1643385581" sldId="291"/>
            <ac:picMk id="40" creationId="{5A43EC8F-FCDC-F7A2-B414-8EA681834EE6}"/>
          </ac:picMkLst>
        </pc:picChg>
        <pc:picChg chg="del">
          <ac:chgData name="Alliston, Cody" userId="S::alliston@wsu.edu::528503f7-e76a-44ac-b687-84a3023f30a8" providerId="AD" clId="Web-{93F79F47-FF9A-4032-AB63-24B102EA2106}" dt="2022-04-29T20:09:24.222" v="14"/>
          <ac:picMkLst>
            <pc:docMk/>
            <pc:sldMk cId="1643385581" sldId="291"/>
            <ac:picMk id="41" creationId="{82211997-7124-811A-EB37-A1DA42457403}"/>
          </ac:picMkLst>
        </pc:picChg>
        <pc:picChg chg="del">
          <ac:chgData name="Alliston, Cody" userId="S::alliston@wsu.edu::528503f7-e76a-44ac-b687-84a3023f30a8" providerId="AD" clId="Web-{93F79F47-FF9A-4032-AB63-24B102EA2106}" dt="2022-04-29T20:09:24.222" v="13"/>
          <ac:picMkLst>
            <pc:docMk/>
            <pc:sldMk cId="1643385581" sldId="291"/>
            <ac:picMk id="42" creationId="{9F0829D3-0F4F-5AC7-74BF-6F6CB5209E95}"/>
          </ac:picMkLst>
        </pc:picChg>
        <pc:picChg chg="del">
          <ac:chgData name="Alliston, Cody" userId="S::alliston@wsu.edu::528503f7-e76a-44ac-b687-84a3023f30a8" providerId="AD" clId="Web-{93F79F47-FF9A-4032-AB63-24B102EA2106}" dt="2022-04-29T20:09:24.222" v="12"/>
          <ac:picMkLst>
            <pc:docMk/>
            <pc:sldMk cId="1643385581" sldId="291"/>
            <ac:picMk id="43" creationId="{C15DFEE0-9927-02A9-10A4-20661D4B540C}"/>
          </ac:picMkLst>
        </pc:picChg>
      </pc:sldChg>
      <pc:sldChg chg="new del">
        <pc:chgData name="Alliston, Cody" userId="S::alliston@wsu.edu::528503f7-e76a-44ac-b687-84a3023f30a8" providerId="AD" clId="Web-{93F79F47-FF9A-4032-AB63-24B102EA2106}" dt="2022-04-29T20:09:13.534" v="5"/>
        <pc:sldMkLst>
          <pc:docMk/>
          <pc:sldMk cId="2217599381" sldId="29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7B8E45-3A12-4C4E-937F-C525947FB44B}"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C9A1C812-2BCD-9541-B07E-04EE53AC4665}">
      <dgm:prSet/>
      <dgm:spPr/>
      <dgm:t>
        <a:bodyPr/>
        <a:lstStyle/>
        <a:p>
          <a:r>
            <a:rPr lang="en-US"/>
            <a:t>Identify Hotspots</a:t>
          </a:r>
        </a:p>
      </dgm:t>
    </dgm:pt>
    <dgm:pt modelId="{7FBAA25B-9400-C14B-A704-98744FE4EFC4}" type="parTrans" cxnId="{E996A762-6B6B-5F45-A252-01023B0CE522}">
      <dgm:prSet/>
      <dgm:spPr/>
      <dgm:t>
        <a:bodyPr/>
        <a:lstStyle/>
        <a:p>
          <a:endParaRPr lang="en-US"/>
        </a:p>
      </dgm:t>
    </dgm:pt>
    <dgm:pt modelId="{EFBAE394-77E5-BD45-96A7-A6EA201D8636}" type="sibTrans" cxnId="{E996A762-6B6B-5F45-A252-01023B0CE522}">
      <dgm:prSet/>
      <dgm:spPr/>
      <dgm:t>
        <a:bodyPr/>
        <a:lstStyle/>
        <a:p>
          <a:endParaRPr lang="en-US"/>
        </a:p>
      </dgm:t>
    </dgm:pt>
    <dgm:pt modelId="{193F5F64-F499-F243-A28B-21C70BB80462}">
      <dgm:prSet/>
      <dgm:spPr/>
      <dgm:t>
        <a:bodyPr/>
        <a:lstStyle/>
        <a:p>
          <a:pPr rtl="0"/>
          <a:r>
            <a:rPr lang="en-US"/>
            <a:t>Where are</a:t>
          </a:r>
          <a:r>
            <a:rPr lang="en-US">
              <a:latin typeface="Arial"/>
            </a:rPr>
            <a:t> severe</a:t>
          </a:r>
          <a:r>
            <a:rPr lang="en-US"/>
            <a:t> accidents occurring?</a:t>
          </a:r>
        </a:p>
      </dgm:t>
    </dgm:pt>
    <dgm:pt modelId="{89874CE5-7884-2C4D-AE80-7F0D75590AB0}" type="parTrans" cxnId="{2DE50A17-21E5-854D-9E70-84A7C01643DD}">
      <dgm:prSet/>
      <dgm:spPr/>
      <dgm:t>
        <a:bodyPr/>
        <a:lstStyle/>
        <a:p>
          <a:endParaRPr lang="en-US"/>
        </a:p>
      </dgm:t>
    </dgm:pt>
    <dgm:pt modelId="{0C73B523-D3BF-754D-9856-0675493F304C}" type="sibTrans" cxnId="{2DE50A17-21E5-854D-9E70-84A7C01643DD}">
      <dgm:prSet/>
      <dgm:spPr/>
      <dgm:t>
        <a:bodyPr/>
        <a:lstStyle/>
        <a:p>
          <a:endParaRPr lang="en-US"/>
        </a:p>
      </dgm:t>
    </dgm:pt>
    <dgm:pt modelId="{05BB30A8-BF01-2C44-9481-44984CA78BA1}">
      <dgm:prSet/>
      <dgm:spPr/>
      <dgm:t>
        <a:bodyPr/>
        <a:lstStyle/>
        <a:p>
          <a:r>
            <a:rPr lang="en-US"/>
            <a:t>Identify Trends</a:t>
          </a:r>
        </a:p>
      </dgm:t>
    </dgm:pt>
    <dgm:pt modelId="{B1DA0D9E-1AEE-C849-B98E-0285AC496EC6}" type="parTrans" cxnId="{2F6E97CD-E20D-A742-B57B-E607F171B9E0}">
      <dgm:prSet/>
      <dgm:spPr/>
      <dgm:t>
        <a:bodyPr/>
        <a:lstStyle/>
        <a:p>
          <a:endParaRPr lang="en-US"/>
        </a:p>
      </dgm:t>
    </dgm:pt>
    <dgm:pt modelId="{9C897E70-7B44-FB44-A606-FBAFA126B1F3}" type="sibTrans" cxnId="{2F6E97CD-E20D-A742-B57B-E607F171B9E0}">
      <dgm:prSet/>
      <dgm:spPr/>
      <dgm:t>
        <a:bodyPr/>
        <a:lstStyle/>
        <a:p>
          <a:endParaRPr lang="en-US"/>
        </a:p>
      </dgm:t>
    </dgm:pt>
    <dgm:pt modelId="{B21CE1CC-C50F-5344-9B71-9821DA9AD2FC}">
      <dgm:prSet/>
      <dgm:spPr/>
      <dgm:t>
        <a:bodyPr/>
        <a:lstStyle/>
        <a:p>
          <a:pPr rtl="0"/>
          <a:r>
            <a:rPr lang="en-US"/>
            <a:t>Why are </a:t>
          </a:r>
          <a:r>
            <a:rPr lang="en-US">
              <a:latin typeface="Arial"/>
            </a:rPr>
            <a:t>those accidents</a:t>
          </a:r>
          <a:r>
            <a:rPr lang="en-US"/>
            <a:t> occurring?</a:t>
          </a:r>
        </a:p>
      </dgm:t>
    </dgm:pt>
    <dgm:pt modelId="{39A44B31-4B75-1342-BA3F-19AA5D9B50C0}" type="parTrans" cxnId="{F5B2F84F-A176-5849-B20D-69DD113B822F}">
      <dgm:prSet/>
      <dgm:spPr/>
      <dgm:t>
        <a:bodyPr/>
        <a:lstStyle/>
        <a:p>
          <a:endParaRPr lang="en-US"/>
        </a:p>
      </dgm:t>
    </dgm:pt>
    <dgm:pt modelId="{D15C3CFC-A635-0A47-8150-E0564722B7F6}" type="sibTrans" cxnId="{F5B2F84F-A176-5849-B20D-69DD113B822F}">
      <dgm:prSet/>
      <dgm:spPr/>
      <dgm:t>
        <a:bodyPr/>
        <a:lstStyle/>
        <a:p>
          <a:endParaRPr lang="en-US"/>
        </a:p>
      </dgm:t>
    </dgm:pt>
    <dgm:pt modelId="{860D5C81-AFAA-EA47-AF3A-58030AA8A376}">
      <dgm:prSet/>
      <dgm:spPr/>
      <dgm:t>
        <a:bodyPr/>
        <a:lstStyle/>
        <a:p>
          <a:r>
            <a:rPr lang="en-US"/>
            <a:t>Present Data</a:t>
          </a:r>
        </a:p>
      </dgm:t>
    </dgm:pt>
    <dgm:pt modelId="{4AA304EF-CD61-2140-A507-E9D335E370C0}" type="parTrans" cxnId="{2E417489-8A59-5D48-A6AE-B4F465C6C171}">
      <dgm:prSet/>
      <dgm:spPr/>
      <dgm:t>
        <a:bodyPr/>
        <a:lstStyle/>
        <a:p>
          <a:endParaRPr lang="en-US"/>
        </a:p>
      </dgm:t>
    </dgm:pt>
    <dgm:pt modelId="{CCA6E6DA-5172-7042-BED5-5DE0FDC03918}" type="sibTrans" cxnId="{2E417489-8A59-5D48-A6AE-B4F465C6C171}">
      <dgm:prSet/>
      <dgm:spPr/>
      <dgm:t>
        <a:bodyPr/>
        <a:lstStyle/>
        <a:p>
          <a:endParaRPr lang="en-US"/>
        </a:p>
      </dgm:t>
    </dgm:pt>
    <dgm:pt modelId="{58CAB861-BCEB-B74E-AD17-43732840A915}">
      <dgm:prSet/>
      <dgm:spPr/>
      <dgm:t>
        <a:bodyPr/>
        <a:lstStyle/>
        <a:p>
          <a:r>
            <a:rPr lang="en-US"/>
            <a:t>Effective and dynamic visualizations</a:t>
          </a:r>
        </a:p>
      </dgm:t>
    </dgm:pt>
    <dgm:pt modelId="{9E8AAF66-1A10-EC43-B8F6-8C182020E1DB}" type="parTrans" cxnId="{AD6A5729-61CE-0348-A14A-851A00398E0F}">
      <dgm:prSet/>
      <dgm:spPr/>
      <dgm:t>
        <a:bodyPr/>
        <a:lstStyle/>
        <a:p>
          <a:endParaRPr lang="en-US"/>
        </a:p>
      </dgm:t>
    </dgm:pt>
    <dgm:pt modelId="{F3536B43-FFCA-1248-B99B-40D345A42D25}" type="sibTrans" cxnId="{AD6A5729-61CE-0348-A14A-851A00398E0F}">
      <dgm:prSet/>
      <dgm:spPr/>
      <dgm:t>
        <a:bodyPr/>
        <a:lstStyle/>
        <a:p>
          <a:endParaRPr lang="en-US"/>
        </a:p>
      </dgm:t>
    </dgm:pt>
    <dgm:pt modelId="{00E5EF87-19BB-E740-9191-68E6A3AD7711}" type="pres">
      <dgm:prSet presAssocID="{C47B8E45-3A12-4C4E-937F-C525947FB44B}" presName="Name0" presStyleCnt="0">
        <dgm:presLayoutVars>
          <dgm:dir/>
          <dgm:animLvl val="lvl"/>
          <dgm:resizeHandles val="exact"/>
        </dgm:presLayoutVars>
      </dgm:prSet>
      <dgm:spPr/>
    </dgm:pt>
    <dgm:pt modelId="{88B4C7AE-8D10-1D41-A9F0-9B0A4A9D9A99}" type="pres">
      <dgm:prSet presAssocID="{C9A1C812-2BCD-9541-B07E-04EE53AC4665}" presName="composite" presStyleCnt="0"/>
      <dgm:spPr/>
    </dgm:pt>
    <dgm:pt modelId="{B47E4CA3-B224-D641-8C22-3C66B5071173}" type="pres">
      <dgm:prSet presAssocID="{C9A1C812-2BCD-9541-B07E-04EE53AC4665}" presName="parTx" presStyleLbl="alignNode1" presStyleIdx="0" presStyleCnt="3">
        <dgm:presLayoutVars>
          <dgm:chMax val="0"/>
          <dgm:chPref val="0"/>
          <dgm:bulletEnabled val="1"/>
        </dgm:presLayoutVars>
      </dgm:prSet>
      <dgm:spPr/>
    </dgm:pt>
    <dgm:pt modelId="{9FD81C1D-B940-C542-A526-E9E72B7F7717}" type="pres">
      <dgm:prSet presAssocID="{C9A1C812-2BCD-9541-B07E-04EE53AC4665}" presName="desTx" presStyleLbl="alignAccFollowNode1" presStyleIdx="0" presStyleCnt="3">
        <dgm:presLayoutVars>
          <dgm:bulletEnabled val="1"/>
        </dgm:presLayoutVars>
      </dgm:prSet>
      <dgm:spPr/>
    </dgm:pt>
    <dgm:pt modelId="{B9135173-ADE9-C843-9D49-787218D77E3F}" type="pres">
      <dgm:prSet presAssocID="{EFBAE394-77E5-BD45-96A7-A6EA201D8636}" presName="space" presStyleCnt="0"/>
      <dgm:spPr/>
    </dgm:pt>
    <dgm:pt modelId="{88499EA9-00E8-7342-975C-EC60AD91903F}" type="pres">
      <dgm:prSet presAssocID="{05BB30A8-BF01-2C44-9481-44984CA78BA1}" presName="composite" presStyleCnt="0"/>
      <dgm:spPr/>
    </dgm:pt>
    <dgm:pt modelId="{A7821FC1-6871-BE41-BFFE-5518E90B0AF3}" type="pres">
      <dgm:prSet presAssocID="{05BB30A8-BF01-2C44-9481-44984CA78BA1}" presName="parTx" presStyleLbl="alignNode1" presStyleIdx="1" presStyleCnt="3">
        <dgm:presLayoutVars>
          <dgm:chMax val="0"/>
          <dgm:chPref val="0"/>
          <dgm:bulletEnabled val="1"/>
        </dgm:presLayoutVars>
      </dgm:prSet>
      <dgm:spPr/>
    </dgm:pt>
    <dgm:pt modelId="{7A3560D1-1666-B043-9813-28F8DCE60B7F}" type="pres">
      <dgm:prSet presAssocID="{05BB30A8-BF01-2C44-9481-44984CA78BA1}" presName="desTx" presStyleLbl="alignAccFollowNode1" presStyleIdx="1" presStyleCnt="3">
        <dgm:presLayoutVars>
          <dgm:bulletEnabled val="1"/>
        </dgm:presLayoutVars>
      </dgm:prSet>
      <dgm:spPr/>
    </dgm:pt>
    <dgm:pt modelId="{3E2C6E9F-E13E-534D-A862-6F78F169A43A}" type="pres">
      <dgm:prSet presAssocID="{9C897E70-7B44-FB44-A606-FBAFA126B1F3}" presName="space" presStyleCnt="0"/>
      <dgm:spPr/>
    </dgm:pt>
    <dgm:pt modelId="{4391C802-674C-EE4B-8F8A-3E148F73BA8B}" type="pres">
      <dgm:prSet presAssocID="{860D5C81-AFAA-EA47-AF3A-58030AA8A376}" presName="composite" presStyleCnt="0"/>
      <dgm:spPr/>
    </dgm:pt>
    <dgm:pt modelId="{4C8CD280-0DDD-724D-8D7C-21A80B2806DA}" type="pres">
      <dgm:prSet presAssocID="{860D5C81-AFAA-EA47-AF3A-58030AA8A376}" presName="parTx" presStyleLbl="alignNode1" presStyleIdx="2" presStyleCnt="3">
        <dgm:presLayoutVars>
          <dgm:chMax val="0"/>
          <dgm:chPref val="0"/>
          <dgm:bulletEnabled val="1"/>
        </dgm:presLayoutVars>
      </dgm:prSet>
      <dgm:spPr/>
    </dgm:pt>
    <dgm:pt modelId="{B51E09AC-3290-C44F-AC8D-A3963DC7CE9E}" type="pres">
      <dgm:prSet presAssocID="{860D5C81-AFAA-EA47-AF3A-58030AA8A376}" presName="desTx" presStyleLbl="alignAccFollowNode1" presStyleIdx="2" presStyleCnt="3">
        <dgm:presLayoutVars>
          <dgm:bulletEnabled val="1"/>
        </dgm:presLayoutVars>
      </dgm:prSet>
      <dgm:spPr/>
    </dgm:pt>
  </dgm:ptLst>
  <dgm:cxnLst>
    <dgm:cxn modelId="{2DE50A17-21E5-854D-9E70-84A7C01643DD}" srcId="{C9A1C812-2BCD-9541-B07E-04EE53AC4665}" destId="{193F5F64-F499-F243-A28B-21C70BB80462}" srcOrd="0" destOrd="0" parTransId="{89874CE5-7884-2C4D-AE80-7F0D75590AB0}" sibTransId="{0C73B523-D3BF-754D-9856-0675493F304C}"/>
    <dgm:cxn modelId="{9B99A61A-28FC-F14E-9184-A3AEA7B6E8BF}" type="presOf" srcId="{05BB30A8-BF01-2C44-9481-44984CA78BA1}" destId="{A7821FC1-6871-BE41-BFFE-5518E90B0AF3}" srcOrd="0" destOrd="0" presId="urn:microsoft.com/office/officeart/2005/8/layout/hList1"/>
    <dgm:cxn modelId="{AD6A5729-61CE-0348-A14A-851A00398E0F}" srcId="{860D5C81-AFAA-EA47-AF3A-58030AA8A376}" destId="{58CAB861-BCEB-B74E-AD17-43732840A915}" srcOrd="0" destOrd="0" parTransId="{9E8AAF66-1A10-EC43-B8F6-8C182020E1DB}" sibTransId="{F3536B43-FFCA-1248-B99B-40D345A42D25}"/>
    <dgm:cxn modelId="{689E672A-B089-1346-A28D-83F48D417000}" type="presOf" srcId="{58CAB861-BCEB-B74E-AD17-43732840A915}" destId="{B51E09AC-3290-C44F-AC8D-A3963DC7CE9E}" srcOrd="0" destOrd="0" presId="urn:microsoft.com/office/officeart/2005/8/layout/hList1"/>
    <dgm:cxn modelId="{E996A762-6B6B-5F45-A252-01023B0CE522}" srcId="{C47B8E45-3A12-4C4E-937F-C525947FB44B}" destId="{C9A1C812-2BCD-9541-B07E-04EE53AC4665}" srcOrd="0" destOrd="0" parTransId="{7FBAA25B-9400-C14B-A704-98744FE4EFC4}" sibTransId="{EFBAE394-77E5-BD45-96A7-A6EA201D8636}"/>
    <dgm:cxn modelId="{F5B2F84F-A176-5849-B20D-69DD113B822F}" srcId="{05BB30A8-BF01-2C44-9481-44984CA78BA1}" destId="{B21CE1CC-C50F-5344-9B71-9821DA9AD2FC}" srcOrd="0" destOrd="0" parTransId="{39A44B31-4B75-1342-BA3F-19AA5D9B50C0}" sibTransId="{D15C3CFC-A635-0A47-8150-E0564722B7F6}"/>
    <dgm:cxn modelId="{38985051-4C6F-154D-8ECA-07363911A4E8}" type="presOf" srcId="{860D5C81-AFAA-EA47-AF3A-58030AA8A376}" destId="{4C8CD280-0DDD-724D-8D7C-21A80B2806DA}" srcOrd="0" destOrd="0" presId="urn:microsoft.com/office/officeart/2005/8/layout/hList1"/>
    <dgm:cxn modelId="{D7C18F74-510D-6D4C-A048-EBA6D3DC0DE7}" type="presOf" srcId="{C47B8E45-3A12-4C4E-937F-C525947FB44B}" destId="{00E5EF87-19BB-E740-9191-68E6A3AD7711}" srcOrd="0" destOrd="0" presId="urn:microsoft.com/office/officeart/2005/8/layout/hList1"/>
    <dgm:cxn modelId="{3859FC88-0341-B545-AD67-D715ECE58427}" type="presOf" srcId="{193F5F64-F499-F243-A28B-21C70BB80462}" destId="{9FD81C1D-B940-C542-A526-E9E72B7F7717}" srcOrd="0" destOrd="0" presId="urn:microsoft.com/office/officeart/2005/8/layout/hList1"/>
    <dgm:cxn modelId="{2E417489-8A59-5D48-A6AE-B4F465C6C171}" srcId="{C47B8E45-3A12-4C4E-937F-C525947FB44B}" destId="{860D5C81-AFAA-EA47-AF3A-58030AA8A376}" srcOrd="2" destOrd="0" parTransId="{4AA304EF-CD61-2140-A507-E9D335E370C0}" sibTransId="{CCA6E6DA-5172-7042-BED5-5DE0FDC03918}"/>
    <dgm:cxn modelId="{6BE658A3-25D3-DA43-8EA3-3EF9FCEECB68}" type="presOf" srcId="{C9A1C812-2BCD-9541-B07E-04EE53AC4665}" destId="{B47E4CA3-B224-D641-8C22-3C66B5071173}" srcOrd="0" destOrd="0" presId="urn:microsoft.com/office/officeart/2005/8/layout/hList1"/>
    <dgm:cxn modelId="{2F6E97CD-E20D-A742-B57B-E607F171B9E0}" srcId="{C47B8E45-3A12-4C4E-937F-C525947FB44B}" destId="{05BB30A8-BF01-2C44-9481-44984CA78BA1}" srcOrd="1" destOrd="0" parTransId="{B1DA0D9E-1AEE-C849-B98E-0285AC496EC6}" sibTransId="{9C897E70-7B44-FB44-A606-FBAFA126B1F3}"/>
    <dgm:cxn modelId="{D59E9BFC-FF1D-894B-AAD7-BE6E67822129}" type="presOf" srcId="{B21CE1CC-C50F-5344-9B71-9821DA9AD2FC}" destId="{7A3560D1-1666-B043-9813-28F8DCE60B7F}" srcOrd="0" destOrd="0" presId="urn:microsoft.com/office/officeart/2005/8/layout/hList1"/>
    <dgm:cxn modelId="{1D374DA6-52C6-C144-A2B8-28569C9B315C}" type="presParOf" srcId="{00E5EF87-19BB-E740-9191-68E6A3AD7711}" destId="{88B4C7AE-8D10-1D41-A9F0-9B0A4A9D9A99}" srcOrd="0" destOrd="0" presId="urn:microsoft.com/office/officeart/2005/8/layout/hList1"/>
    <dgm:cxn modelId="{9DCE79AF-8E92-A44A-8A72-980B9588CB55}" type="presParOf" srcId="{88B4C7AE-8D10-1D41-A9F0-9B0A4A9D9A99}" destId="{B47E4CA3-B224-D641-8C22-3C66B5071173}" srcOrd="0" destOrd="0" presId="urn:microsoft.com/office/officeart/2005/8/layout/hList1"/>
    <dgm:cxn modelId="{7EC09455-E97A-CC46-B437-4BD70C720652}" type="presParOf" srcId="{88B4C7AE-8D10-1D41-A9F0-9B0A4A9D9A99}" destId="{9FD81C1D-B940-C542-A526-E9E72B7F7717}" srcOrd="1" destOrd="0" presId="urn:microsoft.com/office/officeart/2005/8/layout/hList1"/>
    <dgm:cxn modelId="{9335EA0D-0CBE-C74E-BB45-02D01A968D09}" type="presParOf" srcId="{00E5EF87-19BB-E740-9191-68E6A3AD7711}" destId="{B9135173-ADE9-C843-9D49-787218D77E3F}" srcOrd="1" destOrd="0" presId="urn:microsoft.com/office/officeart/2005/8/layout/hList1"/>
    <dgm:cxn modelId="{82D9E479-15D2-DA43-B671-624AE1A684C9}" type="presParOf" srcId="{00E5EF87-19BB-E740-9191-68E6A3AD7711}" destId="{88499EA9-00E8-7342-975C-EC60AD91903F}" srcOrd="2" destOrd="0" presId="urn:microsoft.com/office/officeart/2005/8/layout/hList1"/>
    <dgm:cxn modelId="{8A94B9DC-AEC6-2449-9BC5-9430A5611618}" type="presParOf" srcId="{88499EA9-00E8-7342-975C-EC60AD91903F}" destId="{A7821FC1-6871-BE41-BFFE-5518E90B0AF3}" srcOrd="0" destOrd="0" presId="urn:microsoft.com/office/officeart/2005/8/layout/hList1"/>
    <dgm:cxn modelId="{AA630E6A-84E8-DC4F-AA26-F35B3C6B675B}" type="presParOf" srcId="{88499EA9-00E8-7342-975C-EC60AD91903F}" destId="{7A3560D1-1666-B043-9813-28F8DCE60B7F}" srcOrd="1" destOrd="0" presId="urn:microsoft.com/office/officeart/2005/8/layout/hList1"/>
    <dgm:cxn modelId="{09013F47-4F4D-E544-8A08-F72C2C18624A}" type="presParOf" srcId="{00E5EF87-19BB-E740-9191-68E6A3AD7711}" destId="{3E2C6E9F-E13E-534D-A862-6F78F169A43A}" srcOrd="3" destOrd="0" presId="urn:microsoft.com/office/officeart/2005/8/layout/hList1"/>
    <dgm:cxn modelId="{F714E896-451E-844A-B9CE-21FF0F352324}" type="presParOf" srcId="{00E5EF87-19BB-E740-9191-68E6A3AD7711}" destId="{4391C802-674C-EE4B-8F8A-3E148F73BA8B}" srcOrd="4" destOrd="0" presId="urn:microsoft.com/office/officeart/2005/8/layout/hList1"/>
    <dgm:cxn modelId="{6AF851E3-333D-A24B-BA53-67AEF8ACC6D4}" type="presParOf" srcId="{4391C802-674C-EE4B-8F8A-3E148F73BA8B}" destId="{4C8CD280-0DDD-724D-8D7C-21A80B2806DA}" srcOrd="0" destOrd="0" presId="urn:microsoft.com/office/officeart/2005/8/layout/hList1"/>
    <dgm:cxn modelId="{92EC6F8C-C75F-1D49-9B2A-EFFB67AEFCB6}" type="presParOf" srcId="{4391C802-674C-EE4B-8F8A-3E148F73BA8B}" destId="{B51E09AC-3290-C44F-AC8D-A3963DC7CE9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09E261-2E4F-F843-8388-DD079BB714C8}" type="doc">
      <dgm:prSet loTypeId="urn:microsoft.com/office/officeart/2005/8/layout/cycle2" loCatId="" qsTypeId="urn:microsoft.com/office/officeart/2005/8/quickstyle/simple1" qsCatId="simple" csTypeId="urn:microsoft.com/office/officeart/2005/8/colors/accent0_3" csCatId="mainScheme" phldr="1"/>
      <dgm:spPr/>
      <dgm:t>
        <a:bodyPr/>
        <a:lstStyle/>
        <a:p>
          <a:endParaRPr lang="en-US"/>
        </a:p>
      </dgm:t>
    </dgm:pt>
    <dgm:pt modelId="{A9A45068-5649-8F4A-8345-F6CFD187A25A}">
      <dgm:prSet phldrT="[Text]"/>
      <dgm:spPr/>
      <dgm:t>
        <a:bodyPr/>
        <a:lstStyle/>
        <a:p>
          <a:endParaRPr lang="en-US"/>
        </a:p>
        <a:p>
          <a:endParaRPr lang="en-US"/>
        </a:p>
        <a:p>
          <a:endParaRPr lang="en-US"/>
        </a:p>
        <a:p>
          <a:r>
            <a:rPr lang="en-US"/>
            <a:t>USER</a:t>
          </a:r>
        </a:p>
      </dgm:t>
    </dgm:pt>
    <dgm:pt modelId="{B305ACC4-90A7-3543-902B-09017C350BE7}" type="parTrans" cxnId="{2D147E61-E277-684F-8293-FF2136353D3A}">
      <dgm:prSet/>
      <dgm:spPr/>
      <dgm:t>
        <a:bodyPr/>
        <a:lstStyle/>
        <a:p>
          <a:endParaRPr lang="en-US"/>
        </a:p>
      </dgm:t>
    </dgm:pt>
    <dgm:pt modelId="{346B70A8-DD49-DF42-995C-D2EB7AF96D46}" type="sibTrans" cxnId="{2D147E61-E277-684F-8293-FF2136353D3A}">
      <dgm:prSet/>
      <dgm:spPr/>
      <dgm:t>
        <a:bodyPr/>
        <a:lstStyle/>
        <a:p>
          <a:endParaRPr lang="en-US"/>
        </a:p>
      </dgm:t>
    </dgm:pt>
    <dgm:pt modelId="{C5CA72EE-3A19-A149-AB5D-A5D67066712D}">
      <dgm:prSet phldrT="[Text]"/>
      <dgm:spPr/>
      <dgm:t>
        <a:bodyPr/>
        <a:lstStyle/>
        <a:p>
          <a:endParaRPr lang="en-US"/>
        </a:p>
        <a:p>
          <a:endParaRPr lang="en-US"/>
        </a:p>
        <a:p>
          <a:endParaRPr lang="en-US"/>
        </a:p>
        <a:p>
          <a:r>
            <a:rPr lang="en-US"/>
            <a:t>FILTERS</a:t>
          </a:r>
        </a:p>
      </dgm:t>
    </dgm:pt>
    <dgm:pt modelId="{AC4ED98E-72E5-6547-A35A-D34A543ACEAF}" type="parTrans" cxnId="{34CAD0DB-2658-5545-B7C5-845A9BA9F318}">
      <dgm:prSet/>
      <dgm:spPr/>
      <dgm:t>
        <a:bodyPr/>
        <a:lstStyle/>
        <a:p>
          <a:endParaRPr lang="en-US"/>
        </a:p>
      </dgm:t>
    </dgm:pt>
    <dgm:pt modelId="{5D101423-D64C-9341-BF3F-032EF990F5ED}" type="sibTrans" cxnId="{34CAD0DB-2658-5545-B7C5-845A9BA9F318}">
      <dgm:prSet/>
      <dgm:spPr/>
      <dgm:t>
        <a:bodyPr/>
        <a:lstStyle/>
        <a:p>
          <a:endParaRPr lang="en-US"/>
        </a:p>
      </dgm:t>
    </dgm:pt>
    <dgm:pt modelId="{87F9C10E-16AF-F746-9754-0D0077653C27}">
      <dgm:prSet phldrT="[Text]"/>
      <dgm:spPr/>
      <dgm:t>
        <a:bodyPr/>
        <a:lstStyle/>
        <a:p>
          <a:endParaRPr lang="en-US"/>
        </a:p>
        <a:p>
          <a:endParaRPr lang="en-US"/>
        </a:p>
        <a:p>
          <a:endParaRPr lang="en-US"/>
        </a:p>
        <a:p>
          <a:r>
            <a:rPr lang="en-US"/>
            <a:t>FILTERED DATA</a:t>
          </a:r>
        </a:p>
      </dgm:t>
    </dgm:pt>
    <dgm:pt modelId="{D125C595-4E63-F74E-A38F-552F9839725F}" type="parTrans" cxnId="{A6953860-FB18-8049-86F1-70CDAAA597D2}">
      <dgm:prSet/>
      <dgm:spPr/>
      <dgm:t>
        <a:bodyPr/>
        <a:lstStyle/>
        <a:p>
          <a:endParaRPr lang="en-US"/>
        </a:p>
      </dgm:t>
    </dgm:pt>
    <dgm:pt modelId="{4E046D73-3AEA-2A42-9ABF-6192C6E620D6}" type="sibTrans" cxnId="{A6953860-FB18-8049-86F1-70CDAAA597D2}">
      <dgm:prSet/>
      <dgm:spPr/>
      <dgm:t>
        <a:bodyPr/>
        <a:lstStyle/>
        <a:p>
          <a:endParaRPr lang="en-US"/>
        </a:p>
      </dgm:t>
    </dgm:pt>
    <dgm:pt modelId="{D2FFDED5-66A2-6E41-A6E3-4C2746608D20}">
      <dgm:prSet phldrT="[Text]"/>
      <dgm:spPr/>
      <dgm:t>
        <a:bodyPr/>
        <a:lstStyle/>
        <a:p>
          <a:endParaRPr lang="en-US"/>
        </a:p>
        <a:p>
          <a:endParaRPr lang="en-US"/>
        </a:p>
        <a:p>
          <a:endParaRPr lang="en-US"/>
        </a:p>
        <a:p>
          <a:r>
            <a:rPr lang="en-US"/>
            <a:t>DATA MODELS</a:t>
          </a:r>
        </a:p>
      </dgm:t>
    </dgm:pt>
    <dgm:pt modelId="{F2FC3994-CF8B-0F42-B465-B6F75DD0CF6D}" type="parTrans" cxnId="{4AF91F94-CFD5-0E45-ACD1-52649EAEFE5B}">
      <dgm:prSet/>
      <dgm:spPr/>
      <dgm:t>
        <a:bodyPr/>
        <a:lstStyle/>
        <a:p>
          <a:endParaRPr lang="en-US"/>
        </a:p>
      </dgm:t>
    </dgm:pt>
    <dgm:pt modelId="{2E3041AC-C100-8444-A3E6-9DFB382DE203}" type="sibTrans" cxnId="{4AF91F94-CFD5-0E45-ACD1-52649EAEFE5B}">
      <dgm:prSet/>
      <dgm:spPr/>
      <dgm:t>
        <a:bodyPr/>
        <a:lstStyle/>
        <a:p>
          <a:endParaRPr lang="en-US"/>
        </a:p>
      </dgm:t>
    </dgm:pt>
    <dgm:pt modelId="{7FC8D2C6-0328-244B-90D3-491E01C1526C}">
      <dgm:prSet phldrT="[Text]"/>
      <dgm:spPr/>
      <dgm:t>
        <a:bodyPr/>
        <a:lstStyle/>
        <a:p>
          <a:endParaRPr lang="en-US"/>
        </a:p>
        <a:p>
          <a:endParaRPr lang="en-US"/>
        </a:p>
        <a:p>
          <a:r>
            <a:rPr lang="en-US"/>
            <a:t>USER INTERACTION</a:t>
          </a:r>
        </a:p>
      </dgm:t>
    </dgm:pt>
    <dgm:pt modelId="{7A3231BC-3CC3-3F45-8E6F-E78FBE8FE89C}" type="parTrans" cxnId="{608ABC28-1BBD-4A40-B066-EEFF9C5B507C}">
      <dgm:prSet/>
      <dgm:spPr/>
      <dgm:t>
        <a:bodyPr/>
        <a:lstStyle/>
        <a:p>
          <a:endParaRPr lang="en-US"/>
        </a:p>
      </dgm:t>
    </dgm:pt>
    <dgm:pt modelId="{453BE411-D2F6-EC4F-B784-5031C1E95899}" type="sibTrans" cxnId="{608ABC28-1BBD-4A40-B066-EEFF9C5B507C}">
      <dgm:prSet/>
      <dgm:spPr/>
      <dgm:t>
        <a:bodyPr/>
        <a:lstStyle/>
        <a:p>
          <a:endParaRPr lang="en-US"/>
        </a:p>
      </dgm:t>
    </dgm:pt>
    <dgm:pt modelId="{615DA76E-1186-5F40-84C0-A244D643D508}">
      <dgm:prSet/>
      <dgm:spPr/>
      <dgm:t>
        <a:bodyPr/>
        <a:lstStyle/>
        <a:p>
          <a:endParaRPr lang="en-US"/>
        </a:p>
        <a:p>
          <a:endParaRPr lang="en-US"/>
        </a:p>
        <a:p>
          <a:endParaRPr lang="en-US"/>
        </a:p>
        <a:p>
          <a:r>
            <a:rPr lang="en-US"/>
            <a:t>DESIRED MODEL</a:t>
          </a:r>
        </a:p>
      </dgm:t>
    </dgm:pt>
    <dgm:pt modelId="{635E5497-EF23-4A4D-A8EA-AE7967B3C913}" type="parTrans" cxnId="{7DCD15ED-8091-C64E-9BAF-2F7811F82703}">
      <dgm:prSet/>
      <dgm:spPr/>
      <dgm:t>
        <a:bodyPr/>
        <a:lstStyle/>
        <a:p>
          <a:endParaRPr lang="en-US"/>
        </a:p>
      </dgm:t>
    </dgm:pt>
    <dgm:pt modelId="{D1D8B79D-58E4-A746-BFFF-4E146C07ADC7}" type="sibTrans" cxnId="{7DCD15ED-8091-C64E-9BAF-2F7811F82703}">
      <dgm:prSet/>
      <dgm:spPr/>
      <dgm:t>
        <a:bodyPr/>
        <a:lstStyle/>
        <a:p>
          <a:endParaRPr lang="en-US"/>
        </a:p>
      </dgm:t>
    </dgm:pt>
    <dgm:pt modelId="{267908A6-F8DD-8C49-AFB2-D3087DBB3278}" type="pres">
      <dgm:prSet presAssocID="{3D09E261-2E4F-F843-8388-DD079BB714C8}" presName="cycle" presStyleCnt="0">
        <dgm:presLayoutVars>
          <dgm:dir/>
          <dgm:resizeHandles val="exact"/>
        </dgm:presLayoutVars>
      </dgm:prSet>
      <dgm:spPr/>
    </dgm:pt>
    <dgm:pt modelId="{4A6231EB-406A-4048-9466-38B744870367}" type="pres">
      <dgm:prSet presAssocID="{A9A45068-5649-8F4A-8345-F6CFD187A25A}" presName="node" presStyleLbl="node1" presStyleIdx="0" presStyleCnt="6">
        <dgm:presLayoutVars>
          <dgm:bulletEnabled val="1"/>
        </dgm:presLayoutVars>
      </dgm:prSet>
      <dgm:spPr/>
    </dgm:pt>
    <dgm:pt modelId="{ADE5BD83-B549-BD40-A9E1-D4F5914681E2}" type="pres">
      <dgm:prSet presAssocID="{346B70A8-DD49-DF42-995C-D2EB7AF96D46}" presName="sibTrans" presStyleLbl="sibTrans2D1" presStyleIdx="0" presStyleCnt="6"/>
      <dgm:spPr/>
    </dgm:pt>
    <dgm:pt modelId="{77F2AC58-675F-1443-B35E-11C3EF925A7E}" type="pres">
      <dgm:prSet presAssocID="{346B70A8-DD49-DF42-995C-D2EB7AF96D46}" presName="connectorText" presStyleLbl="sibTrans2D1" presStyleIdx="0" presStyleCnt="6"/>
      <dgm:spPr/>
    </dgm:pt>
    <dgm:pt modelId="{08413534-BC71-1441-9D6C-4CFC6E587787}" type="pres">
      <dgm:prSet presAssocID="{C5CA72EE-3A19-A149-AB5D-A5D67066712D}" presName="node" presStyleLbl="node1" presStyleIdx="1" presStyleCnt="6">
        <dgm:presLayoutVars>
          <dgm:bulletEnabled val="1"/>
        </dgm:presLayoutVars>
      </dgm:prSet>
      <dgm:spPr/>
    </dgm:pt>
    <dgm:pt modelId="{757548F0-855D-CB43-9598-06E5616AE091}" type="pres">
      <dgm:prSet presAssocID="{5D101423-D64C-9341-BF3F-032EF990F5ED}" presName="sibTrans" presStyleLbl="sibTrans2D1" presStyleIdx="1" presStyleCnt="6"/>
      <dgm:spPr/>
    </dgm:pt>
    <dgm:pt modelId="{E8B76BE5-E0FE-BB4D-8D80-0E314054C090}" type="pres">
      <dgm:prSet presAssocID="{5D101423-D64C-9341-BF3F-032EF990F5ED}" presName="connectorText" presStyleLbl="sibTrans2D1" presStyleIdx="1" presStyleCnt="6"/>
      <dgm:spPr/>
    </dgm:pt>
    <dgm:pt modelId="{4FE8EBC5-313A-804E-B71E-0C1261AE39D2}" type="pres">
      <dgm:prSet presAssocID="{87F9C10E-16AF-F746-9754-0D0077653C27}" presName="node" presStyleLbl="node1" presStyleIdx="2" presStyleCnt="6">
        <dgm:presLayoutVars>
          <dgm:bulletEnabled val="1"/>
        </dgm:presLayoutVars>
      </dgm:prSet>
      <dgm:spPr/>
    </dgm:pt>
    <dgm:pt modelId="{591F0649-2063-2C4B-860A-01311BEDA43E}" type="pres">
      <dgm:prSet presAssocID="{4E046D73-3AEA-2A42-9ABF-6192C6E620D6}" presName="sibTrans" presStyleLbl="sibTrans2D1" presStyleIdx="2" presStyleCnt="6"/>
      <dgm:spPr/>
    </dgm:pt>
    <dgm:pt modelId="{4457BB98-267A-F84E-BCD9-1AC1675DCFF7}" type="pres">
      <dgm:prSet presAssocID="{4E046D73-3AEA-2A42-9ABF-6192C6E620D6}" presName="connectorText" presStyleLbl="sibTrans2D1" presStyleIdx="2" presStyleCnt="6"/>
      <dgm:spPr/>
    </dgm:pt>
    <dgm:pt modelId="{4E26EE1F-596C-5640-A13A-319AF4178BF8}" type="pres">
      <dgm:prSet presAssocID="{D2FFDED5-66A2-6E41-A6E3-4C2746608D20}" presName="node" presStyleLbl="node1" presStyleIdx="3" presStyleCnt="6">
        <dgm:presLayoutVars>
          <dgm:bulletEnabled val="1"/>
        </dgm:presLayoutVars>
      </dgm:prSet>
      <dgm:spPr/>
    </dgm:pt>
    <dgm:pt modelId="{34E59969-45F4-E147-B6BC-E5EB99472CAA}" type="pres">
      <dgm:prSet presAssocID="{2E3041AC-C100-8444-A3E6-9DFB382DE203}" presName="sibTrans" presStyleLbl="sibTrans2D1" presStyleIdx="3" presStyleCnt="6"/>
      <dgm:spPr/>
    </dgm:pt>
    <dgm:pt modelId="{EAF22DDE-EDA1-4B4A-8085-704977CF448D}" type="pres">
      <dgm:prSet presAssocID="{2E3041AC-C100-8444-A3E6-9DFB382DE203}" presName="connectorText" presStyleLbl="sibTrans2D1" presStyleIdx="3" presStyleCnt="6"/>
      <dgm:spPr/>
    </dgm:pt>
    <dgm:pt modelId="{2F1C588A-E0FC-A64A-958B-DC0C6CA3E9E3}" type="pres">
      <dgm:prSet presAssocID="{7FC8D2C6-0328-244B-90D3-491E01C1526C}" presName="node" presStyleLbl="node1" presStyleIdx="4" presStyleCnt="6">
        <dgm:presLayoutVars>
          <dgm:bulletEnabled val="1"/>
        </dgm:presLayoutVars>
      </dgm:prSet>
      <dgm:spPr/>
    </dgm:pt>
    <dgm:pt modelId="{468F12CA-7E74-534E-97F7-6B636CB183F8}" type="pres">
      <dgm:prSet presAssocID="{453BE411-D2F6-EC4F-B784-5031C1E95899}" presName="sibTrans" presStyleLbl="sibTrans2D1" presStyleIdx="4" presStyleCnt="6"/>
      <dgm:spPr/>
    </dgm:pt>
    <dgm:pt modelId="{5E9749E9-389A-084C-97BD-197FD64A1330}" type="pres">
      <dgm:prSet presAssocID="{453BE411-D2F6-EC4F-B784-5031C1E95899}" presName="connectorText" presStyleLbl="sibTrans2D1" presStyleIdx="4" presStyleCnt="6"/>
      <dgm:spPr/>
    </dgm:pt>
    <dgm:pt modelId="{BEC857A4-8332-5942-91A1-57984C1B2280}" type="pres">
      <dgm:prSet presAssocID="{615DA76E-1186-5F40-84C0-A244D643D508}" presName="node" presStyleLbl="node1" presStyleIdx="5" presStyleCnt="6">
        <dgm:presLayoutVars>
          <dgm:bulletEnabled val="1"/>
        </dgm:presLayoutVars>
      </dgm:prSet>
      <dgm:spPr/>
    </dgm:pt>
    <dgm:pt modelId="{06139BF4-4049-B648-974D-69B4D93AFC3B}" type="pres">
      <dgm:prSet presAssocID="{D1D8B79D-58E4-A746-BFFF-4E146C07ADC7}" presName="sibTrans" presStyleLbl="sibTrans2D1" presStyleIdx="5" presStyleCnt="6"/>
      <dgm:spPr/>
    </dgm:pt>
    <dgm:pt modelId="{48A4A48D-DF59-3945-8418-3EA4B18AB6D0}" type="pres">
      <dgm:prSet presAssocID="{D1D8B79D-58E4-A746-BFFF-4E146C07ADC7}" presName="connectorText" presStyleLbl="sibTrans2D1" presStyleIdx="5" presStyleCnt="6"/>
      <dgm:spPr/>
    </dgm:pt>
  </dgm:ptLst>
  <dgm:cxnLst>
    <dgm:cxn modelId="{6AE6EF0E-E9FB-0543-BBE2-5291F4A0CED0}" type="presOf" srcId="{87F9C10E-16AF-F746-9754-0D0077653C27}" destId="{4FE8EBC5-313A-804E-B71E-0C1261AE39D2}" srcOrd="0" destOrd="0" presId="urn:microsoft.com/office/officeart/2005/8/layout/cycle2"/>
    <dgm:cxn modelId="{08755919-1EC6-BA4A-9FB6-8C43E6744CB6}" type="presOf" srcId="{D1D8B79D-58E4-A746-BFFF-4E146C07ADC7}" destId="{06139BF4-4049-B648-974D-69B4D93AFC3B}" srcOrd="0" destOrd="0" presId="urn:microsoft.com/office/officeart/2005/8/layout/cycle2"/>
    <dgm:cxn modelId="{608ABC28-1BBD-4A40-B066-EEFF9C5B507C}" srcId="{3D09E261-2E4F-F843-8388-DD079BB714C8}" destId="{7FC8D2C6-0328-244B-90D3-491E01C1526C}" srcOrd="4" destOrd="0" parTransId="{7A3231BC-3CC3-3F45-8E6F-E78FBE8FE89C}" sibTransId="{453BE411-D2F6-EC4F-B784-5031C1E95899}"/>
    <dgm:cxn modelId="{A6953860-FB18-8049-86F1-70CDAAA597D2}" srcId="{3D09E261-2E4F-F843-8388-DD079BB714C8}" destId="{87F9C10E-16AF-F746-9754-0D0077653C27}" srcOrd="2" destOrd="0" parTransId="{D125C595-4E63-F74E-A38F-552F9839725F}" sibTransId="{4E046D73-3AEA-2A42-9ABF-6192C6E620D6}"/>
    <dgm:cxn modelId="{2D147E61-E277-684F-8293-FF2136353D3A}" srcId="{3D09E261-2E4F-F843-8388-DD079BB714C8}" destId="{A9A45068-5649-8F4A-8345-F6CFD187A25A}" srcOrd="0" destOrd="0" parTransId="{B305ACC4-90A7-3543-902B-09017C350BE7}" sibTransId="{346B70A8-DD49-DF42-995C-D2EB7AF96D46}"/>
    <dgm:cxn modelId="{F5D3E46C-FC37-3F44-AB6C-AB04F2B074CE}" type="presOf" srcId="{453BE411-D2F6-EC4F-B784-5031C1E95899}" destId="{468F12CA-7E74-534E-97F7-6B636CB183F8}" srcOrd="0" destOrd="0" presId="urn:microsoft.com/office/officeart/2005/8/layout/cycle2"/>
    <dgm:cxn modelId="{5667446E-C2C1-364D-AFFA-E2F3F6473B40}" type="presOf" srcId="{346B70A8-DD49-DF42-995C-D2EB7AF96D46}" destId="{ADE5BD83-B549-BD40-A9E1-D4F5914681E2}" srcOrd="0" destOrd="0" presId="urn:microsoft.com/office/officeart/2005/8/layout/cycle2"/>
    <dgm:cxn modelId="{3A81AA74-93B1-B84E-B6F0-55CDAD8F64D6}" type="presOf" srcId="{5D101423-D64C-9341-BF3F-032EF990F5ED}" destId="{757548F0-855D-CB43-9598-06E5616AE091}" srcOrd="0" destOrd="0" presId="urn:microsoft.com/office/officeart/2005/8/layout/cycle2"/>
    <dgm:cxn modelId="{A0EFF078-CC1F-824C-86B3-E4C4AE52DEE3}" type="presOf" srcId="{4E046D73-3AEA-2A42-9ABF-6192C6E620D6}" destId="{591F0649-2063-2C4B-860A-01311BEDA43E}" srcOrd="0" destOrd="0" presId="urn:microsoft.com/office/officeart/2005/8/layout/cycle2"/>
    <dgm:cxn modelId="{E3598F81-A347-684A-9E65-02AF2C101D37}" type="presOf" srcId="{C5CA72EE-3A19-A149-AB5D-A5D67066712D}" destId="{08413534-BC71-1441-9D6C-4CFC6E587787}" srcOrd="0" destOrd="0" presId="urn:microsoft.com/office/officeart/2005/8/layout/cycle2"/>
    <dgm:cxn modelId="{4AF91F94-CFD5-0E45-ACD1-52649EAEFE5B}" srcId="{3D09E261-2E4F-F843-8388-DD079BB714C8}" destId="{D2FFDED5-66A2-6E41-A6E3-4C2746608D20}" srcOrd="3" destOrd="0" parTransId="{F2FC3994-CF8B-0F42-B465-B6F75DD0CF6D}" sibTransId="{2E3041AC-C100-8444-A3E6-9DFB382DE203}"/>
    <dgm:cxn modelId="{0FD73C9B-9E77-1C42-8842-79D530F82A3B}" type="presOf" srcId="{D1D8B79D-58E4-A746-BFFF-4E146C07ADC7}" destId="{48A4A48D-DF59-3945-8418-3EA4B18AB6D0}" srcOrd="1" destOrd="0" presId="urn:microsoft.com/office/officeart/2005/8/layout/cycle2"/>
    <dgm:cxn modelId="{9BF15AA1-326A-C145-B1CE-5564FEC0F30B}" type="presOf" srcId="{453BE411-D2F6-EC4F-B784-5031C1E95899}" destId="{5E9749E9-389A-084C-97BD-197FD64A1330}" srcOrd="1" destOrd="0" presId="urn:microsoft.com/office/officeart/2005/8/layout/cycle2"/>
    <dgm:cxn modelId="{3A73F5AE-E02A-4B41-B9B4-B4A8B1C9175F}" type="presOf" srcId="{2E3041AC-C100-8444-A3E6-9DFB382DE203}" destId="{EAF22DDE-EDA1-4B4A-8085-704977CF448D}" srcOrd="1" destOrd="0" presId="urn:microsoft.com/office/officeart/2005/8/layout/cycle2"/>
    <dgm:cxn modelId="{2729B5AF-8DC3-4742-B24C-AAB0733281B2}" type="presOf" srcId="{3D09E261-2E4F-F843-8388-DD079BB714C8}" destId="{267908A6-F8DD-8C49-AFB2-D3087DBB3278}" srcOrd="0" destOrd="0" presId="urn:microsoft.com/office/officeart/2005/8/layout/cycle2"/>
    <dgm:cxn modelId="{7865F6CC-DFF5-C444-BDC0-A464AADBAB19}" type="presOf" srcId="{4E046D73-3AEA-2A42-9ABF-6192C6E620D6}" destId="{4457BB98-267A-F84E-BCD9-1AC1675DCFF7}" srcOrd="1" destOrd="0" presId="urn:microsoft.com/office/officeart/2005/8/layout/cycle2"/>
    <dgm:cxn modelId="{813C3BCD-436D-EC47-BAA2-B5E7898C9148}" type="presOf" srcId="{A9A45068-5649-8F4A-8345-F6CFD187A25A}" destId="{4A6231EB-406A-4048-9466-38B744870367}" srcOrd="0" destOrd="0" presId="urn:microsoft.com/office/officeart/2005/8/layout/cycle2"/>
    <dgm:cxn modelId="{0A201ED2-DCDD-2345-9EE6-347641E21B59}" type="presOf" srcId="{5D101423-D64C-9341-BF3F-032EF990F5ED}" destId="{E8B76BE5-E0FE-BB4D-8D80-0E314054C090}" srcOrd="1" destOrd="0" presId="urn:microsoft.com/office/officeart/2005/8/layout/cycle2"/>
    <dgm:cxn modelId="{34CAD0DB-2658-5545-B7C5-845A9BA9F318}" srcId="{3D09E261-2E4F-F843-8388-DD079BB714C8}" destId="{C5CA72EE-3A19-A149-AB5D-A5D67066712D}" srcOrd="1" destOrd="0" parTransId="{AC4ED98E-72E5-6547-A35A-D34A543ACEAF}" sibTransId="{5D101423-D64C-9341-BF3F-032EF990F5ED}"/>
    <dgm:cxn modelId="{8E9BCBDD-85EB-1740-B082-755DF0B64E71}" type="presOf" srcId="{346B70A8-DD49-DF42-995C-D2EB7AF96D46}" destId="{77F2AC58-675F-1443-B35E-11C3EF925A7E}" srcOrd="1" destOrd="0" presId="urn:microsoft.com/office/officeart/2005/8/layout/cycle2"/>
    <dgm:cxn modelId="{2F7572E3-86C3-2A45-ACC9-72929C6927BD}" type="presOf" srcId="{615DA76E-1186-5F40-84C0-A244D643D508}" destId="{BEC857A4-8332-5942-91A1-57984C1B2280}" srcOrd="0" destOrd="0" presId="urn:microsoft.com/office/officeart/2005/8/layout/cycle2"/>
    <dgm:cxn modelId="{6D5FBDE7-12E1-324D-A0CA-35A1EAFDB39E}" type="presOf" srcId="{7FC8D2C6-0328-244B-90D3-491E01C1526C}" destId="{2F1C588A-E0FC-A64A-958B-DC0C6CA3E9E3}" srcOrd="0" destOrd="0" presId="urn:microsoft.com/office/officeart/2005/8/layout/cycle2"/>
    <dgm:cxn modelId="{7DCD15ED-8091-C64E-9BAF-2F7811F82703}" srcId="{3D09E261-2E4F-F843-8388-DD079BB714C8}" destId="{615DA76E-1186-5F40-84C0-A244D643D508}" srcOrd="5" destOrd="0" parTransId="{635E5497-EF23-4A4D-A8EA-AE7967B3C913}" sibTransId="{D1D8B79D-58E4-A746-BFFF-4E146C07ADC7}"/>
    <dgm:cxn modelId="{83CD0FFB-337E-E048-AE78-BC74FFECF7C2}" type="presOf" srcId="{D2FFDED5-66A2-6E41-A6E3-4C2746608D20}" destId="{4E26EE1F-596C-5640-A13A-319AF4178BF8}" srcOrd="0" destOrd="0" presId="urn:microsoft.com/office/officeart/2005/8/layout/cycle2"/>
    <dgm:cxn modelId="{3C3C41FB-5C41-B548-8BA2-7E7EAB40952D}" type="presOf" srcId="{2E3041AC-C100-8444-A3E6-9DFB382DE203}" destId="{34E59969-45F4-E147-B6BC-E5EB99472CAA}" srcOrd="0" destOrd="0" presId="urn:microsoft.com/office/officeart/2005/8/layout/cycle2"/>
    <dgm:cxn modelId="{0B2B53D5-9CE9-4D4B-8A35-1FF506CBDDFB}" type="presParOf" srcId="{267908A6-F8DD-8C49-AFB2-D3087DBB3278}" destId="{4A6231EB-406A-4048-9466-38B744870367}" srcOrd="0" destOrd="0" presId="urn:microsoft.com/office/officeart/2005/8/layout/cycle2"/>
    <dgm:cxn modelId="{B5C44C0E-335F-0B4C-A6B6-F63C53D69547}" type="presParOf" srcId="{267908A6-F8DD-8C49-AFB2-D3087DBB3278}" destId="{ADE5BD83-B549-BD40-A9E1-D4F5914681E2}" srcOrd="1" destOrd="0" presId="urn:microsoft.com/office/officeart/2005/8/layout/cycle2"/>
    <dgm:cxn modelId="{8241DA28-423E-964F-8767-CCFAFC298C4C}" type="presParOf" srcId="{ADE5BD83-B549-BD40-A9E1-D4F5914681E2}" destId="{77F2AC58-675F-1443-B35E-11C3EF925A7E}" srcOrd="0" destOrd="0" presId="urn:microsoft.com/office/officeart/2005/8/layout/cycle2"/>
    <dgm:cxn modelId="{600FFA90-0A44-9C44-BF52-E1DF08BA6F27}" type="presParOf" srcId="{267908A6-F8DD-8C49-AFB2-D3087DBB3278}" destId="{08413534-BC71-1441-9D6C-4CFC6E587787}" srcOrd="2" destOrd="0" presId="urn:microsoft.com/office/officeart/2005/8/layout/cycle2"/>
    <dgm:cxn modelId="{C179269E-ACFF-5A4A-BE0A-7FD13846804B}" type="presParOf" srcId="{267908A6-F8DD-8C49-AFB2-D3087DBB3278}" destId="{757548F0-855D-CB43-9598-06E5616AE091}" srcOrd="3" destOrd="0" presId="urn:microsoft.com/office/officeart/2005/8/layout/cycle2"/>
    <dgm:cxn modelId="{D1AAE8D3-01D0-4948-879B-672C177E0352}" type="presParOf" srcId="{757548F0-855D-CB43-9598-06E5616AE091}" destId="{E8B76BE5-E0FE-BB4D-8D80-0E314054C090}" srcOrd="0" destOrd="0" presId="urn:microsoft.com/office/officeart/2005/8/layout/cycle2"/>
    <dgm:cxn modelId="{7EDA0E94-2FAB-014E-A61A-173F6AE16FBB}" type="presParOf" srcId="{267908A6-F8DD-8C49-AFB2-D3087DBB3278}" destId="{4FE8EBC5-313A-804E-B71E-0C1261AE39D2}" srcOrd="4" destOrd="0" presId="urn:microsoft.com/office/officeart/2005/8/layout/cycle2"/>
    <dgm:cxn modelId="{F1A7CFD7-863B-6841-9A03-EA4080EC4C6E}" type="presParOf" srcId="{267908A6-F8DD-8C49-AFB2-D3087DBB3278}" destId="{591F0649-2063-2C4B-860A-01311BEDA43E}" srcOrd="5" destOrd="0" presId="urn:microsoft.com/office/officeart/2005/8/layout/cycle2"/>
    <dgm:cxn modelId="{DB3FAE56-EBF4-3644-9457-645B2841F02B}" type="presParOf" srcId="{591F0649-2063-2C4B-860A-01311BEDA43E}" destId="{4457BB98-267A-F84E-BCD9-1AC1675DCFF7}" srcOrd="0" destOrd="0" presId="urn:microsoft.com/office/officeart/2005/8/layout/cycle2"/>
    <dgm:cxn modelId="{3535327B-F97C-B44F-8150-061DF0AAA04B}" type="presParOf" srcId="{267908A6-F8DD-8C49-AFB2-D3087DBB3278}" destId="{4E26EE1F-596C-5640-A13A-319AF4178BF8}" srcOrd="6" destOrd="0" presId="urn:microsoft.com/office/officeart/2005/8/layout/cycle2"/>
    <dgm:cxn modelId="{CA2EC7CE-0B8F-6E48-8E78-1B2A59FD24D3}" type="presParOf" srcId="{267908A6-F8DD-8C49-AFB2-D3087DBB3278}" destId="{34E59969-45F4-E147-B6BC-E5EB99472CAA}" srcOrd="7" destOrd="0" presId="urn:microsoft.com/office/officeart/2005/8/layout/cycle2"/>
    <dgm:cxn modelId="{3B8B47F2-8811-CF49-B3D2-70EC28618C68}" type="presParOf" srcId="{34E59969-45F4-E147-B6BC-E5EB99472CAA}" destId="{EAF22DDE-EDA1-4B4A-8085-704977CF448D}" srcOrd="0" destOrd="0" presId="urn:microsoft.com/office/officeart/2005/8/layout/cycle2"/>
    <dgm:cxn modelId="{817C4DAC-382D-BF4D-9AF6-151ABAB6144B}" type="presParOf" srcId="{267908A6-F8DD-8C49-AFB2-D3087DBB3278}" destId="{2F1C588A-E0FC-A64A-958B-DC0C6CA3E9E3}" srcOrd="8" destOrd="0" presId="urn:microsoft.com/office/officeart/2005/8/layout/cycle2"/>
    <dgm:cxn modelId="{8867B7D0-DDFB-D846-B3B8-67EE52F82CBB}" type="presParOf" srcId="{267908A6-F8DD-8C49-AFB2-D3087DBB3278}" destId="{468F12CA-7E74-534E-97F7-6B636CB183F8}" srcOrd="9" destOrd="0" presId="urn:microsoft.com/office/officeart/2005/8/layout/cycle2"/>
    <dgm:cxn modelId="{E14BFF32-182E-334F-89F2-493C3BA3B748}" type="presParOf" srcId="{468F12CA-7E74-534E-97F7-6B636CB183F8}" destId="{5E9749E9-389A-084C-97BD-197FD64A1330}" srcOrd="0" destOrd="0" presId="urn:microsoft.com/office/officeart/2005/8/layout/cycle2"/>
    <dgm:cxn modelId="{7E4881F1-96AD-DA44-8A66-83991CCDDD13}" type="presParOf" srcId="{267908A6-F8DD-8C49-AFB2-D3087DBB3278}" destId="{BEC857A4-8332-5942-91A1-57984C1B2280}" srcOrd="10" destOrd="0" presId="urn:microsoft.com/office/officeart/2005/8/layout/cycle2"/>
    <dgm:cxn modelId="{93CDC703-0812-6749-BB31-3B8DAD176D5A}" type="presParOf" srcId="{267908A6-F8DD-8C49-AFB2-D3087DBB3278}" destId="{06139BF4-4049-B648-974D-69B4D93AFC3B}" srcOrd="11" destOrd="0" presId="urn:microsoft.com/office/officeart/2005/8/layout/cycle2"/>
    <dgm:cxn modelId="{7975348A-2557-8341-9AC0-0D4B1D4BA84B}" type="presParOf" srcId="{06139BF4-4049-B648-974D-69B4D93AFC3B}" destId="{48A4A48D-DF59-3945-8418-3EA4B18AB6D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47B8E45-3A12-4C4E-937F-C525947FB44B}"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9A1C812-2BCD-9541-B07E-04EE53AC4665}">
      <dgm:prSet/>
      <dgm:spPr/>
      <dgm:t>
        <a:bodyPr/>
        <a:lstStyle/>
        <a:p>
          <a:r>
            <a:rPr lang="en-US"/>
            <a:t>Identify Hotspots</a:t>
          </a:r>
        </a:p>
      </dgm:t>
    </dgm:pt>
    <dgm:pt modelId="{7FBAA25B-9400-C14B-A704-98744FE4EFC4}" type="parTrans" cxnId="{E996A762-6B6B-5F45-A252-01023B0CE522}">
      <dgm:prSet/>
      <dgm:spPr/>
      <dgm:t>
        <a:bodyPr/>
        <a:lstStyle/>
        <a:p>
          <a:endParaRPr lang="en-US"/>
        </a:p>
      </dgm:t>
    </dgm:pt>
    <dgm:pt modelId="{EFBAE394-77E5-BD45-96A7-A6EA201D8636}" type="sibTrans" cxnId="{E996A762-6B6B-5F45-A252-01023B0CE522}">
      <dgm:prSet/>
      <dgm:spPr/>
      <dgm:t>
        <a:bodyPr/>
        <a:lstStyle/>
        <a:p>
          <a:endParaRPr lang="en-US"/>
        </a:p>
      </dgm:t>
    </dgm:pt>
    <dgm:pt modelId="{193F5F64-F499-F243-A28B-21C70BB80462}">
      <dgm:prSet/>
      <dgm:spPr/>
      <dgm:t>
        <a:bodyPr/>
        <a:lstStyle/>
        <a:p>
          <a:pPr rtl="0"/>
          <a:r>
            <a:rPr lang="en-US">
              <a:latin typeface="Arial"/>
            </a:rPr>
            <a:t>Heat map</a:t>
          </a:r>
          <a:endParaRPr lang="en-US"/>
        </a:p>
      </dgm:t>
    </dgm:pt>
    <dgm:pt modelId="{89874CE5-7884-2C4D-AE80-7F0D75590AB0}" type="parTrans" cxnId="{2DE50A17-21E5-854D-9E70-84A7C01643DD}">
      <dgm:prSet/>
      <dgm:spPr/>
      <dgm:t>
        <a:bodyPr/>
        <a:lstStyle/>
        <a:p>
          <a:endParaRPr lang="en-US"/>
        </a:p>
      </dgm:t>
    </dgm:pt>
    <dgm:pt modelId="{0C73B523-D3BF-754D-9856-0675493F304C}" type="sibTrans" cxnId="{2DE50A17-21E5-854D-9E70-84A7C01643DD}">
      <dgm:prSet/>
      <dgm:spPr/>
      <dgm:t>
        <a:bodyPr/>
        <a:lstStyle/>
        <a:p>
          <a:endParaRPr lang="en-US"/>
        </a:p>
      </dgm:t>
    </dgm:pt>
    <dgm:pt modelId="{05BB30A8-BF01-2C44-9481-44984CA78BA1}">
      <dgm:prSet/>
      <dgm:spPr/>
      <dgm:t>
        <a:bodyPr/>
        <a:lstStyle/>
        <a:p>
          <a:r>
            <a:rPr lang="en-US"/>
            <a:t>Identify Trends</a:t>
          </a:r>
        </a:p>
      </dgm:t>
    </dgm:pt>
    <dgm:pt modelId="{B1DA0D9E-1AEE-C849-B98E-0285AC496EC6}" type="parTrans" cxnId="{2F6E97CD-E20D-A742-B57B-E607F171B9E0}">
      <dgm:prSet/>
      <dgm:spPr/>
      <dgm:t>
        <a:bodyPr/>
        <a:lstStyle/>
        <a:p>
          <a:endParaRPr lang="en-US"/>
        </a:p>
      </dgm:t>
    </dgm:pt>
    <dgm:pt modelId="{9C897E70-7B44-FB44-A606-FBAFA126B1F3}" type="sibTrans" cxnId="{2F6E97CD-E20D-A742-B57B-E607F171B9E0}">
      <dgm:prSet/>
      <dgm:spPr/>
      <dgm:t>
        <a:bodyPr/>
        <a:lstStyle/>
        <a:p>
          <a:endParaRPr lang="en-US"/>
        </a:p>
      </dgm:t>
    </dgm:pt>
    <dgm:pt modelId="{B21CE1CC-C50F-5344-9B71-9821DA9AD2FC}">
      <dgm:prSet/>
      <dgm:spPr/>
      <dgm:t>
        <a:bodyPr/>
        <a:lstStyle/>
        <a:p>
          <a:pPr rtl="0"/>
          <a:r>
            <a:rPr lang="en-US">
              <a:latin typeface="Arial"/>
            </a:rPr>
            <a:t>Time series</a:t>
          </a:r>
        </a:p>
      </dgm:t>
    </dgm:pt>
    <dgm:pt modelId="{39A44B31-4B75-1342-BA3F-19AA5D9B50C0}" type="parTrans" cxnId="{F5B2F84F-A176-5849-B20D-69DD113B822F}">
      <dgm:prSet/>
      <dgm:spPr/>
      <dgm:t>
        <a:bodyPr/>
        <a:lstStyle/>
        <a:p>
          <a:endParaRPr lang="en-US"/>
        </a:p>
      </dgm:t>
    </dgm:pt>
    <dgm:pt modelId="{D15C3CFC-A635-0A47-8150-E0564722B7F6}" type="sibTrans" cxnId="{F5B2F84F-A176-5849-B20D-69DD113B822F}">
      <dgm:prSet/>
      <dgm:spPr/>
      <dgm:t>
        <a:bodyPr/>
        <a:lstStyle/>
        <a:p>
          <a:endParaRPr lang="en-US"/>
        </a:p>
      </dgm:t>
    </dgm:pt>
    <dgm:pt modelId="{D9FE3305-BB9C-422F-959A-8DB73D6F78E4}">
      <dgm:prSet phldr="0"/>
      <dgm:spPr/>
      <dgm:t>
        <a:bodyPr/>
        <a:lstStyle/>
        <a:p>
          <a:r>
            <a:rPr lang="en-US">
              <a:latin typeface="Arial"/>
            </a:rPr>
            <a:t>Sankey</a:t>
          </a:r>
          <a:endParaRPr lang="en-US"/>
        </a:p>
      </dgm:t>
    </dgm:pt>
    <dgm:pt modelId="{0491EC90-DC54-4696-AB34-D30ADA694A5E}" type="parTrans" cxnId="{3A09512B-34B3-43DB-895F-F435BE9E28D1}">
      <dgm:prSet/>
      <dgm:spPr/>
    </dgm:pt>
    <dgm:pt modelId="{F41949A9-EA32-469C-967B-A8AC72200EBC}" type="sibTrans" cxnId="{3A09512B-34B3-43DB-895F-F435BE9E28D1}">
      <dgm:prSet/>
      <dgm:spPr/>
    </dgm:pt>
    <dgm:pt modelId="{F8CA7708-F328-49E4-8866-13DB2376F563}">
      <dgm:prSet phldr="0"/>
      <dgm:spPr/>
      <dgm:t>
        <a:bodyPr/>
        <a:lstStyle/>
        <a:p>
          <a:pPr rtl="0"/>
          <a:r>
            <a:rPr lang="en-US">
              <a:latin typeface="Arial"/>
            </a:rPr>
            <a:t>Association Rules</a:t>
          </a:r>
        </a:p>
      </dgm:t>
    </dgm:pt>
    <dgm:pt modelId="{007C1162-1C12-4C67-A6B4-BED9B17F9EA7}" type="parTrans" cxnId="{648D9D46-0455-4638-A51A-D03288B57B5C}">
      <dgm:prSet/>
      <dgm:spPr/>
    </dgm:pt>
    <dgm:pt modelId="{FBE1E950-1940-48BC-B0DA-BF623DDF1ECB}" type="sibTrans" cxnId="{648D9D46-0455-4638-A51A-D03288B57B5C}">
      <dgm:prSet/>
      <dgm:spPr/>
    </dgm:pt>
    <dgm:pt modelId="{5E924AF8-9F0F-4A1E-ABD0-EC8CEF898A74}">
      <dgm:prSet phldr="0"/>
      <dgm:spPr/>
      <dgm:t>
        <a:bodyPr/>
        <a:lstStyle/>
        <a:p>
          <a:pPr rtl="0"/>
          <a:r>
            <a:rPr lang="en-US">
              <a:latin typeface="Arial"/>
            </a:rPr>
            <a:t>Severity index</a:t>
          </a:r>
        </a:p>
      </dgm:t>
    </dgm:pt>
    <dgm:pt modelId="{50CCE397-C6E2-4E0E-97DA-7E0E91D5399D}" type="parTrans" cxnId="{AC48F500-E9A8-4DBE-BBE2-9B4BD989A98E}">
      <dgm:prSet/>
      <dgm:spPr/>
    </dgm:pt>
    <dgm:pt modelId="{5BACA0F3-0C2F-4AD0-ACDE-749A2E451FDA}" type="sibTrans" cxnId="{AC48F500-E9A8-4DBE-BBE2-9B4BD989A98E}">
      <dgm:prSet/>
      <dgm:spPr/>
    </dgm:pt>
    <dgm:pt modelId="{00E5EF87-19BB-E740-9191-68E6A3AD7711}" type="pres">
      <dgm:prSet presAssocID="{C47B8E45-3A12-4C4E-937F-C525947FB44B}" presName="Name0" presStyleCnt="0">
        <dgm:presLayoutVars>
          <dgm:dir/>
          <dgm:animLvl val="lvl"/>
          <dgm:resizeHandles val="exact"/>
        </dgm:presLayoutVars>
      </dgm:prSet>
      <dgm:spPr/>
    </dgm:pt>
    <dgm:pt modelId="{88B4C7AE-8D10-1D41-A9F0-9B0A4A9D9A99}" type="pres">
      <dgm:prSet presAssocID="{C9A1C812-2BCD-9541-B07E-04EE53AC4665}" presName="composite" presStyleCnt="0"/>
      <dgm:spPr/>
    </dgm:pt>
    <dgm:pt modelId="{B47E4CA3-B224-D641-8C22-3C66B5071173}" type="pres">
      <dgm:prSet presAssocID="{C9A1C812-2BCD-9541-B07E-04EE53AC4665}" presName="parTx" presStyleLbl="alignNode1" presStyleIdx="0" presStyleCnt="2">
        <dgm:presLayoutVars>
          <dgm:chMax val="0"/>
          <dgm:chPref val="0"/>
          <dgm:bulletEnabled val="1"/>
        </dgm:presLayoutVars>
      </dgm:prSet>
      <dgm:spPr/>
    </dgm:pt>
    <dgm:pt modelId="{9FD81C1D-B940-C542-A526-E9E72B7F7717}" type="pres">
      <dgm:prSet presAssocID="{C9A1C812-2BCD-9541-B07E-04EE53AC4665}" presName="desTx" presStyleLbl="alignAccFollowNode1" presStyleIdx="0" presStyleCnt="2">
        <dgm:presLayoutVars>
          <dgm:bulletEnabled val="1"/>
        </dgm:presLayoutVars>
      </dgm:prSet>
      <dgm:spPr/>
    </dgm:pt>
    <dgm:pt modelId="{B9135173-ADE9-C843-9D49-787218D77E3F}" type="pres">
      <dgm:prSet presAssocID="{EFBAE394-77E5-BD45-96A7-A6EA201D8636}" presName="space" presStyleCnt="0"/>
      <dgm:spPr/>
    </dgm:pt>
    <dgm:pt modelId="{88499EA9-00E8-7342-975C-EC60AD91903F}" type="pres">
      <dgm:prSet presAssocID="{05BB30A8-BF01-2C44-9481-44984CA78BA1}" presName="composite" presStyleCnt="0"/>
      <dgm:spPr/>
    </dgm:pt>
    <dgm:pt modelId="{A7821FC1-6871-BE41-BFFE-5518E90B0AF3}" type="pres">
      <dgm:prSet presAssocID="{05BB30A8-BF01-2C44-9481-44984CA78BA1}" presName="parTx" presStyleLbl="alignNode1" presStyleIdx="1" presStyleCnt="2">
        <dgm:presLayoutVars>
          <dgm:chMax val="0"/>
          <dgm:chPref val="0"/>
          <dgm:bulletEnabled val="1"/>
        </dgm:presLayoutVars>
      </dgm:prSet>
      <dgm:spPr/>
    </dgm:pt>
    <dgm:pt modelId="{7A3560D1-1666-B043-9813-28F8DCE60B7F}" type="pres">
      <dgm:prSet presAssocID="{05BB30A8-BF01-2C44-9481-44984CA78BA1}" presName="desTx" presStyleLbl="alignAccFollowNode1" presStyleIdx="1" presStyleCnt="2">
        <dgm:presLayoutVars>
          <dgm:bulletEnabled val="1"/>
        </dgm:presLayoutVars>
      </dgm:prSet>
      <dgm:spPr/>
    </dgm:pt>
  </dgm:ptLst>
  <dgm:cxnLst>
    <dgm:cxn modelId="{AC48F500-E9A8-4DBE-BBE2-9B4BD989A98E}" srcId="{C9A1C812-2BCD-9541-B07E-04EE53AC4665}" destId="{5E924AF8-9F0F-4A1E-ABD0-EC8CEF898A74}" srcOrd="0" destOrd="0" parTransId="{50CCE397-C6E2-4E0E-97DA-7E0E91D5399D}" sibTransId="{5BACA0F3-0C2F-4AD0-ACDE-749A2E451FDA}"/>
    <dgm:cxn modelId="{54697306-9E3E-4134-9FF1-169B19D60D3F}" type="presOf" srcId="{F8CA7708-F328-49E4-8866-13DB2376F563}" destId="{7A3560D1-1666-B043-9813-28F8DCE60B7F}" srcOrd="0" destOrd="2" presId="urn:microsoft.com/office/officeart/2005/8/layout/hList1"/>
    <dgm:cxn modelId="{2DE50A17-21E5-854D-9E70-84A7C01643DD}" srcId="{C9A1C812-2BCD-9541-B07E-04EE53AC4665}" destId="{193F5F64-F499-F243-A28B-21C70BB80462}" srcOrd="1" destOrd="0" parTransId="{89874CE5-7884-2C4D-AE80-7F0D75590AB0}" sibTransId="{0C73B523-D3BF-754D-9856-0675493F304C}"/>
    <dgm:cxn modelId="{3A09512B-34B3-43DB-895F-F435BE9E28D1}" srcId="{05BB30A8-BF01-2C44-9481-44984CA78BA1}" destId="{D9FE3305-BB9C-422F-959A-8DB73D6F78E4}" srcOrd="1" destOrd="0" parTransId="{0491EC90-DC54-4696-AB34-D30ADA694A5E}" sibTransId="{F41949A9-EA32-469C-967B-A8AC72200EBC}"/>
    <dgm:cxn modelId="{0198982C-AF4B-4275-982A-EAD692562ABB}" type="presOf" srcId="{5E924AF8-9F0F-4A1E-ABD0-EC8CEF898A74}" destId="{9FD81C1D-B940-C542-A526-E9E72B7F7717}" srcOrd="0" destOrd="0" presId="urn:microsoft.com/office/officeart/2005/8/layout/hList1"/>
    <dgm:cxn modelId="{E996A762-6B6B-5F45-A252-01023B0CE522}" srcId="{C47B8E45-3A12-4C4E-937F-C525947FB44B}" destId="{C9A1C812-2BCD-9541-B07E-04EE53AC4665}" srcOrd="0" destOrd="0" parTransId="{7FBAA25B-9400-C14B-A704-98744FE4EFC4}" sibTransId="{EFBAE394-77E5-BD45-96A7-A6EA201D8636}"/>
    <dgm:cxn modelId="{648D9D46-0455-4638-A51A-D03288B57B5C}" srcId="{05BB30A8-BF01-2C44-9481-44984CA78BA1}" destId="{F8CA7708-F328-49E4-8866-13DB2376F563}" srcOrd="2" destOrd="0" parTransId="{007C1162-1C12-4C67-A6B4-BED9B17F9EA7}" sibTransId="{FBE1E950-1940-48BC-B0DA-BF623DDF1ECB}"/>
    <dgm:cxn modelId="{A7414349-BC77-4E9E-8142-B63E4A098B57}" type="presOf" srcId="{B21CE1CC-C50F-5344-9B71-9821DA9AD2FC}" destId="{7A3560D1-1666-B043-9813-28F8DCE60B7F}" srcOrd="0" destOrd="0" presId="urn:microsoft.com/office/officeart/2005/8/layout/hList1"/>
    <dgm:cxn modelId="{1C35E76F-61FD-43D7-83E7-53FA9D981E6A}" type="presOf" srcId="{193F5F64-F499-F243-A28B-21C70BB80462}" destId="{9FD81C1D-B940-C542-A526-E9E72B7F7717}" srcOrd="0" destOrd="1" presId="urn:microsoft.com/office/officeart/2005/8/layout/hList1"/>
    <dgm:cxn modelId="{F5B2F84F-A176-5849-B20D-69DD113B822F}" srcId="{05BB30A8-BF01-2C44-9481-44984CA78BA1}" destId="{B21CE1CC-C50F-5344-9B71-9821DA9AD2FC}" srcOrd="0" destOrd="0" parTransId="{39A44B31-4B75-1342-BA3F-19AA5D9B50C0}" sibTransId="{D15C3CFC-A635-0A47-8150-E0564722B7F6}"/>
    <dgm:cxn modelId="{07658353-C01C-41AA-850E-2A940C03C928}" type="presOf" srcId="{C9A1C812-2BCD-9541-B07E-04EE53AC4665}" destId="{B47E4CA3-B224-D641-8C22-3C66B5071173}" srcOrd="0" destOrd="0" presId="urn:microsoft.com/office/officeart/2005/8/layout/hList1"/>
    <dgm:cxn modelId="{D7C18F74-510D-6D4C-A048-EBA6D3DC0DE7}" type="presOf" srcId="{C47B8E45-3A12-4C4E-937F-C525947FB44B}" destId="{00E5EF87-19BB-E740-9191-68E6A3AD7711}" srcOrd="0" destOrd="0" presId="urn:microsoft.com/office/officeart/2005/8/layout/hList1"/>
    <dgm:cxn modelId="{0690F775-3B0C-4FF2-AA44-414C5237C306}" type="presOf" srcId="{05BB30A8-BF01-2C44-9481-44984CA78BA1}" destId="{A7821FC1-6871-BE41-BFFE-5518E90B0AF3}" srcOrd="0" destOrd="0" presId="urn:microsoft.com/office/officeart/2005/8/layout/hList1"/>
    <dgm:cxn modelId="{BE6EB28A-A6FF-4F90-9A8D-A245DC0D9377}" type="presOf" srcId="{D9FE3305-BB9C-422F-959A-8DB73D6F78E4}" destId="{7A3560D1-1666-B043-9813-28F8DCE60B7F}" srcOrd="0" destOrd="1" presId="urn:microsoft.com/office/officeart/2005/8/layout/hList1"/>
    <dgm:cxn modelId="{2F6E97CD-E20D-A742-B57B-E607F171B9E0}" srcId="{C47B8E45-3A12-4C4E-937F-C525947FB44B}" destId="{05BB30A8-BF01-2C44-9481-44984CA78BA1}" srcOrd="1" destOrd="0" parTransId="{B1DA0D9E-1AEE-C849-B98E-0285AC496EC6}" sibTransId="{9C897E70-7B44-FB44-A606-FBAFA126B1F3}"/>
    <dgm:cxn modelId="{B1611385-8D95-41D1-8A5A-74A3970642F6}" type="presParOf" srcId="{00E5EF87-19BB-E740-9191-68E6A3AD7711}" destId="{88B4C7AE-8D10-1D41-A9F0-9B0A4A9D9A99}" srcOrd="0" destOrd="0" presId="urn:microsoft.com/office/officeart/2005/8/layout/hList1"/>
    <dgm:cxn modelId="{051F1C08-52C5-4C1A-81BD-700673BA469B}" type="presParOf" srcId="{88B4C7AE-8D10-1D41-A9F0-9B0A4A9D9A99}" destId="{B47E4CA3-B224-D641-8C22-3C66B5071173}" srcOrd="0" destOrd="0" presId="urn:microsoft.com/office/officeart/2005/8/layout/hList1"/>
    <dgm:cxn modelId="{33471702-F41D-4EB5-956F-B455D040EE01}" type="presParOf" srcId="{88B4C7AE-8D10-1D41-A9F0-9B0A4A9D9A99}" destId="{9FD81C1D-B940-C542-A526-E9E72B7F7717}" srcOrd="1" destOrd="0" presId="urn:microsoft.com/office/officeart/2005/8/layout/hList1"/>
    <dgm:cxn modelId="{52D9FC69-B827-4947-B53C-5746ABE80C87}" type="presParOf" srcId="{00E5EF87-19BB-E740-9191-68E6A3AD7711}" destId="{B9135173-ADE9-C843-9D49-787218D77E3F}" srcOrd="1" destOrd="0" presId="urn:microsoft.com/office/officeart/2005/8/layout/hList1"/>
    <dgm:cxn modelId="{87E10AA6-65F8-42D2-A8F8-97EF09B75DB7}" type="presParOf" srcId="{00E5EF87-19BB-E740-9191-68E6A3AD7711}" destId="{88499EA9-00E8-7342-975C-EC60AD91903F}" srcOrd="2" destOrd="0" presId="urn:microsoft.com/office/officeart/2005/8/layout/hList1"/>
    <dgm:cxn modelId="{CC090446-544A-4291-AB08-02B60DCB0415}" type="presParOf" srcId="{88499EA9-00E8-7342-975C-EC60AD91903F}" destId="{A7821FC1-6871-BE41-BFFE-5518E90B0AF3}" srcOrd="0" destOrd="0" presId="urn:microsoft.com/office/officeart/2005/8/layout/hList1"/>
    <dgm:cxn modelId="{2970ECA0-B681-4B5A-A167-BF809078C7C2}" type="presParOf" srcId="{88499EA9-00E8-7342-975C-EC60AD91903F}" destId="{7A3560D1-1666-B043-9813-28F8DCE60B7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0CD507-603B-1F40-BE17-65F2AFC6D2F9}"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44F40F2F-6610-6842-82B2-8A9C420448DF}">
      <dgm:prSet phldr="0"/>
      <dgm:spPr/>
      <dgm:t>
        <a:bodyPr/>
        <a:lstStyle/>
        <a:p>
          <a:pPr rtl="0"/>
          <a:r>
            <a:rPr lang="en-US">
              <a:latin typeface="Arial"/>
            </a:rPr>
            <a:t>Establish question and objectives</a:t>
          </a:r>
          <a:endParaRPr lang="en-US"/>
        </a:p>
      </dgm:t>
    </dgm:pt>
    <dgm:pt modelId="{FDCF31F9-6BFF-9B46-BC9A-F89EE6767F38}" type="parTrans" cxnId="{61850C1A-78DB-EB43-85CF-404C5CCDFD0A}">
      <dgm:prSet/>
      <dgm:spPr/>
      <dgm:t>
        <a:bodyPr/>
        <a:lstStyle/>
        <a:p>
          <a:endParaRPr lang="en-US"/>
        </a:p>
      </dgm:t>
    </dgm:pt>
    <dgm:pt modelId="{4F804DBE-E5FF-8C4F-9F62-CE5BB7B2E6B9}" type="sibTrans" cxnId="{61850C1A-78DB-EB43-85CF-404C5CCDFD0A}">
      <dgm:prSet/>
      <dgm:spPr/>
      <dgm:t>
        <a:bodyPr/>
        <a:lstStyle/>
        <a:p>
          <a:endParaRPr lang="en-US"/>
        </a:p>
      </dgm:t>
    </dgm:pt>
    <dgm:pt modelId="{20A5EFC4-2F72-8648-863C-726980E9E2F1}">
      <dgm:prSet/>
      <dgm:spPr/>
      <dgm:t>
        <a:bodyPr/>
        <a:lstStyle/>
        <a:p>
          <a:pPr rtl="0"/>
          <a:r>
            <a:rPr lang="en-US">
              <a:latin typeface="Arial"/>
            </a:rPr>
            <a:t>Critically review relevant literature</a:t>
          </a:r>
          <a:endParaRPr lang="en-US"/>
        </a:p>
      </dgm:t>
    </dgm:pt>
    <dgm:pt modelId="{0B3AD4C7-F07F-DA4D-803A-BF0447C364C7}" type="parTrans" cxnId="{E7320B26-657A-B247-A5BF-CCE6B399500F}">
      <dgm:prSet/>
      <dgm:spPr/>
      <dgm:t>
        <a:bodyPr/>
        <a:lstStyle/>
        <a:p>
          <a:endParaRPr lang="en-US"/>
        </a:p>
      </dgm:t>
    </dgm:pt>
    <dgm:pt modelId="{4207C347-259D-8B43-A609-56BC55602B9C}" type="sibTrans" cxnId="{E7320B26-657A-B247-A5BF-CCE6B399500F}">
      <dgm:prSet/>
      <dgm:spPr/>
      <dgm:t>
        <a:bodyPr/>
        <a:lstStyle/>
        <a:p>
          <a:endParaRPr lang="en-US"/>
        </a:p>
      </dgm:t>
    </dgm:pt>
    <dgm:pt modelId="{7EE81D2C-814D-8645-A973-ECAB3F9B28A6}">
      <dgm:prSet/>
      <dgm:spPr/>
      <dgm:t>
        <a:bodyPr/>
        <a:lstStyle/>
        <a:p>
          <a:pPr rtl="0"/>
          <a:r>
            <a:rPr lang="en-US">
              <a:latin typeface="Arial"/>
            </a:rPr>
            <a:t>Organize, clean, and pre-process data</a:t>
          </a:r>
          <a:endParaRPr lang="en-US"/>
        </a:p>
      </dgm:t>
    </dgm:pt>
    <dgm:pt modelId="{AEC62ABC-8A01-3C42-A275-7226FEDF369A}" type="parTrans" cxnId="{05586120-6844-D344-BAA6-CC8AEA5DC8F5}">
      <dgm:prSet/>
      <dgm:spPr/>
      <dgm:t>
        <a:bodyPr/>
        <a:lstStyle/>
        <a:p>
          <a:endParaRPr lang="en-US"/>
        </a:p>
      </dgm:t>
    </dgm:pt>
    <dgm:pt modelId="{3CA42FCE-1F23-EA47-BBB6-90065B519D34}" type="sibTrans" cxnId="{05586120-6844-D344-BAA6-CC8AEA5DC8F5}">
      <dgm:prSet/>
      <dgm:spPr/>
      <dgm:t>
        <a:bodyPr/>
        <a:lstStyle/>
        <a:p>
          <a:endParaRPr lang="en-US"/>
        </a:p>
      </dgm:t>
    </dgm:pt>
    <dgm:pt modelId="{7DF4C4EB-28CF-994D-920C-CB9B879A2727}">
      <dgm:prSet/>
      <dgm:spPr/>
      <dgm:t>
        <a:bodyPr/>
        <a:lstStyle/>
        <a:p>
          <a:pPr rtl="0"/>
          <a:r>
            <a:rPr lang="en-US">
              <a:latin typeface="Arial"/>
            </a:rPr>
            <a:t>Exploratory Data Analysis (EDA)</a:t>
          </a:r>
          <a:endParaRPr lang="en-US"/>
        </a:p>
      </dgm:t>
    </dgm:pt>
    <dgm:pt modelId="{E9EFB921-BDA1-0244-8E49-0DAA70D8D585}" type="parTrans" cxnId="{11FCF283-D53A-BB41-82FE-9B5469F80685}">
      <dgm:prSet/>
      <dgm:spPr/>
      <dgm:t>
        <a:bodyPr/>
        <a:lstStyle/>
        <a:p>
          <a:endParaRPr lang="en-US"/>
        </a:p>
      </dgm:t>
    </dgm:pt>
    <dgm:pt modelId="{9F3064FA-EECF-9F41-B3D4-3372A12C8E77}" type="sibTrans" cxnId="{11FCF283-D53A-BB41-82FE-9B5469F80685}">
      <dgm:prSet/>
      <dgm:spPr/>
      <dgm:t>
        <a:bodyPr/>
        <a:lstStyle/>
        <a:p>
          <a:endParaRPr lang="en-US"/>
        </a:p>
      </dgm:t>
    </dgm:pt>
    <dgm:pt modelId="{D17C18BE-0560-9141-AE38-978A49D7DEFE}">
      <dgm:prSet/>
      <dgm:spPr/>
      <dgm:t>
        <a:bodyPr/>
        <a:lstStyle/>
        <a:p>
          <a:pPr rtl="0"/>
          <a:r>
            <a:rPr lang="en-US">
              <a:latin typeface="Arial"/>
            </a:rPr>
            <a:t>Analysis-based inference or explanation of phenomenon</a:t>
          </a:r>
          <a:endParaRPr lang="en-US"/>
        </a:p>
      </dgm:t>
    </dgm:pt>
    <dgm:pt modelId="{4B402BB0-7D42-2F46-8C33-4AF7B2AA3849}" type="parTrans" cxnId="{ED654C61-DB2F-194B-BB72-04B7BAE1EAA7}">
      <dgm:prSet/>
      <dgm:spPr/>
      <dgm:t>
        <a:bodyPr/>
        <a:lstStyle/>
        <a:p>
          <a:endParaRPr lang="en-US"/>
        </a:p>
      </dgm:t>
    </dgm:pt>
    <dgm:pt modelId="{B66FB1E1-1213-E14E-851A-002FA56FDC71}" type="sibTrans" cxnId="{ED654C61-DB2F-194B-BB72-04B7BAE1EAA7}">
      <dgm:prSet/>
      <dgm:spPr/>
      <dgm:t>
        <a:bodyPr/>
        <a:lstStyle/>
        <a:p>
          <a:endParaRPr lang="en-US"/>
        </a:p>
      </dgm:t>
    </dgm:pt>
    <dgm:pt modelId="{24A015A0-A90E-904F-B6E1-FB3C7B1D1BA0}">
      <dgm:prSet/>
      <dgm:spPr/>
      <dgm:t>
        <a:bodyPr/>
        <a:lstStyle/>
        <a:p>
          <a:pPr rtl="0"/>
          <a:r>
            <a:rPr lang="en-US">
              <a:latin typeface="Arial"/>
            </a:rPr>
            <a:t> Data summarization and visualization</a:t>
          </a:r>
          <a:endParaRPr lang="en-US"/>
        </a:p>
      </dgm:t>
    </dgm:pt>
    <dgm:pt modelId="{765A41ED-86EF-8741-8E90-183F078829B2}" type="parTrans" cxnId="{F6013AAE-6B20-9C42-90B1-CA5F2E21684B}">
      <dgm:prSet/>
      <dgm:spPr/>
      <dgm:t>
        <a:bodyPr/>
        <a:lstStyle/>
        <a:p>
          <a:endParaRPr lang="en-US"/>
        </a:p>
      </dgm:t>
    </dgm:pt>
    <dgm:pt modelId="{C9515D07-A148-9C43-8C9F-FEF27CBD478F}" type="sibTrans" cxnId="{F6013AAE-6B20-9C42-90B1-CA5F2E21684B}">
      <dgm:prSet/>
      <dgm:spPr/>
      <dgm:t>
        <a:bodyPr/>
        <a:lstStyle/>
        <a:p>
          <a:endParaRPr lang="en-US"/>
        </a:p>
      </dgm:t>
    </dgm:pt>
    <dgm:pt modelId="{958FA88D-38AC-4D71-A057-D0C478B38B2C}">
      <dgm:prSet phldr="0"/>
      <dgm:spPr/>
      <dgm:t>
        <a:bodyPr/>
        <a:lstStyle/>
        <a:p>
          <a:pPr rtl="0"/>
          <a:r>
            <a:rPr lang="en-US">
              <a:latin typeface="Arial"/>
            </a:rPr>
            <a:t>Communicate key insights</a:t>
          </a:r>
        </a:p>
      </dgm:t>
    </dgm:pt>
    <dgm:pt modelId="{B1B9FAC2-9AA1-4ACF-85B8-E00EFB535A3E}" type="parTrans" cxnId="{901C7C6D-59C2-4D46-AF54-680A6E17E17B}">
      <dgm:prSet/>
      <dgm:spPr/>
    </dgm:pt>
    <dgm:pt modelId="{AB8A2255-B981-4EDC-BD20-2372A262B4BB}" type="sibTrans" cxnId="{901C7C6D-59C2-4D46-AF54-680A6E17E17B}">
      <dgm:prSet/>
      <dgm:spPr/>
    </dgm:pt>
    <dgm:pt modelId="{2F354A59-C812-824E-AE33-F3F7BCDC5276}" type="pres">
      <dgm:prSet presAssocID="{320CD507-603B-1F40-BE17-65F2AFC6D2F9}" presName="diagram" presStyleCnt="0">
        <dgm:presLayoutVars>
          <dgm:dir/>
          <dgm:resizeHandles val="exact"/>
        </dgm:presLayoutVars>
      </dgm:prSet>
      <dgm:spPr/>
    </dgm:pt>
    <dgm:pt modelId="{BBFE4B48-A2F5-9849-8F5F-05D7450B740B}" type="pres">
      <dgm:prSet presAssocID="{44F40F2F-6610-6842-82B2-8A9C420448DF}" presName="node" presStyleLbl="node1" presStyleIdx="0" presStyleCnt="7">
        <dgm:presLayoutVars>
          <dgm:bulletEnabled val="1"/>
        </dgm:presLayoutVars>
      </dgm:prSet>
      <dgm:spPr/>
    </dgm:pt>
    <dgm:pt modelId="{E98BB7AF-E52B-694C-9D8B-9CE200A4D86C}" type="pres">
      <dgm:prSet presAssocID="{4F804DBE-E5FF-8C4F-9F62-CE5BB7B2E6B9}" presName="sibTrans" presStyleCnt="0"/>
      <dgm:spPr/>
    </dgm:pt>
    <dgm:pt modelId="{CDE3366F-95CC-C54A-9623-B9CFA776C7B9}" type="pres">
      <dgm:prSet presAssocID="{20A5EFC4-2F72-8648-863C-726980E9E2F1}" presName="node" presStyleLbl="node1" presStyleIdx="1" presStyleCnt="7">
        <dgm:presLayoutVars>
          <dgm:bulletEnabled val="1"/>
        </dgm:presLayoutVars>
      </dgm:prSet>
      <dgm:spPr/>
    </dgm:pt>
    <dgm:pt modelId="{8316D2D3-013D-B648-9694-DCC9BC1898F7}" type="pres">
      <dgm:prSet presAssocID="{4207C347-259D-8B43-A609-56BC55602B9C}" presName="sibTrans" presStyleCnt="0"/>
      <dgm:spPr/>
    </dgm:pt>
    <dgm:pt modelId="{DD665DE3-1116-8B44-B363-343AFB6755F0}" type="pres">
      <dgm:prSet presAssocID="{7EE81D2C-814D-8645-A973-ECAB3F9B28A6}" presName="node" presStyleLbl="node1" presStyleIdx="2" presStyleCnt="7">
        <dgm:presLayoutVars>
          <dgm:bulletEnabled val="1"/>
        </dgm:presLayoutVars>
      </dgm:prSet>
      <dgm:spPr/>
    </dgm:pt>
    <dgm:pt modelId="{3CEC8CA1-6AF9-8943-9AA4-A66F343E4345}" type="pres">
      <dgm:prSet presAssocID="{3CA42FCE-1F23-EA47-BBB6-90065B519D34}" presName="sibTrans" presStyleCnt="0"/>
      <dgm:spPr/>
    </dgm:pt>
    <dgm:pt modelId="{414F6D50-C25D-2A4C-9C13-DFA3170DDE06}" type="pres">
      <dgm:prSet presAssocID="{7DF4C4EB-28CF-994D-920C-CB9B879A2727}" presName="node" presStyleLbl="node1" presStyleIdx="3" presStyleCnt="7">
        <dgm:presLayoutVars>
          <dgm:bulletEnabled val="1"/>
        </dgm:presLayoutVars>
      </dgm:prSet>
      <dgm:spPr/>
    </dgm:pt>
    <dgm:pt modelId="{75C7C67A-7AC6-C14C-B52F-BB31DA69564D}" type="pres">
      <dgm:prSet presAssocID="{9F3064FA-EECF-9F41-B3D4-3372A12C8E77}" presName="sibTrans" presStyleCnt="0"/>
      <dgm:spPr/>
    </dgm:pt>
    <dgm:pt modelId="{85A04076-4312-F641-9153-BFCEFEC939BB}" type="pres">
      <dgm:prSet presAssocID="{D17C18BE-0560-9141-AE38-978A49D7DEFE}" presName="node" presStyleLbl="node1" presStyleIdx="4" presStyleCnt="7">
        <dgm:presLayoutVars>
          <dgm:bulletEnabled val="1"/>
        </dgm:presLayoutVars>
      </dgm:prSet>
      <dgm:spPr/>
    </dgm:pt>
    <dgm:pt modelId="{0ADDE7DD-F952-BB45-BEA3-7D3ED56FE727}" type="pres">
      <dgm:prSet presAssocID="{B66FB1E1-1213-E14E-851A-002FA56FDC71}" presName="sibTrans" presStyleCnt="0"/>
      <dgm:spPr/>
    </dgm:pt>
    <dgm:pt modelId="{57990580-A0D7-4C41-8897-B57D49033B89}" type="pres">
      <dgm:prSet presAssocID="{24A015A0-A90E-904F-B6E1-FB3C7B1D1BA0}" presName="node" presStyleLbl="node1" presStyleIdx="5" presStyleCnt="7">
        <dgm:presLayoutVars>
          <dgm:bulletEnabled val="1"/>
        </dgm:presLayoutVars>
      </dgm:prSet>
      <dgm:spPr/>
    </dgm:pt>
    <dgm:pt modelId="{FB7CAD86-2321-48F5-83BB-B0230A4EAAEF}" type="pres">
      <dgm:prSet presAssocID="{C9515D07-A148-9C43-8C9F-FEF27CBD478F}" presName="sibTrans" presStyleCnt="0"/>
      <dgm:spPr/>
    </dgm:pt>
    <dgm:pt modelId="{CD39046D-C613-4C76-A8E1-52D736362813}" type="pres">
      <dgm:prSet presAssocID="{958FA88D-38AC-4D71-A057-D0C478B38B2C}" presName="node" presStyleLbl="node1" presStyleIdx="6" presStyleCnt="7">
        <dgm:presLayoutVars>
          <dgm:bulletEnabled val="1"/>
        </dgm:presLayoutVars>
      </dgm:prSet>
      <dgm:spPr/>
    </dgm:pt>
  </dgm:ptLst>
  <dgm:cxnLst>
    <dgm:cxn modelId="{61850C1A-78DB-EB43-85CF-404C5CCDFD0A}" srcId="{320CD507-603B-1F40-BE17-65F2AFC6D2F9}" destId="{44F40F2F-6610-6842-82B2-8A9C420448DF}" srcOrd="0" destOrd="0" parTransId="{FDCF31F9-6BFF-9B46-BC9A-F89EE6767F38}" sibTransId="{4F804DBE-E5FF-8C4F-9F62-CE5BB7B2E6B9}"/>
    <dgm:cxn modelId="{05586120-6844-D344-BAA6-CC8AEA5DC8F5}" srcId="{320CD507-603B-1F40-BE17-65F2AFC6D2F9}" destId="{7EE81D2C-814D-8645-A973-ECAB3F9B28A6}" srcOrd="2" destOrd="0" parTransId="{AEC62ABC-8A01-3C42-A275-7226FEDF369A}" sibTransId="{3CA42FCE-1F23-EA47-BBB6-90065B519D34}"/>
    <dgm:cxn modelId="{E7320B26-657A-B247-A5BF-CCE6B399500F}" srcId="{320CD507-603B-1F40-BE17-65F2AFC6D2F9}" destId="{20A5EFC4-2F72-8648-863C-726980E9E2F1}" srcOrd="1" destOrd="0" parTransId="{0B3AD4C7-F07F-DA4D-803A-BF0447C364C7}" sibTransId="{4207C347-259D-8B43-A609-56BC55602B9C}"/>
    <dgm:cxn modelId="{ED654C61-DB2F-194B-BB72-04B7BAE1EAA7}" srcId="{320CD507-603B-1F40-BE17-65F2AFC6D2F9}" destId="{D17C18BE-0560-9141-AE38-978A49D7DEFE}" srcOrd="4" destOrd="0" parTransId="{4B402BB0-7D42-2F46-8C33-4AF7B2AA3849}" sibTransId="{B66FB1E1-1213-E14E-851A-002FA56FDC71}"/>
    <dgm:cxn modelId="{901C7C6D-59C2-4D46-AF54-680A6E17E17B}" srcId="{320CD507-603B-1F40-BE17-65F2AFC6D2F9}" destId="{958FA88D-38AC-4D71-A057-D0C478B38B2C}" srcOrd="6" destOrd="0" parTransId="{B1B9FAC2-9AA1-4ACF-85B8-E00EFB535A3E}" sibTransId="{AB8A2255-B981-4EDC-BD20-2372A262B4BB}"/>
    <dgm:cxn modelId="{883AF058-B7D5-4558-A0A0-6949927FFC23}" type="presOf" srcId="{D17C18BE-0560-9141-AE38-978A49D7DEFE}" destId="{85A04076-4312-F641-9153-BFCEFEC939BB}" srcOrd="0" destOrd="0" presId="urn:microsoft.com/office/officeart/2005/8/layout/default"/>
    <dgm:cxn modelId="{D6054159-95E5-477C-AFFA-96DA54257679}" type="presOf" srcId="{958FA88D-38AC-4D71-A057-D0C478B38B2C}" destId="{CD39046D-C613-4C76-A8E1-52D736362813}" srcOrd="0" destOrd="0" presId="urn:microsoft.com/office/officeart/2005/8/layout/default"/>
    <dgm:cxn modelId="{11FCF283-D53A-BB41-82FE-9B5469F80685}" srcId="{320CD507-603B-1F40-BE17-65F2AFC6D2F9}" destId="{7DF4C4EB-28CF-994D-920C-CB9B879A2727}" srcOrd="3" destOrd="0" parTransId="{E9EFB921-BDA1-0244-8E49-0DAA70D8D585}" sibTransId="{9F3064FA-EECF-9F41-B3D4-3372A12C8E77}"/>
    <dgm:cxn modelId="{0DB8F686-AB99-4329-9C5C-BE06EE7BC57E}" type="presOf" srcId="{24A015A0-A90E-904F-B6E1-FB3C7B1D1BA0}" destId="{57990580-A0D7-4C41-8897-B57D49033B89}" srcOrd="0" destOrd="0" presId="urn:microsoft.com/office/officeart/2005/8/layout/default"/>
    <dgm:cxn modelId="{20B043A3-298A-4127-89C0-153C260EA2D3}" type="presOf" srcId="{20A5EFC4-2F72-8648-863C-726980E9E2F1}" destId="{CDE3366F-95CC-C54A-9623-B9CFA776C7B9}" srcOrd="0" destOrd="0" presId="urn:microsoft.com/office/officeart/2005/8/layout/default"/>
    <dgm:cxn modelId="{F6013AAE-6B20-9C42-90B1-CA5F2E21684B}" srcId="{320CD507-603B-1F40-BE17-65F2AFC6D2F9}" destId="{24A015A0-A90E-904F-B6E1-FB3C7B1D1BA0}" srcOrd="5" destOrd="0" parTransId="{765A41ED-86EF-8741-8E90-183F078829B2}" sibTransId="{C9515D07-A148-9C43-8C9F-FEF27CBD478F}"/>
    <dgm:cxn modelId="{3C55FFB9-E587-4B7E-9EB7-80EE15548317}" type="presOf" srcId="{44F40F2F-6610-6842-82B2-8A9C420448DF}" destId="{BBFE4B48-A2F5-9849-8F5F-05D7450B740B}" srcOrd="0" destOrd="0" presId="urn:microsoft.com/office/officeart/2005/8/layout/default"/>
    <dgm:cxn modelId="{E210E8C0-A133-4C5C-A494-7BAB5410D5B9}" type="presOf" srcId="{7EE81D2C-814D-8645-A973-ECAB3F9B28A6}" destId="{DD665DE3-1116-8B44-B363-343AFB6755F0}" srcOrd="0" destOrd="0" presId="urn:microsoft.com/office/officeart/2005/8/layout/default"/>
    <dgm:cxn modelId="{F96E43E7-E4C3-AE43-8F13-D998DD338F80}" type="presOf" srcId="{320CD507-603B-1F40-BE17-65F2AFC6D2F9}" destId="{2F354A59-C812-824E-AE33-F3F7BCDC5276}" srcOrd="0" destOrd="0" presId="urn:microsoft.com/office/officeart/2005/8/layout/default"/>
    <dgm:cxn modelId="{6E8A36FD-859F-4A77-9BDF-C0EDCD93C3A4}" type="presOf" srcId="{7DF4C4EB-28CF-994D-920C-CB9B879A2727}" destId="{414F6D50-C25D-2A4C-9C13-DFA3170DDE06}" srcOrd="0" destOrd="0" presId="urn:microsoft.com/office/officeart/2005/8/layout/default"/>
    <dgm:cxn modelId="{C1E17722-6617-4D27-B3E1-ABF87352F52A}" type="presParOf" srcId="{2F354A59-C812-824E-AE33-F3F7BCDC5276}" destId="{BBFE4B48-A2F5-9849-8F5F-05D7450B740B}" srcOrd="0" destOrd="0" presId="urn:microsoft.com/office/officeart/2005/8/layout/default"/>
    <dgm:cxn modelId="{5CC1CC3E-715D-4EE6-B51A-6471FDCEEF80}" type="presParOf" srcId="{2F354A59-C812-824E-AE33-F3F7BCDC5276}" destId="{E98BB7AF-E52B-694C-9D8B-9CE200A4D86C}" srcOrd="1" destOrd="0" presId="urn:microsoft.com/office/officeart/2005/8/layout/default"/>
    <dgm:cxn modelId="{B6C81729-7B62-4A4D-9D3B-7BED32B8F5CB}" type="presParOf" srcId="{2F354A59-C812-824E-AE33-F3F7BCDC5276}" destId="{CDE3366F-95CC-C54A-9623-B9CFA776C7B9}" srcOrd="2" destOrd="0" presId="urn:microsoft.com/office/officeart/2005/8/layout/default"/>
    <dgm:cxn modelId="{708423AF-DF95-4514-82C1-B12FFC9B6E57}" type="presParOf" srcId="{2F354A59-C812-824E-AE33-F3F7BCDC5276}" destId="{8316D2D3-013D-B648-9694-DCC9BC1898F7}" srcOrd="3" destOrd="0" presId="urn:microsoft.com/office/officeart/2005/8/layout/default"/>
    <dgm:cxn modelId="{FA8E976C-10A8-4F2D-BF65-ACF4512DDCE0}" type="presParOf" srcId="{2F354A59-C812-824E-AE33-F3F7BCDC5276}" destId="{DD665DE3-1116-8B44-B363-343AFB6755F0}" srcOrd="4" destOrd="0" presId="urn:microsoft.com/office/officeart/2005/8/layout/default"/>
    <dgm:cxn modelId="{A3F4D645-5306-43C7-8399-8DDBFC11E63F}" type="presParOf" srcId="{2F354A59-C812-824E-AE33-F3F7BCDC5276}" destId="{3CEC8CA1-6AF9-8943-9AA4-A66F343E4345}" srcOrd="5" destOrd="0" presId="urn:microsoft.com/office/officeart/2005/8/layout/default"/>
    <dgm:cxn modelId="{EEE9CC0A-8374-49DC-BA1C-B2CDFA4BCE8C}" type="presParOf" srcId="{2F354A59-C812-824E-AE33-F3F7BCDC5276}" destId="{414F6D50-C25D-2A4C-9C13-DFA3170DDE06}" srcOrd="6" destOrd="0" presId="urn:microsoft.com/office/officeart/2005/8/layout/default"/>
    <dgm:cxn modelId="{CF5BB046-8A0C-4850-BB26-F8808B12D0DC}" type="presParOf" srcId="{2F354A59-C812-824E-AE33-F3F7BCDC5276}" destId="{75C7C67A-7AC6-C14C-B52F-BB31DA69564D}" srcOrd="7" destOrd="0" presId="urn:microsoft.com/office/officeart/2005/8/layout/default"/>
    <dgm:cxn modelId="{26D852D5-B848-46AE-A67A-8144CDAED85A}" type="presParOf" srcId="{2F354A59-C812-824E-AE33-F3F7BCDC5276}" destId="{85A04076-4312-F641-9153-BFCEFEC939BB}" srcOrd="8" destOrd="0" presId="urn:microsoft.com/office/officeart/2005/8/layout/default"/>
    <dgm:cxn modelId="{1A0B4052-3B93-424B-B6E5-3E7F33088C1F}" type="presParOf" srcId="{2F354A59-C812-824E-AE33-F3F7BCDC5276}" destId="{0ADDE7DD-F952-BB45-BEA3-7D3ED56FE727}" srcOrd="9" destOrd="0" presId="urn:microsoft.com/office/officeart/2005/8/layout/default"/>
    <dgm:cxn modelId="{E5EA6EFD-2FEB-4057-837C-0CEC3C6F86F5}" type="presParOf" srcId="{2F354A59-C812-824E-AE33-F3F7BCDC5276}" destId="{57990580-A0D7-4C41-8897-B57D49033B89}" srcOrd="10" destOrd="0" presId="urn:microsoft.com/office/officeart/2005/8/layout/default"/>
    <dgm:cxn modelId="{E9BC10E2-C52C-4372-9FDC-B8D60DCF467B}" type="presParOf" srcId="{2F354A59-C812-824E-AE33-F3F7BCDC5276}" destId="{FB7CAD86-2321-48F5-83BB-B0230A4EAAEF}" srcOrd="11" destOrd="0" presId="urn:microsoft.com/office/officeart/2005/8/layout/default"/>
    <dgm:cxn modelId="{CFFA85D6-55A0-4F4E-BE7D-A1899DC98DB5}" type="presParOf" srcId="{2F354A59-C812-824E-AE33-F3F7BCDC5276}" destId="{CD39046D-C613-4C76-A8E1-52D73636281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DCBFE8-B42F-4F46-A8FC-D4D875FCA466}" type="doc">
      <dgm:prSet loTypeId="urn:microsoft.com/office/officeart/2005/8/layout/lProcess2" loCatId="list" qsTypeId="urn:microsoft.com/office/officeart/2005/8/quickstyle/simple2" qsCatId="simple" csTypeId="urn:microsoft.com/office/officeart/2005/8/colors/accent0_3" csCatId="mainScheme"/>
      <dgm:spPr/>
      <dgm:t>
        <a:bodyPr/>
        <a:lstStyle/>
        <a:p>
          <a:endParaRPr lang="en-US"/>
        </a:p>
      </dgm:t>
    </dgm:pt>
    <dgm:pt modelId="{6345F55A-5D4B-B84C-AE34-400DB7FE5104}">
      <dgm:prSet/>
      <dgm:spPr/>
      <dgm:t>
        <a:bodyPr/>
        <a:lstStyle/>
        <a:p>
          <a:r>
            <a:rPr lang="en-US"/>
            <a:t>Data Cleaning</a:t>
          </a:r>
        </a:p>
      </dgm:t>
    </dgm:pt>
    <dgm:pt modelId="{1A8D2F49-1AD4-4943-9837-48AB2E6D3F27}" type="parTrans" cxnId="{43DD5CDA-2A19-4B40-BB1E-5ABCC1FC5964}">
      <dgm:prSet/>
      <dgm:spPr/>
      <dgm:t>
        <a:bodyPr/>
        <a:lstStyle/>
        <a:p>
          <a:endParaRPr lang="en-US"/>
        </a:p>
      </dgm:t>
    </dgm:pt>
    <dgm:pt modelId="{9123C90A-70F0-3242-B95B-7FE68B8313BD}" type="sibTrans" cxnId="{43DD5CDA-2A19-4B40-BB1E-5ABCC1FC5964}">
      <dgm:prSet/>
      <dgm:spPr/>
      <dgm:t>
        <a:bodyPr/>
        <a:lstStyle/>
        <a:p>
          <a:endParaRPr lang="en-US"/>
        </a:p>
      </dgm:t>
    </dgm:pt>
    <dgm:pt modelId="{523EF4EC-070F-A74F-AC54-02E58A38077F}">
      <dgm:prSet/>
      <dgm:spPr/>
      <dgm:t>
        <a:bodyPr/>
        <a:lstStyle/>
        <a:p>
          <a:r>
            <a:rPr lang="en-US"/>
            <a:t>Filter out unwanted data</a:t>
          </a:r>
        </a:p>
      </dgm:t>
    </dgm:pt>
    <dgm:pt modelId="{01FB80A9-AD78-244D-8BBF-2126D29B1AC4}" type="parTrans" cxnId="{6E8776D7-10C1-9F48-A75F-E97C1D584843}">
      <dgm:prSet/>
      <dgm:spPr/>
      <dgm:t>
        <a:bodyPr/>
        <a:lstStyle/>
        <a:p>
          <a:endParaRPr lang="en-US"/>
        </a:p>
      </dgm:t>
    </dgm:pt>
    <dgm:pt modelId="{169729E1-8245-6845-A33F-46C9C582B322}" type="sibTrans" cxnId="{6E8776D7-10C1-9F48-A75F-E97C1D584843}">
      <dgm:prSet/>
      <dgm:spPr/>
      <dgm:t>
        <a:bodyPr/>
        <a:lstStyle/>
        <a:p>
          <a:endParaRPr lang="en-US"/>
        </a:p>
      </dgm:t>
    </dgm:pt>
    <dgm:pt modelId="{CF1C9407-7964-3D4B-A7F4-0396680DE510}">
      <dgm:prSet/>
      <dgm:spPr/>
      <dgm:t>
        <a:bodyPr/>
        <a:lstStyle/>
        <a:p>
          <a:r>
            <a:rPr lang="en-US"/>
            <a:t>Format to make data usable</a:t>
          </a:r>
        </a:p>
      </dgm:t>
    </dgm:pt>
    <dgm:pt modelId="{7EBA84C8-96C0-7A49-8ED0-F2505DF0DC91}" type="parTrans" cxnId="{9323AB61-8F88-D740-A79A-597D8283523F}">
      <dgm:prSet/>
      <dgm:spPr/>
      <dgm:t>
        <a:bodyPr/>
        <a:lstStyle/>
        <a:p>
          <a:endParaRPr lang="en-US"/>
        </a:p>
      </dgm:t>
    </dgm:pt>
    <dgm:pt modelId="{EC103F07-C87E-164F-924E-02039C8FEAF3}" type="sibTrans" cxnId="{9323AB61-8F88-D740-A79A-597D8283523F}">
      <dgm:prSet/>
      <dgm:spPr/>
      <dgm:t>
        <a:bodyPr/>
        <a:lstStyle/>
        <a:p>
          <a:endParaRPr lang="en-US"/>
        </a:p>
      </dgm:t>
    </dgm:pt>
    <dgm:pt modelId="{862FB8D3-D62D-104E-BE29-48D10A609A3D}">
      <dgm:prSet/>
      <dgm:spPr/>
      <dgm:t>
        <a:bodyPr/>
        <a:lstStyle/>
        <a:p>
          <a:r>
            <a:rPr lang="en-US"/>
            <a:t>Geolocations</a:t>
          </a:r>
        </a:p>
      </dgm:t>
    </dgm:pt>
    <dgm:pt modelId="{4E57110B-1BA2-FE41-BCC9-1AA899594057}" type="parTrans" cxnId="{3C4C7DD8-1814-F146-9934-DA68C336F61C}">
      <dgm:prSet/>
      <dgm:spPr/>
      <dgm:t>
        <a:bodyPr/>
        <a:lstStyle/>
        <a:p>
          <a:endParaRPr lang="en-US"/>
        </a:p>
      </dgm:t>
    </dgm:pt>
    <dgm:pt modelId="{B19F091C-4647-D349-8C91-B17D9B1C741F}" type="sibTrans" cxnId="{3C4C7DD8-1814-F146-9934-DA68C336F61C}">
      <dgm:prSet/>
      <dgm:spPr/>
      <dgm:t>
        <a:bodyPr/>
        <a:lstStyle/>
        <a:p>
          <a:endParaRPr lang="en-US"/>
        </a:p>
      </dgm:t>
    </dgm:pt>
    <dgm:pt modelId="{0D46A168-1746-4F44-A17D-548C494EE503}">
      <dgm:prSet/>
      <dgm:spPr/>
      <dgm:t>
        <a:bodyPr/>
        <a:lstStyle/>
        <a:p>
          <a:r>
            <a:rPr lang="en-US"/>
            <a:t>Latitude and longitude of accidents</a:t>
          </a:r>
        </a:p>
      </dgm:t>
    </dgm:pt>
    <dgm:pt modelId="{06923713-B317-C44B-8405-FA14E5D2EB3B}" type="parTrans" cxnId="{6F287028-C116-024A-BC5E-64AFDFEF1A2E}">
      <dgm:prSet/>
      <dgm:spPr/>
      <dgm:t>
        <a:bodyPr/>
        <a:lstStyle/>
        <a:p>
          <a:endParaRPr lang="en-US"/>
        </a:p>
      </dgm:t>
    </dgm:pt>
    <dgm:pt modelId="{B2607E9C-77DC-9A40-8205-0CCFED44AED2}" type="sibTrans" cxnId="{6F287028-C116-024A-BC5E-64AFDFEF1A2E}">
      <dgm:prSet/>
      <dgm:spPr/>
      <dgm:t>
        <a:bodyPr/>
        <a:lstStyle/>
        <a:p>
          <a:endParaRPr lang="en-US"/>
        </a:p>
      </dgm:t>
    </dgm:pt>
    <dgm:pt modelId="{D0621240-419A-434B-8B9F-00B9C8B37081}">
      <dgm:prSet/>
      <dgm:spPr/>
      <dgm:t>
        <a:bodyPr/>
        <a:lstStyle/>
        <a:p>
          <a:r>
            <a:rPr lang="en-US"/>
            <a:t>Airport locations</a:t>
          </a:r>
        </a:p>
      </dgm:t>
    </dgm:pt>
    <dgm:pt modelId="{3C17F0EA-12A6-CA48-AB6A-ACADFA17BEE4}" type="parTrans" cxnId="{43A2F36D-071E-7D42-8E64-BF1E5D655152}">
      <dgm:prSet/>
      <dgm:spPr/>
      <dgm:t>
        <a:bodyPr/>
        <a:lstStyle/>
        <a:p>
          <a:endParaRPr lang="en-US"/>
        </a:p>
      </dgm:t>
    </dgm:pt>
    <dgm:pt modelId="{30C20578-D1C8-5F42-8670-6A03EFDC4AC7}" type="sibTrans" cxnId="{43A2F36D-071E-7D42-8E64-BF1E5D655152}">
      <dgm:prSet/>
      <dgm:spPr/>
      <dgm:t>
        <a:bodyPr/>
        <a:lstStyle/>
        <a:p>
          <a:endParaRPr lang="en-US"/>
        </a:p>
      </dgm:t>
    </dgm:pt>
    <dgm:pt modelId="{BD233757-64B6-4044-A34A-2C8FF5450767}">
      <dgm:prSet/>
      <dgm:spPr/>
      <dgm:t>
        <a:bodyPr/>
        <a:lstStyle/>
        <a:p>
          <a:r>
            <a:rPr lang="en-US"/>
            <a:t>Interactive Visualizations</a:t>
          </a:r>
        </a:p>
      </dgm:t>
    </dgm:pt>
    <dgm:pt modelId="{60D2EF94-6201-214B-A252-1F828C925073}" type="parTrans" cxnId="{572BFA5E-9B3B-5247-8993-DC3B69107055}">
      <dgm:prSet/>
      <dgm:spPr/>
      <dgm:t>
        <a:bodyPr/>
        <a:lstStyle/>
        <a:p>
          <a:endParaRPr lang="en-US"/>
        </a:p>
      </dgm:t>
    </dgm:pt>
    <dgm:pt modelId="{BF6398A5-DC9F-574F-B7D2-4D2FEC79C8DF}" type="sibTrans" cxnId="{572BFA5E-9B3B-5247-8993-DC3B69107055}">
      <dgm:prSet/>
      <dgm:spPr/>
      <dgm:t>
        <a:bodyPr/>
        <a:lstStyle/>
        <a:p>
          <a:endParaRPr lang="en-US"/>
        </a:p>
      </dgm:t>
    </dgm:pt>
    <dgm:pt modelId="{53A2D837-2558-FC4E-A0C9-6A191DE360B7}">
      <dgm:prSet/>
      <dgm:spPr/>
      <dgm:t>
        <a:bodyPr/>
        <a:lstStyle/>
        <a:p>
          <a:r>
            <a:rPr lang="en-US"/>
            <a:t>Effective and customizable visuals</a:t>
          </a:r>
        </a:p>
      </dgm:t>
    </dgm:pt>
    <dgm:pt modelId="{1C3B407E-1F45-124D-A201-B265BBF67662}" type="parTrans" cxnId="{43686AD5-5EFC-704E-8B0D-EBED7A7A6A6C}">
      <dgm:prSet/>
      <dgm:spPr/>
      <dgm:t>
        <a:bodyPr/>
        <a:lstStyle/>
        <a:p>
          <a:endParaRPr lang="en-US"/>
        </a:p>
      </dgm:t>
    </dgm:pt>
    <dgm:pt modelId="{0D2F7021-EBA9-1B46-A985-692FE842F18E}" type="sibTrans" cxnId="{43686AD5-5EFC-704E-8B0D-EBED7A7A6A6C}">
      <dgm:prSet/>
      <dgm:spPr/>
      <dgm:t>
        <a:bodyPr/>
        <a:lstStyle/>
        <a:p>
          <a:endParaRPr lang="en-US"/>
        </a:p>
      </dgm:t>
    </dgm:pt>
    <dgm:pt modelId="{950255D9-4523-594A-B5A3-D0AD8FB7ED1E}" type="pres">
      <dgm:prSet presAssocID="{F9DCBFE8-B42F-4F46-A8FC-D4D875FCA466}" presName="theList" presStyleCnt="0">
        <dgm:presLayoutVars>
          <dgm:dir/>
          <dgm:animLvl val="lvl"/>
          <dgm:resizeHandles val="exact"/>
        </dgm:presLayoutVars>
      </dgm:prSet>
      <dgm:spPr/>
    </dgm:pt>
    <dgm:pt modelId="{BFE9AD6A-F5F1-2040-89A1-9B29610940AF}" type="pres">
      <dgm:prSet presAssocID="{6345F55A-5D4B-B84C-AE34-400DB7FE5104}" presName="compNode" presStyleCnt="0"/>
      <dgm:spPr/>
    </dgm:pt>
    <dgm:pt modelId="{505C75D8-C890-4E44-B663-FFF31ABCF14D}" type="pres">
      <dgm:prSet presAssocID="{6345F55A-5D4B-B84C-AE34-400DB7FE5104}" presName="aNode" presStyleLbl="bgShp" presStyleIdx="0" presStyleCnt="3"/>
      <dgm:spPr/>
    </dgm:pt>
    <dgm:pt modelId="{2B248605-60FC-9C45-A83D-6AE742FF233A}" type="pres">
      <dgm:prSet presAssocID="{6345F55A-5D4B-B84C-AE34-400DB7FE5104}" presName="textNode" presStyleLbl="bgShp" presStyleIdx="0" presStyleCnt="3"/>
      <dgm:spPr/>
    </dgm:pt>
    <dgm:pt modelId="{7509BAB7-8F46-A14B-BC31-295C44638347}" type="pres">
      <dgm:prSet presAssocID="{6345F55A-5D4B-B84C-AE34-400DB7FE5104}" presName="compChildNode" presStyleCnt="0"/>
      <dgm:spPr/>
    </dgm:pt>
    <dgm:pt modelId="{217580D9-76C6-9847-9DF9-289AD3AB1697}" type="pres">
      <dgm:prSet presAssocID="{6345F55A-5D4B-B84C-AE34-400DB7FE5104}" presName="theInnerList" presStyleCnt="0"/>
      <dgm:spPr/>
    </dgm:pt>
    <dgm:pt modelId="{697C3A31-D720-4A4B-84F4-94106204A670}" type="pres">
      <dgm:prSet presAssocID="{523EF4EC-070F-A74F-AC54-02E58A38077F}" presName="childNode" presStyleLbl="node1" presStyleIdx="0" presStyleCnt="5">
        <dgm:presLayoutVars>
          <dgm:bulletEnabled val="1"/>
        </dgm:presLayoutVars>
      </dgm:prSet>
      <dgm:spPr/>
    </dgm:pt>
    <dgm:pt modelId="{34B1CF7C-F4C8-2B43-93AC-39A4DEEA5976}" type="pres">
      <dgm:prSet presAssocID="{523EF4EC-070F-A74F-AC54-02E58A38077F}" presName="aSpace2" presStyleCnt="0"/>
      <dgm:spPr/>
    </dgm:pt>
    <dgm:pt modelId="{34506452-FB2D-9042-89C1-1C2E6D3F0F84}" type="pres">
      <dgm:prSet presAssocID="{CF1C9407-7964-3D4B-A7F4-0396680DE510}" presName="childNode" presStyleLbl="node1" presStyleIdx="1" presStyleCnt="5">
        <dgm:presLayoutVars>
          <dgm:bulletEnabled val="1"/>
        </dgm:presLayoutVars>
      </dgm:prSet>
      <dgm:spPr/>
    </dgm:pt>
    <dgm:pt modelId="{4BFFFD54-973A-3144-86DF-9A797A3842BF}" type="pres">
      <dgm:prSet presAssocID="{6345F55A-5D4B-B84C-AE34-400DB7FE5104}" presName="aSpace" presStyleCnt="0"/>
      <dgm:spPr/>
    </dgm:pt>
    <dgm:pt modelId="{E9C049E2-EDBF-224D-BDF2-51E363FED7A7}" type="pres">
      <dgm:prSet presAssocID="{862FB8D3-D62D-104E-BE29-48D10A609A3D}" presName="compNode" presStyleCnt="0"/>
      <dgm:spPr/>
    </dgm:pt>
    <dgm:pt modelId="{B7169EDD-72CC-D74E-B9FF-0B2F28A019E3}" type="pres">
      <dgm:prSet presAssocID="{862FB8D3-D62D-104E-BE29-48D10A609A3D}" presName="aNode" presStyleLbl="bgShp" presStyleIdx="1" presStyleCnt="3"/>
      <dgm:spPr/>
    </dgm:pt>
    <dgm:pt modelId="{51E0431D-3DD6-5C48-A743-16FBEE8E51EC}" type="pres">
      <dgm:prSet presAssocID="{862FB8D3-D62D-104E-BE29-48D10A609A3D}" presName="textNode" presStyleLbl="bgShp" presStyleIdx="1" presStyleCnt="3"/>
      <dgm:spPr/>
    </dgm:pt>
    <dgm:pt modelId="{F2818DBD-2CF1-6F4A-BA40-6113E6AF78AD}" type="pres">
      <dgm:prSet presAssocID="{862FB8D3-D62D-104E-BE29-48D10A609A3D}" presName="compChildNode" presStyleCnt="0"/>
      <dgm:spPr/>
    </dgm:pt>
    <dgm:pt modelId="{A5E9D28D-C171-F646-98C7-CEEB513B7986}" type="pres">
      <dgm:prSet presAssocID="{862FB8D3-D62D-104E-BE29-48D10A609A3D}" presName="theInnerList" presStyleCnt="0"/>
      <dgm:spPr/>
    </dgm:pt>
    <dgm:pt modelId="{86E56CFC-3542-D64E-8A7D-B30C7D5AE44A}" type="pres">
      <dgm:prSet presAssocID="{0D46A168-1746-4F44-A17D-548C494EE503}" presName="childNode" presStyleLbl="node1" presStyleIdx="2" presStyleCnt="5">
        <dgm:presLayoutVars>
          <dgm:bulletEnabled val="1"/>
        </dgm:presLayoutVars>
      </dgm:prSet>
      <dgm:spPr/>
    </dgm:pt>
    <dgm:pt modelId="{126E0300-133B-0443-8568-48B855499B6B}" type="pres">
      <dgm:prSet presAssocID="{0D46A168-1746-4F44-A17D-548C494EE503}" presName="aSpace2" presStyleCnt="0"/>
      <dgm:spPr/>
    </dgm:pt>
    <dgm:pt modelId="{9AE0F0B7-FB8E-7A4F-A520-0FD14DC9677E}" type="pres">
      <dgm:prSet presAssocID="{D0621240-419A-434B-8B9F-00B9C8B37081}" presName="childNode" presStyleLbl="node1" presStyleIdx="3" presStyleCnt="5">
        <dgm:presLayoutVars>
          <dgm:bulletEnabled val="1"/>
        </dgm:presLayoutVars>
      </dgm:prSet>
      <dgm:spPr/>
    </dgm:pt>
    <dgm:pt modelId="{726576C7-70C4-BE48-856B-99591EDD3E1A}" type="pres">
      <dgm:prSet presAssocID="{862FB8D3-D62D-104E-BE29-48D10A609A3D}" presName="aSpace" presStyleCnt="0"/>
      <dgm:spPr/>
    </dgm:pt>
    <dgm:pt modelId="{2124E6B8-2E3D-DB40-9CF9-1FCE9D31D708}" type="pres">
      <dgm:prSet presAssocID="{BD233757-64B6-4044-A34A-2C8FF5450767}" presName="compNode" presStyleCnt="0"/>
      <dgm:spPr/>
    </dgm:pt>
    <dgm:pt modelId="{245D36DF-4248-F94F-BE5F-1015FC0272F8}" type="pres">
      <dgm:prSet presAssocID="{BD233757-64B6-4044-A34A-2C8FF5450767}" presName="aNode" presStyleLbl="bgShp" presStyleIdx="2" presStyleCnt="3"/>
      <dgm:spPr/>
    </dgm:pt>
    <dgm:pt modelId="{7E3640DF-49B8-4C48-BCB0-839C5B6312BB}" type="pres">
      <dgm:prSet presAssocID="{BD233757-64B6-4044-A34A-2C8FF5450767}" presName="textNode" presStyleLbl="bgShp" presStyleIdx="2" presStyleCnt="3"/>
      <dgm:spPr/>
    </dgm:pt>
    <dgm:pt modelId="{15A888D9-927C-7A45-9BF8-073704F6F906}" type="pres">
      <dgm:prSet presAssocID="{BD233757-64B6-4044-A34A-2C8FF5450767}" presName="compChildNode" presStyleCnt="0"/>
      <dgm:spPr/>
    </dgm:pt>
    <dgm:pt modelId="{164497D8-6907-3D43-A80A-13CDF17553F4}" type="pres">
      <dgm:prSet presAssocID="{BD233757-64B6-4044-A34A-2C8FF5450767}" presName="theInnerList" presStyleCnt="0"/>
      <dgm:spPr/>
    </dgm:pt>
    <dgm:pt modelId="{89191209-7233-704A-B99D-E4EF2ADD3CD3}" type="pres">
      <dgm:prSet presAssocID="{53A2D837-2558-FC4E-A0C9-6A191DE360B7}" presName="childNode" presStyleLbl="node1" presStyleIdx="4" presStyleCnt="5">
        <dgm:presLayoutVars>
          <dgm:bulletEnabled val="1"/>
        </dgm:presLayoutVars>
      </dgm:prSet>
      <dgm:spPr/>
    </dgm:pt>
  </dgm:ptLst>
  <dgm:cxnLst>
    <dgm:cxn modelId="{315B6C08-8BB3-5D49-817F-C2D42E3294AD}" type="presOf" srcId="{CF1C9407-7964-3D4B-A7F4-0396680DE510}" destId="{34506452-FB2D-9042-89C1-1C2E6D3F0F84}" srcOrd="0" destOrd="0" presId="urn:microsoft.com/office/officeart/2005/8/layout/lProcess2"/>
    <dgm:cxn modelId="{594A1020-D9E5-4243-A6D9-7A6D36E43ECE}" type="presOf" srcId="{53A2D837-2558-FC4E-A0C9-6A191DE360B7}" destId="{89191209-7233-704A-B99D-E4EF2ADD3CD3}" srcOrd="0" destOrd="0" presId="urn:microsoft.com/office/officeart/2005/8/layout/lProcess2"/>
    <dgm:cxn modelId="{6F287028-C116-024A-BC5E-64AFDFEF1A2E}" srcId="{862FB8D3-D62D-104E-BE29-48D10A609A3D}" destId="{0D46A168-1746-4F44-A17D-548C494EE503}" srcOrd="0" destOrd="0" parTransId="{06923713-B317-C44B-8405-FA14E5D2EB3B}" sibTransId="{B2607E9C-77DC-9A40-8205-0CCFED44AED2}"/>
    <dgm:cxn modelId="{8CF52532-A406-9F42-860F-A44AC99E8597}" type="presOf" srcId="{6345F55A-5D4B-B84C-AE34-400DB7FE5104}" destId="{505C75D8-C890-4E44-B663-FFF31ABCF14D}" srcOrd="0" destOrd="0" presId="urn:microsoft.com/office/officeart/2005/8/layout/lProcess2"/>
    <dgm:cxn modelId="{7115C737-E5A1-5B40-AEBA-8E6CF3699BCA}" type="presOf" srcId="{BD233757-64B6-4044-A34A-2C8FF5450767}" destId="{7E3640DF-49B8-4C48-BCB0-839C5B6312BB}" srcOrd="1" destOrd="0" presId="urn:microsoft.com/office/officeart/2005/8/layout/lProcess2"/>
    <dgm:cxn modelId="{572BFA5E-9B3B-5247-8993-DC3B69107055}" srcId="{F9DCBFE8-B42F-4F46-A8FC-D4D875FCA466}" destId="{BD233757-64B6-4044-A34A-2C8FF5450767}" srcOrd="2" destOrd="0" parTransId="{60D2EF94-6201-214B-A252-1F828C925073}" sibTransId="{BF6398A5-DC9F-574F-B7D2-4D2FEC79C8DF}"/>
    <dgm:cxn modelId="{9323AB61-8F88-D740-A79A-597D8283523F}" srcId="{6345F55A-5D4B-B84C-AE34-400DB7FE5104}" destId="{CF1C9407-7964-3D4B-A7F4-0396680DE510}" srcOrd="1" destOrd="0" parTransId="{7EBA84C8-96C0-7A49-8ED0-F2505DF0DC91}" sibTransId="{EC103F07-C87E-164F-924E-02039C8FEAF3}"/>
    <dgm:cxn modelId="{442A3B65-C7FE-8F47-B840-10360888490F}" type="presOf" srcId="{6345F55A-5D4B-B84C-AE34-400DB7FE5104}" destId="{2B248605-60FC-9C45-A83D-6AE742FF233A}" srcOrd="1" destOrd="0" presId="urn:microsoft.com/office/officeart/2005/8/layout/lProcess2"/>
    <dgm:cxn modelId="{9224186C-6BEC-9B42-A43D-A9AB09673E9E}" type="presOf" srcId="{862FB8D3-D62D-104E-BE29-48D10A609A3D}" destId="{51E0431D-3DD6-5C48-A743-16FBEE8E51EC}" srcOrd="1" destOrd="0" presId="urn:microsoft.com/office/officeart/2005/8/layout/lProcess2"/>
    <dgm:cxn modelId="{43A2F36D-071E-7D42-8E64-BF1E5D655152}" srcId="{862FB8D3-D62D-104E-BE29-48D10A609A3D}" destId="{D0621240-419A-434B-8B9F-00B9C8B37081}" srcOrd="1" destOrd="0" parTransId="{3C17F0EA-12A6-CA48-AB6A-ACADFA17BEE4}" sibTransId="{30C20578-D1C8-5F42-8670-6A03EFDC4AC7}"/>
    <dgm:cxn modelId="{D50B5850-E832-CD40-A66A-6C4B4B20C2EA}" type="presOf" srcId="{0D46A168-1746-4F44-A17D-548C494EE503}" destId="{86E56CFC-3542-D64E-8A7D-B30C7D5AE44A}" srcOrd="0" destOrd="0" presId="urn:microsoft.com/office/officeart/2005/8/layout/lProcess2"/>
    <dgm:cxn modelId="{896EE8A9-B12E-E542-BB58-D68ADB3860FD}" type="presOf" srcId="{BD233757-64B6-4044-A34A-2C8FF5450767}" destId="{245D36DF-4248-F94F-BE5F-1015FC0272F8}" srcOrd="0" destOrd="0" presId="urn:microsoft.com/office/officeart/2005/8/layout/lProcess2"/>
    <dgm:cxn modelId="{416D80B0-063A-B64C-85D3-DBB2B99CE925}" type="presOf" srcId="{F9DCBFE8-B42F-4F46-A8FC-D4D875FCA466}" destId="{950255D9-4523-594A-B5A3-D0AD8FB7ED1E}" srcOrd="0" destOrd="0" presId="urn:microsoft.com/office/officeart/2005/8/layout/lProcess2"/>
    <dgm:cxn modelId="{43686AD5-5EFC-704E-8B0D-EBED7A7A6A6C}" srcId="{BD233757-64B6-4044-A34A-2C8FF5450767}" destId="{53A2D837-2558-FC4E-A0C9-6A191DE360B7}" srcOrd="0" destOrd="0" parTransId="{1C3B407E-1F45-124D-A201-B265BBF67662}" sibTransId="{0D2F7021-EBA9-1B46-A985-692FE842F18E}"/>
    <dgm:cxn modelId="{6E8776D7-10C1-9F48-A75F-E97C1D584843}" srcId="{6345F55A-5D4B-B84C-AE34-400DB7FE5104}" destId="{523EF4EC-070F-A74F-AC54-02E58A38077F}" srcOrd="0" destOrd="0" parTransId="{01FB80A9-AD78-244D-8BBF-2126D29B1AC4}" sibTransId="{169729E1-8245-6845-A33F-46C9C582B322}"/>
    <dgm:cxn modelId="{3C4C7DD8-1814-F146-9934-DA68C336F61C}" srcId="{F9DCBFE8-B42F-4F46-A8FC-D4D875FCA466}" destId="{862FB8D3-D62D-104E-BE29-48D10A609A3D}" srcOrd="1" destOrd="0" parTransId="{4E57110B-1BA2-FE41-BCC9-1AA899594057}" sibTransId="{B19F091C-4647-D349-8C91-B17D9B1C741F}"/>
    <dgm:cxn modelId="{43DD5CDA-2A19-4B40-BB1E-5ABCC1FC5964}" srcId="{F9DCBFE8-B42F-4F46-A8FC-D4D875FCA466}" destId="{6345F55A-5D4B-B84C-AE34-400DB7FE5104}" srcOrd="0" destOrd="0" parTransId="{1A8D2F49-1AD4-4943-9837-48AB2E6D3F27}" sibTransId="{9123C90A-70F0-3242-B95B-7FE68B8313BD}"/>
    <dgm:cxn modelId="{F8EAE4E8-EF5C-8940-96CB-03CD9605090E}" type="presOf" srcId="{862FB8D3-D62D-104E-BE29-48D10A609A3D}" destId="{B7169EDD-72CC-D74E-B9FF-0B2F28A019E3}" srcOrd="0" destOrd="0" presId="urn:microsoft.com/office/officeart/2005/8/layout/lProcess2"/>
    <dgm:cxn modelId="{D7F209EC-B515-FC45-B9B6-DD1DA79F2C0C}" type="presOf" srcId="{D0621240-419A-434B-8B9F-00B9C8B37081}" destId="{9AE0F0B7-FB8E-7A4F-A520-0FD14DC9677E}" srcOrd="0" destOrd="0" presId="urn:microsoft.com/office/officeart/2005/8/layout/lProcess2"/>
    <dgm:cxn modelId="{7C0220FD-A9AD-F743-844B-E69DF856FC3B}" type="presOf" srcId="{523EF4EC-070F-A74F-AC54-02E58A38077F}" destId="{697C3A31-D720-4A4B-84F4-94106204A670}" srcOrd="0" destOrd="0" presId="urn:microsoft.com/office/officeart/2005/8/layout/lProcess2"/>
    <dgm:cxn modelId="{9505A6A3-453B-6246-8B04-FC6DF6FC911A}" type="presParOf" srcId="{950255D9-4523-594A-B5A3-D0AD8FB7ED1E}" destId="{BFE9AD6A-F5F1-2040-89A1-9B29610940AF}" srcOrd="0" destOrd="0" presId="urn:microsoft.com/office/officeart/2005/8/layout/lProcess2"/>
    <dgm:cxn modelId="{A890CF24-406C-1848-9B8F-91D536841687}" type="presParOf" srcId="{BFE9AD6A-F5F1-2040-89A1-9B29610940AF}" destId="{505C75D8-C890-4E44-B663-FFF31ABCF14D}" srcOrd="0" destOrd="0" presId="urn:microsoft.com/office/officeart/2005/8/layout/lProcess2"/>
    <dgm:cxn modelId="{5BF58B4F-4440-8A4D-A124-3679EC508813}" type="presParOf" srcId="{BFE9AD6A-F5F1-2040-89A1-9B29610940AF}" destId="{2B248605-60FC-9C45-A83D-6AE742FF233A}" srcOrd="1" destOrd="0" presId="urn:microsoft.com/office/officeart/2005/8/layout/lProcess2"/>
    <dgm:cxn modelId="{AF31EBCA-C95D-8644-99C3-4EFCE91BDE3E}" type="presParOf" srcId="{BFE9AD6A-F5F1-2040-89A1-9B29610940AF}" destId="{7509BAB7-8F46-A14B-BC31-295C44638347}" srcOrd="2" destOrd="0" presId="urn:microsoft.com/office/officeart/2005/8/layout/lProcess2"/>
    <dgm:cxn modelId="{4946F4FA-2097-A94C-914F-D8CE39C89292}" type="presParOf" srcId="{7509BAB7-8F46-A14B-BC31-295C44638347}" destId="{217580D9-76C6-9847-9DF9-289AD3AB1697}" srcOrd="0" destOrd="0" presId="urn:microsoft.com/office/officeart/2005/8/layout/lProcess2"/>
    <dgm:cxn modelId="{BCA52FB8-DBB7-DB48-9580-D4CFA3B97836}" type="presParOf" srcId="{217580D9-76C6-9847-9DF9-289AD3AB1697}" destId="{697C3A31-D720-4A4B-84F4-94106204A670}" srcOrd="0" destOrd="0" presId="urn:microsoft.com/office/officeart/2005/8/layout/lProcess2"/>
    <dgm:cxn modelId="{24ACE372-E3D1-BD42-9F06-C8584CCC9032}" type="presParOf" srcId="{217580D9-76C6-9847-9DF9-289AD3AB1697}" destId="{34B1CF7C-F4C8-2B43-93AC-39A4DEEA5976}" srcOrd="1" destOrd="0" presId="urn:microsoft.com/office/officeart/2005/8/layout/lProcess2"/>
    <dgm:cxn modelId="{EA5E7705-B215-AC47-8FB8-0442DEADB407}" type="presParOf" srcId="{217580D9-76C6-9847-9DF9-289AD3AB1697}" destId="{34506452-FB2D-9042-89C1-1C2E6D3F0F84}" srcOrd="2" destOrd="0" presId="urn:microsoft.com/office/officeart/2005/8/layout/lProcess2"/>
    <dgm:cxn modelId="{AC155553-368C-ED49-B1F9-533879BD8090}" type="presParOf" srcId="{950255D9-4523-594A-B5A3-D0AD8FB7ED1E}" destId="{4BFFFD54-973A-3144-86DF-9A797A3842BF}" srcOrd="1" destOrd="0" presId="urn:microsoft.com/office/officeart/2005/8/layout/lProcess2"/>
    <dgm:cxn modelId="{FE7B73CC-675C-B648-A764-10ADAC19E3FC}" type="presParOf" srcId="{950255D9-4523-594A-B5A3-D0AD8FB7ED1E}" destId="{E9C049E2-EDBF-224D-BDF2-51E363FED7A7}" srcOrd="2" destOrd="0" presId="urn:microsoft.com/office/officeart/2005/8/layout/lProcess2"/>
    <dgm:cxn modelId="{9F082284-56BF-5942-B4EF-EA0665F2BD32}" type="presParOf" srcId="{E9C049E2-EDBF-224D-BDF2-51E363FED7A7}" destId="{B7169EDD-72CC-D74E-B9FF-0B2F28A019E3}" srcOrd="0" destOrd="0" presId="urn:microsoft.com/office/officeart/2005/8/layout/lProcess2"/>
    <dgm:cxn modelId="{3E4E0BDC-42F7-6C42-9F2A-C23C457CBB05}" type="presParOf" srcId="{E9C049E2-EDBF-224D-BDF2-51E363FED7A7}" destId="{51E0431D-3DD6-5C48-A743-16FBEE8E51EC}" srcOrd="1" destOrd="0" presId="urn:microsoft.com/office/officeart/2005/8/layout/lProcess2"/>
    <dgm:cxn modelId="{6C9FFC88-3B85-F844-836B-ECE51F5220E6}" type="presParOf" srcId="{E9C049E2-EDBF-224D-BDF2-51E363FED7A7}" destId="{F2818DBD-2CF1-6F4A-BA40-6113E6AF78AD}" srcOrd="2" destOrd="0" presId="urn:microsoft.com/office/officeart/2005/8/layout/lProcess2"/>
    <dgm:cxn modelId="{673410E3-33C4-BF4E-BD1E-53B96FF01E11}" type="presParOf" srcId="{F2818DBD-2CF1-6F4A-BA40-6113E6AF78AD}" destId="{A5E9D28D-C171-F646-98C7-CEEB513B7986}" srcOrd="0" destOrd="0" presId="urn:microsoft.com/office/officeart/2005/8/layout/lProcess2"/>
    <dgm:cxn modelId="{61650C8A-E87F-0044-8ACB-083302A3AE23}" type="presParOf" srcId="{A5E9D28D-C171-F646-98C7-CEEB513B7986}" destId="{86E56CFC-3542-D64E-8A7D-B30C7D5AE44A}" srcOrd="0" destOrd="0" presId="urn:microsoft.com/office/officeart/2005/8/layout/lProcess2"/>
    <dgm:cxn modelId="{27DAF637-42E2-4646-9D83-0BCF1ACBA75F}" type="presParOf" srcId="{A5E9D28D-C171-F646-98C7-CEEB513B7986}" destId="{126E0300-133B-0443-8568-48B855499B6B}" srcOrd="1" destOrd="0" presId="urn:microsoft.com/office/officeart/2005/8/layout/lProcess2"/>
    <dgm:cxn modelId="{25B65C4D-588B-394D-B20E-83961575B2A6}" type="presParOf" srcId="{A5E9D28D-C171-F646-98C7-CEEB513B7986}" destId="{9AE0F0B7-FB8E-7A4F-A520-0FD14DC9677E}" srcOrd="2" destOrd="0" presId="urn:microsoft.com/office/officeart/2005/8/layout/lProcess2"/>
    <dgm:cxn modelId="{1566A168-5EA0-7643-814C-2512B120E8BC}" type="presParOf" srcId="{950255D9-4523-594A-B5A3-D0AD8FB7ED1E}" destId="{726576C7-70C4-BE48-856B-99591EDD3E1A}" srcOrd="3" destOrd="0" presId="urn:microsoft.com/office/officeart/2005/8/layout/lProcess2"/>
    <dgm:cxn modelId="{251FFFEF-C4ED-174B-B29C-7E7FB843B772}" type="presParOf" srcId="{950255D9-4523-594A-B5A3-D0AD8FB7ED1E}" destId="{2124E6B8-2E3D-DB40-9CF9-1FCE9D31D708}" srcOrd="4" destOrd="0" presId="urn:microsoft.com/office/officeart/2005/8/layout/lProcess2"/>
    <dgm:cxn modelId="{0F7ECCB4-35D3-6642-AB61-039C262F5D4E}" type="presParOf" srcId="{2124E6B8-2E3D-DB40-9CF9-1FCE9D31D708}" destId="{245D36DF-4248-F94F-BE5F-1015FC0272F8}" srcOrd="0" destOrd="0" presId="urn:microsoft.com/office/officeart/2005/8/layout/lProcess2"/>
    <dgm:cxn modelId="{94184BC6-5CDF-2E4F-93E1-43835F64FC17}" type="presParOf" srcId="{2124E6B8-2E3D-DB40-9CF9-1FCE9D31D708}" destId="{7E3640DF-49B8-4C48-BCB0-839C5B6312BB}" srcOrd="1" destOrd="0" presId="urn:microsoft.com/office/officeart/2005/8/layout/lProcess2"/>
    <dgm:cxn modelId="{0F1BE3D6-0F3F-EC4B-AC3E-BC2401B5A5C5}" type="presParOf" srcId="{2124E6B8-2E3D-DB40-9CF9-1FCE9D31D708}" destId="{15A888D9-927C-7A45-9BF8-073704F6F906}" srcOrd="2" destOrd="0" presId="urn:microsoft.com/office/officeart/2005/8/layout/lProcess2"/>
    <dgm:cxn modelId="{F2F6AD6A-2E0E-1742-8B55-92C06D2024E5}" type="presParOf" srcId="{15A888D9-927C-7A45-9BF8-073704F6F906}" destId="{164497D8-6907-3D43-A80A-13CDF17553F4}" srcOrd="0" destOrd="0" presId="urn:microsoft.com/office/officeart/2005/8/layout/lProcess2"/>
    <dgm:cxn modelId="{E0927D3E-D471-414D-AA58-44E174711218}" type="presParOf" srcId="{164497D8-6907-3D43-A80A-13CDF17553F4}" destId="{89191209-7233-704A-B99D-E4EF2ADD3CD3}"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77F9B7-13D4-412F-840E-2C2351887B52}"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5076BACC-4395-432E-90F2-7FFFE64FADE1}">
      <dgm:prSet/>
      <dgm:spPr/>
      <dgm:t>
        <a:bodyPr/>
        <a:lstStyle/>
        <a:p>
          <a:r>
            <a:rPr lang="en-US"/>
            <a:t>National Traffic Safety Board</a:t>
          </a:r>
        </a:p>
      </dgm:t>
    </dgm:pt>
    <dgm:pt modelId="{81358C51-EE7A-4FBF-B99E-C042D580908D}" type="parTrans" cxnId="{F7B91D74-2175-4350-A8E6-6DAD8272205A}">
      <dgm:prSet/>
      <dgm:spPr/>
      <dgm:t>
        <a:bodyPr/>
        <a:lstStyle/>
        <a:p>
          <a:endParaRPr lang="en-US"/>
        </a:p>
      </dgm:t>
    </dgm:pt>
    <dgm:pt modelId="{625F3137-7E3C-4BC3-A334-88F620774FFA}" type="sibTrans" cxnId="{F7B91D74-2175-4350-A8E6-6DAD8272205A}">
      <dgm:prSet/>
      <dgm:spPr/>
      <dgm:t>
        <a:bodyPr/>
        <a:lstStyle/>
        <a:p>
          <a:endParaRPr lang="en-US"/>
        </a:p>
      </dgm:t>
    </dgm:pt>
    <dgm:pt modelId="{A743FBB6-2214-460E-BF5E-D53061769A31}">
      <dgm:prSet/>
      <dgm:spPr/>
      <dgm:t>
        <a:bodyPr/>
        <a:lstStyle/>
        <a:p>
          <a:r>
            <a:rPr lang="en-US"/>
            <a:t>Accident Information</a:t>
          </a:r>
        </a:p>
      </dgm:t>
    </dgm:pt>
    <dgm:pt modelId="{1010EE47-130E-4F5A-9B9E-C7CD45A6A2D2}" type="parTrans" cxnId="{D7A18CC0-63E1-43E1-8E49-FF4B3862D98B}">
      <dgm:prSet/>
      <dgm:spPr/>
      <dgm:t>
        <a:bodyPr/>
        <a:lstStyle/>
        <a:p>
          <a:endParaRPr lang="en-US"/>
        </a:p>
      </dgm:t>
    </dgm:pt>
    <dgm:pt modelId="{92A0AE81-09B1-47E4-866B-FEC84F5BF4DB}" type="sibTrans" cxnId="{D7A18CC0-63E1-43E1-8E49-FF4B3862D98B}">
      <dgm:prSet/>
      <dgm:spPr/>
      <dgm:t>
        <a:bodyPr/>
        <a:lstStyle/>
        <a:p>
          <a:endParaRPr lang="en-US"/>
        </a:p>
      </dgm:t>
    </dgm:pt>
    <dgm:pt modelId="{F16F2071-59AF-2345-987A-452F59B52E85}">
      <dgm:prSet/>
      <dgm:spPr/>
      <dgm:t>
        <a:bodyPr/>
        <a:lstStyle/>
        <a:p>
          <a:r>
            <a:rPr lang="en-US" b="0" i="0"/>
            <a:t>The Global Airport Database</a:t>
          </a:r>
          <a:endParaRPr lang="en-US"/>
        </a:p>
      </dgm:t>
    </dgm:pt>
    <dgm:pt modelId="{2CB32D24-B8EC-5E4C-9237-A8541CE08224}" type="parTrans" cxnId="{4372825F-8D98-D148-AF4C-E7043F8591C9}">
      <dgm:prSet/>
      <dgm:spPr/>
      <dgm:t>
        <a:bodyPr/>
        <a:lstStyle/>
        <a:p>
          <a:endParaRPr lang="en-US"/>
        </a:p>
      </dgm:t>
    </dgm:pt>
    <dgm:pt modelId="{9DB4A840-1AFB-4F47-8E90-8497FFFE5860}" type="sibTrans" cxnId="{4372825F-8D98-D148-AF4C-E7043F8591C9}">
      <dgm:prSet/>
      <dgm:spPr/>
      <dgm:t>
        <a:bodyPr/>
        <a:lstStyle/>
        <a:p>
          <a:endParaRPr lang="en-US"/>
        </a:p>
      </dgm:t>
    </dgm:pt>
    <dgm:pt modelId="{934AAF02-5566-CD4F-A71C-1542597929C3}">
      <dgm:prSet/>
      <dgm:spPr/>
      <dgm:t>
        <a:bodyPr/>
        <a:lstStyle/>
        <a:p>
          <a:pPr rtl="0"/>
          <a:r>
            <a:rPr lang="en-US"/>
            <a:t>Airport Locations</a:t>
          </a:r>
          <a:r>
            <a:rPr lang="en-US">
              <a:latin typeface="Arial"/>
            </a:rPr>
            <a:t>, codes, and names</a:t>
          </a:r>
          <a:endParaRPr lang="en-US"/>
        </a:p>
      </dgm:t>
    </dgm:pt>
    <dgm:pt modelId="{2A81AB59-7E9A-954E-9F0E-C5B1C2199BDD}" type="parTrans" cxnId="{3E7EF448-592E-124F-8350-B6C9A49DF926}">
      <dgm:prSet/>
      <dgm:spPr/>
      <dgm:t>
        <a:bodyPr/>
        <a:lstStyle/>
        <a:p>
          <a:endParaRPr lang="en-US"/>
        </a:p>
      </dgm:t>
    </dgm:pt>
    <dgm:pt modelId="{B085AAB0-9EE0-FA4C-A618-2D53BC6732EC}" type="sibTrans" cxnId="{3E7EF448-592E-124F-8350-B6C9A49DF926}">
      <dgm:prSet/>
      <dgm:spPr/>
      <dgm:t>
        <a:bodyPr/>
        <a:lstStyle/>
        <a:p>
          <a:endParaRPr lang="en-US"/>
        </a:p>
      </dgm:t>
    </dgm:pt>
    <dgm:pt modelId="{5C1EC31B-8B94-684A-8E22-D540A1A46EFA}" type="pres">
      <dgm:prSet presAssocID="{3777F9B7-13D4-412F-840E-2C2351887B52}" presName="Name0" presStyleCnt="0">
        <dgm:presLayoutVars>
          <dgm:dir/>
          <dgm:animLvl val="lvl"/>
          <dgm:resizeHandles val="exact"/>
        </dgm:presLayoutVars>
      </dgm:prSet>
      <dgm:spPr/>
    </dgm:pt>
    <dgm:pt modelId="{58D05B4A-997D-D44F-84FD-6D8AB2C74E8C}" type="pres">
      <dgm:prSet presAssocID="{5076BACC-4395-432E-90F2-7FFFE64FADE1}" presName="composite" presStyleCnt="0"/>
      <dgm:spPr/>
    </dgm:pt>
    <dgm:pt modelId="{F7A38BF6-15B2-7640-AE42-2C3609BC93BE}" type="pres">
      <dgm:prSet presAssocID="{5076BACC-4395-432E-90F2-7FFFE64FADE1}" presName="parTx" presStyleLbl="alignNode1" presStyleIdx="0" presStyleCnt="2">
        <dgm:presLayoutVars>
          <dgm:chMax val="0"/>
          <dgm:chPref val="0"/>
          <dgm:bulletEnabled val="1"/>
        </dgm:presLayoutVars>
      </dgm:prSet>
      <dgm:spPr/>
    </dgm:pt>
    <dgm:pt modelId="{028BC84A-AC73-084C-A5B0-4E1FFEB11C24}" type="pres">
      <dgm:prSet presAssocID="{5076BACC-4395-432E-90F2-7FFFE64FADE1}" presName="desTx" presStyleLbl="alignAccFollowNode1" presStyleIdx="0" presStyleCnt="2">
        <dgm:presLayoutVars>
          <dgm:bulletEnabled val="1"/>
        </dgm:presLayoutVars>
      </dgm:prSet>
      <dgm:spPr/>
    </dgm:pt>
    <dgm:pt modelId="{0A799E68-AF0B-0640-AA4F-3E3B7B8C3574}" type="pres">
      <dgm:prSet presAssocID="{625F3137-7E3C-4BC3-A334-88F620774FFA}" presName="space" presStyleCnt="0"/>
      <dgm:spPr/>
    </dgm:pt>
    <dgm:pt modelId="{60CD6ECA-8BFA-8340-9A9B-DDADC9E7F29F}" type="pres">
      <dgm:prSet presAssocID="{F16F2071-59AF-2345-987A-452F59B52E85}" presName="composite" presStyleCnt="0"/>
      <dgm:spPr/>
    </dgm:pt>
    <dgm:pt modelId="{4BCD9056-61B0-0C4A-B47B-AA99EDC90654}" type="pres">
      <dgm:prSet presAssocID="{F16F2071-59AF-2345-987A-452F59B52E85}" presName="parTx" presStyleLbl="alignNode1" presStyleIdx="1" presStyleCnt="2">
        <dgm:presLayoutVars>
          <dgm:chMax val="0"/>
          <dgm:chPref val="0"/>
          <dgm:bulletEnabled val="1"/>
        </dgm:presLayoutVars>
      </dgm:prSet>
      <dgm:spPr/>
    </dgm:pt>
    <dgm:pt modelId="{AAC2E1A5-46B0-0E4B-9ABC-69E16366947F}" type="pres">
      <dgm:prSet presAssocID="{F16F2071-59AF-2345-987A-452F59B52E85}" presName="desTx" presStyleLbl="alignAccFollowNode1" presStyleIdx="1" presStyleCnt="2">
        <dgm:presLayoutVars>
          <dgm:bulletEnabled val="1"/>
        </dgm:presLayoutVars>
      </dgm:prSet>
      <dgm:spPr/>
    </dgm:pt>
  </dgm:ptLst>
  <dgm:cxnLst>
    <dgm:cxn modelId="{78A08F23-95FE-42B4-852B-3E16E5E14A05}" type="presOf" srcId="{934AAF02-5566-CD4F-A71C-1542597929C3}" destId="{AAC2E1A5-46B0-0E4B-9ABC-69E16366947F}" srcOrd="0" destOrd="0" presId="urn:microsoft.com/office/officeart/2005/8/layout/hList1"/>
    <dgm:cxn modelId="{CAC2062E-58B7-4F6D-A4C0-6D3D4056E985}" type="presOf" srcId="{F16F2071-59AF-2345-987A-452F59B52E85}" destId="{4BCD9056-61B0-0C4A-B47B-AA99EDC90654}" srcOrd="0" destOrd="0" presId="urn:microsoft.com/office/officeart/2005/8/layout/hList1"/>
    <dgm:cxn modelId="{4372825F-8D98-D148-AF4C-E7043F8591C9}" srcId="{3777F9B7-13D4-412F-840E-2C2351887B52}" destId="{F16F2071-59AF-2345-987A-452F59B52E85}" srcOrd="1" destOrd="0" parTransId="{2CB32D24-B8EC-5E4C-9237-A8541CE08224}" sibTransId="{9DB4A840-1AFB-4F47-8E90-8497FFFE5860}"/>
    <dgm:cxn modelId="{9BD08C42-D1A7-4770-873C-B4C85273572A}" type="presOf" srcId="{A743FBB6-2214-460E-BF5E-D53061769A31}" destId="{028BC84A-AC73-084C-A5B0-4E1FFEB11C24}" srcOrd="0" destOrd="0" presId="urn:microsoft.com/office/officeart/2005/8/layout/hList1"/>
    <dgm:cxn modelId="{3E7EF448-592E-124F-8350-B6C9A49DF926}" srcId="{F16F2071-59AF-2345-987A-452F59B52E85}" destId="{934AAF02-5566-CD4F-A71C-1542597929C3}" srcOrd="0" destOrd="0" parTransId="{2A81AB59-7E9A-954E-9F0E-C5B1C2199BDD}" sibTransId="{B085AAB0-9EE0-FA4C-A618-2D53BC6732EC}"/>
    <dgm:cxn modelId="{F7B91D74-2175-4350-A8E6-6DAD8272205A}" srcId="{3777F9B7-13D4-412F-840E-2C2351887B52}" destId="{5076BACC-4395-432E-90F2-7FFFE64FADE1}" srcOrd="0" destOrd="0" parTransId="{81358C51-EE7A-4FBF-B99E-C042D580908D}" sibTransId="{625F3137-7E3C-4BC3-A334-88F620774FFA}"/>
    <dgm:cxn modelId="{AA9E1E54-92E2-B44D-9FB7-8EE2E0452686}" type="presOf" srcId="{3777F9B7-13D4-412F-840E-2C2351887B52}" destId="{5C1EC31B-8B94-684A-8E22-D540A1A46EFA}" srcOrd="0" destOrd="0" presId="urn:microsoft.com/office/officeart/2005/8/layout/hList1"/>
    <dgm:cxn modelId="{D7A18CC0-63E1-43E1-8E49-FF4B3862D98B}" srcId="{5076BACC-4395-432E-90F2-7FFFE64FADE1}" destId="{A743FBB6-2214-460E-BF5E-D53061769A31}" srcOrd="0" destOrd="0" parTransId="{1010EE47-130E-4F5A-9B9E-C7CD45A6A2D2}" sibTransId="{92A0AE81-09B1-47E4-866B-FEC84F5BF4DB}"/>
    <dgm:cxn modelId="{86954EE7-18C8-425D-B1C4-748DBBC80D86}" type="presOf" srcId="{5076BACC-4395-432E-90F2-7FFFE64FADE1}" destId="{F7A38BF6-15B2-7640-AE42-2C3609BC93BE}" srcOrd="0" destOrd="0" presId="urn:microsoft.com/office/officeart/2005/8/layout/hList1"/>
    <dgm:cxn modelId="{29F6FD0D-6C57-46FE-A255-FA032B8273AC}" type="presParOf" srcId="{5C1EC31B-8B94-684A-8E22-D540A1A46EFA}" destId="{58D05B4A-997D-D44F-84FD-6D8AB2C74E8C}" srcOrd="0" destOrd="0" presId="urn:microsoft.com/office/officeart/2005/8/layout/hList1"/>
    <dgm:cxn modelId="{54E6832C-C1C8-4680-A84A-3F3B6F1FC55F}" type="presParOf" srcId="{58D05B4A-997D-D44F-84FD-6D8AB2C74E8C}" destId="{F7A38BF6-15B2-7640-AE42-2C3609BC93BE}" srcOrd="0" destOrd="0" presId="urn:microsoft.com/office/officeart/2005/8/layout/hList1"/>
    <dgm:cxn modelId="{AAE2E0DA-DE9A-43A5-9E23-A744BC024125}" type="presParOf" srcId="{58D05B4A-997D-D44F-84FD-6D8AB2C74E8C}" destId="{028BC84A-AC73-084C-A5B0-4E1FFEB11C24}" srcOrd="1" destOrd="0" presId="urn:microsoft.com/office/officeart/2005/8/layout/hList1"/>
    <dgm:cxn modelId="{FC28DFBF-731C-4C32-A6C2-A297E83B1B75}" type="presParOf" srcId="{5C1EC31B-8B94-684A-8E22-D540A1A46EFA}" destId="{0A799E68-AF0B-0640-AA4F-3E3B7B8C3574}" srcOrd="1" destOrd="0" presId="urn:microsoft.com/office/officeart/2005/8/layout/hList1"/>
    <dgm:cxn modelId="{C25E76FA-3B76-4367-B52D-9BB7582BF0EF}" type="presParOf" srcId="{5C1EC31B-8B94-684A-8E22-D540A1A46EFA}" destId="{60CD6ECA-8BFA-8340-9A9B-DDADC9E7F29F}" srcOrd="2" destOrd="0" presId="urn:microsoft.com/office/officeart/2005/8/layout/hList1"/>
    <dgm:cxn modelId="{37D4A490-AD3F-4C43-B4A2-F62555039C71}" type="presParOf" srcId="{60CD6ECA-8BFA-8340-9A9B-DDADC9E7F29F}" destId="{4BCD9056-61B0-0C4A-B47B-AA99EDC90654}" srcOrd="0" destOrd="0" presId="urn:microsoft.com/office/officeart/2005/8/layout/hList1"/>
    <dgm:cxn modelId="{A1D4A6E3-E7D1-4213-B7AE-FAB2B19CD9B0}" type="presParOf" srcId="{60CD6ECA-8BFA-8340-9A9B-DDADC9E7F29F}" destId="{AAC2E1A5-46B0-0E4B-9ABC-69E16366947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71669A-F2E8-2C45-879A-91871CC13CE7}" type="doc">
      <dgm:prSet loTypeId="urn:microsoft.com/office/officeart/2009/3/layout/RandomtoResultProcess" loCatId="list" qsTypeId="urn:microsoft.com/office/officeart/2005/8/quickstyle/simple1" qsCatId="simple" csTypeId="urn:microsoft.com/office/officeart/2005/8/colors/accent0_3" csCatId="mainScheme" phldr="1"/>
      <dgm:spPr/>
      <dgm:t>
        <a:bodyPr/>
        <a:lstStyle/>
        <a:p>
          <a:endParaRPr lang="en-US"/>
        </a:p>
      </dgm:t>
    </dgm:pt>
    <dgm:pt modelId="{ADC8F4B8-3D54-234C-B2A3-CA52ACAA4341}">
      <dgm:prSet/>
      <dgm:spPr/>
      <dgm:t>
        <a:bodyPr/>
        <a:lstStyle/>
        <a:p>
          <a:r>
            <a:rPr lang="en-US"/>
            <a:t>FILTER OUT IRRELEVANT DATA</a:t>
          </a:r>
        </a:p>
      </dgm:t>
    </dgm:pt>
    <dgm:pt modelId="{C9A5464D-9B2D-D54B-A517-124E55991C98}" type="parTrans" cxnId="{F2AB25B7-5C7B-BD43-B9E2-71D40CE88514}">
      <dgm:prSet/>
      <dgm:spPr/>
      <dgm:t>
        <a:bodyPr/>
        <a:lstStyle/>
        <a:p>
          <a:endParaRPr lang="en-US"/>
        </a:p>
      </dgm:t>
    </dgm:pt>
    <dgm:pt modelId="{99F7AD56-AA5F-5E4D-AED4-EF6694BBDAEE}" type="sibTrans" cxnId="{F2AB25B7-5C7B-BD43-B9E2-71D40CE88514}">
      <dgm:prSet/>
      <dgm:spPr/>
      <dgm:t>
        <a:bodyPr/>
        <a:lstStyle/>
        <a:p>
          <a:endParaRPr lang="en-US"/>
        </a:p>
      </dgm:t>
    </dgm:pt>
    <dgm:pt modelId="{3E835197-CB25-944B-8148-3943F8044DC2}">
      <dgm:prSet/>
      <dgm:spPr/>
      <dgm:t>
        <a:bodyPr/>
        <a:lstStyle/>
        <a:p>
          <a:r>
            <a:rPr lang="en-US"/>
            <a:t>MISSING VALUES &amp; CONSISTENT FORMATTING</a:t>
          </a:r>
        </a:p>
      </dgm:t>
    </dgm:pt>
    <dgm:pt modelId="{35F6BAA8-C9C0-3F41-9E28-C63107AEA3AD}" type="parTrans" cxnId="{375280C4-2072-7147-881C-158E67E5905B}">
      <dgm:prSet/>
      <dgm:spPr/>
      <dgm:t>
        <a:bodyPr/>
        <a:lstStyle/>
        <a:p>
          <a:endParaRPr lang="en-US"/>
        </a:p>
      </dgm:t>
    </dgm:pt>
    <dgm:pt modelId="{89BD7A14-6F9F-A54E-9E80-2D7236DA6D26}" type="sibTrans" cxnId="{375280C4-2072-7147-881C-158E67E5905B}">
      <dgm:prSet/>
      <dgm:spPr/>
      <dgm:t>
        <a:bodyPr/>
        <a:lstStyle/>
        <a:p>
          <a:endParaRPr lang="en-US"/>
        </a:p>
      </dgm:t>
    </dgm:pt>
    <dgm:pt modelId="{D4A1EBDA-9858-A943-B9EE-22FB51CCE03B}">
      <dgm:prSet/>
      <dgm:spPr/>
      <dgm:t>
        <a:bodyPr/>
        <a:lstStyle/>
        <a:p>
          <a:r>
            <a:rPr lang="en-US"/>
            <a:t>CALCULATE SEVERITY INDEX</a:t>
          </a:r>
        </a:p>
      </dgm:t>
    </dgm:pt>
    <dgm:pt modelId="{85A1DC61-E04F-DD43-B2BE-F205631B5216}" type="parTrans" cxnId="{AEA215D4-675E-A046-AADA-A8DD7F9E9907}">
      <dgm:prSet/>
      <dgm:spPr/>
      <dgm:t>
        <a:bodyPr/>
        <a:lstStyle/>
        <a:p>
          <a:endParaRPr lang="en-US"/>
        </a:p>
      </dgm:t>
    </dgm:pt>
    <dgm:pt modelId="{330B1EE4-B75F-C84C-A71B-0C85DEA95538}" type="sibTrans" cxnId="{AEA215D4-675E-A046-AADA-A8DD7F9E9907}">
      <dgm:prSet/>
      <dgm:spPr/>
      <dgm:t>
        <a:bodyPr/>
        <a:lstStyle/>
        <a:p>
          <a:endParaRPr lang="en-US"/>
        </a:p>
      </dgm:t>
    </dgm:pt>
    <dgm:pt modelId="{A1FFB914-C2A1-2941-B6FE-1AA7D086491D}">
      <dgm:prSet/>
      <dgm:spPr/>
      <dgm:t>
        <a:bodyPr/>
        <a:lstStyle/>
        <a:p>
          <a:r>
            <a:rPr lang="en-US"/>
            <a:t>USABLE DATA</a:t>
          </a:r>
        </a:p>
      </dgm:t>
    </dgm:pt>
    <dgm:pt modelId="{721CAD23-0CE5-A542-9A45-13FA1B4CC3C9}" type="parTrans" cxnId="{62CABCD1-67BF-0649-94A2-83989D6D1A78}">
      <dgm:prSet/>
      <dgm:spPr/>
      <dgm:t>
        <a:bodyPr/>
        <a:lstStyle/>
        <a:p>
          <a:endParaRPr lang="en-US"/>
        </a:p>
      </dgm:t>
    </dgm:pt>
    <dgm:pt modelId="{4EC3BA7C-96A1-F040-B16E-D039F4597522}" type="sibTrans" cxnId="{62CABCD1-67BF-0649-94A2-83989D6D1A78}">
      <dgm:prSet/>
      <dgm:spPr/>
      <dgm:t>
        <a:bodyPr/>
        <a:lstStyle/>
        <a:p>
          <a:endParaRPr lang="en-US"/>
        </a:p>
      </dgm:t>
    </dgm:pt>
    <dgm:pt modelId="{9775D259-3C6A-504D-BD11-0D92DCB85A59}">
      <dgm:prSet/>
      <dgm:spPr/>
      <dgm:t>
        <a:bodyPr/>
        <a:lstStyle/>
        <a:p>
          <a:r>
            <a:rPr lang="en-US"/>
            <a:t>BRING IN AIRPORT INFORMATION</a:t>
          </a:r>
        </a:p>
      </dgm:t>
    </dgm:pt>
    <dgm:pt modelId="{2A17E38A-0932-204A-8FBA-8B2587A23305}" type="parTrans" cxnId="{62E374A5-10D5-4247-8593-C38D8FDCD4C2}">
      <dgm:prSet/>
      <dgm:spPr/>
      <dgm:t>
        <a:bodyPr/>
        <a:lstStyle/>
        <a:p>
          <a:endParaRPr lang="en-US"/>
        </a:p>
      </dgm:t>
    </dgm:pt>
    <dgm:pt modelId="{64664E20-46F5-9746-91E1-C52AA507312D}" type="sibTrans" cxnId="{62E374A5-10D5-4247-8593-C38D8FDCD4C2}">
      <dgm:prSet/>
      <dgm:spPr/>
      <dgm:t>
        <a:bodyPr/>
        <a:lstStyle/>
        <a:p>
          <a:endParaRPr lang="en-US"/>
        </a:p>
      </dgm:t>
    </dgm:pt>
    <dgm:pt modelId="{E69E00B2-5EB6-7F44-B80F-F3831F923C87}">
      <dgm:prSet/>
      <dgm:spPr/>
      <dgm:t>
        <a:bodyPr/>
        <a:lstStyle/>
        <a:p>
          <a:r>
            <a:rPr lang="en-US"/>
            <a:t>RAW DATA FROM NTSB</a:t>
          </a:r>
        </a:p>
      </dgm:t>
    </dgm:pt>
    <dgm:pt modelId="{77286450-09C2-F24A-B16E-DBCEF1B4C750}" type="parTrans" cxnId="{3C8C8C75-1F55-BB45-84F4-40CBE5453E27}">
      <dgm:prSet/>
      <dgm:spPr/>
      <dgm:t>
        <a:bodyPr/>
        <a:lstStyle/>
        <a:p>
          <a:endParaRPr lang="en-US"/>
        </a:p>
      </dgm:t>
    </dgm:pt>
    <dgm:pt modelId="{298BED19-682D-9344-B268-F7638F20FB00}" type="sibTrans" cxnId="{3C8C8C75-1F55-BB45-84F4-40CBE5453E27}">
      <dgm:prSet/>
      <dgm:spPr/>
      <dgm:t>
        <a:bodyPr/>
        <a:lstStyle/>
        <a:p>
          <a:endParaRPr lang="en-US"/>
        </a:p>
      </dgm:t>
    </dgm:pt>
    <dgm:pt modelId="{9DDC72E7-4A79-4747-90D4-4ACB6F9DB27C}" type="pres">
      <dgm:prSet presAssocID="{2871669A-F2E8-2C45-879A-91871CC13CE7}" presName="Name0" presStyleCnt="0">
        <dgm:presLayoutVars>
          <dgm:dir/>
          <dgm:animOne val="branch"/>
          <dgm:animLvl val="lvl"/>
        </dgm:presLayoutVars>
      </dgm:prSet>
      <dgm:spPr/>
    </dgm:pt>
    <dgm:pt modelId="{C0E5BE5C-7934-6041-88F4-B8EE8D924E56}" type="pres">
      <dgm:prSet presAssocID="{E69E00B2-5EB6-7F44-B80F-F3831F923C87}" presName="chaos" presStyleCnt="0"/>
      <dgm:spPr/>
    </dgm:pt>
    <dgm:pt modelId="{460C8941-A691-3A43-8FE1-5532F058D6D5}" type="pres">
      <dgm:prSet presAssocID="{E69E00B2-5EB6-7F44-B80F-F3831F923C87}" presName="parTx1" presStyleLbl="revTx" presStyleIdx="0" presStyleCnt="5"/>
      <dgm:spPr/>
    </dgm:pt>
    <dgm:pt modelId="{EE163B33-2457-5A48-9AE9-BEA60B585AE0}" type="pres">
      <dgm:prSet presAssocID="{E69E00B2-5EB6-7F44-B80F-F3831F923C87}" presName="c1" presStyleLbl="node1" presStyleIdx="0" presStyleCnt="19"/>
      <dgm:spPr/>
    </dgm:pt>
    <dgm:pt modelId="{4D268B8C-47A1-7945-9B36-62F50CFEE854}" type="pres">
      <dgm:prSet presAssocID="{E69E00B2-5EB6-7F44-B80F-F3831F923C87}" presName="c2" presStyleLbl="node1" presStyleIdx="1" presStyleCnt="19"/>
      <dgm:spPr/>
    </dgm:pt>
    <dgm:pt modelId="{DAFD7AB5-48A9-4A43-94D1-B79C4B12A999}" type="pres">
      <dgm:prSet presAssocID="{E69E00B2-5EB6-7F44-B80F-F3831F923C87}" presName="c3" presStyleLbl="node1" presStyleIdx="2" presStyleCnt="19"/>
      <dgm:spPr/>
    </dgm:pt>
    <dgm:pt modelId="{7B1A5519-F25A-794B-BE1B-D88A936A8406}" type="pres">
      <dgm:prSet presAssocID="{E69E00B2-5EB6-7F44-B80F-F3831F923C87}" presName="c4" presStyleLbl="node1" presStyleIdx="3" presStyleCnt="19"/>
      <dgm:spPr/>
    </dgm:pt>
    <dgm:pt modelId="{35AA40AA-ABE6-6A47-BA8D-3CAB2A835CEE}" type="pres">
      <dgm:prSet presAssocID="{E69E00B2-5EB6-7F44-B80F-F3831F923C87}" presName="c5" presStyleLbl="node1" presStyleIdx="4" presStyleCnt="19"/>
      <dgm:spPr/>
    </dgm:pt>
    <dgm:pt modelId="{8D6E5D28-C5FC-D241-9E92-16B191AC0999}" type="pres">
      <dgm:prSet presAssocID="{E69E00B2-5EB6-7F44-B80F-F3831F923C87}" presName="c6" presStyleLbl="node1" presStyleIdx="5" presStyleCnt="19"/>
      <dgm:spPr/>
    </dgm:pt>
    <dgm:pt modelId="{7F81BD97-1738-FD4B-8A55-0F7C7912FD6C}" type="pres">
      <dgm:prSet presAssocID="{E69E00B2-5EB6-7F44-B80F-F3831F923C87}" presName="c7" presStyleLbl="node1" presStyleIdx="6" presStyleCnt="19"/>
      <dgm:spPr/>
    </dgm:pt>
    <dgm:pt modelId="{DA5F05FC-DE51-2E46-9C49-CFF8A3C88B8D}" type="pres">
      <dgm:prSet presAssocID="{E69E00B2-5EB6-7F44-B80F-F3831F923C87}" presName="c8" presStyleLbl="node1" presStyleIdx="7" presStyleCnt="19"/>
      <dgm:spPr/>
    </dgm:pt>
    <dgm:pt modelId="{0CE7BBC8-0E9B-0F48-B6AE-F03C99C46F4E}" type="pres">
      <dgm:prSet presAssocID="{E69E00B2-5EB6-7F44-B80F-F3831F923C87}" presName="c9" presStyleLbl="node1" presStyleIdx="8" presStyleCnt="19"/>
      <dgm:spPr/>
    </dgm:pt>
    <dgm:pt modelId="{D93A35C8-89F8-C840-8953-2B8D554A89BC}" type="pres">
      <dgm:prSet presAssocID="{E69E00B2-5EB6-7F44-B80F-F3831F923C87}" presName="c10" presStyleLbl="node1" presStyleIdx="9" presStyleCnt="19"/>
      <dgm:spPr/>
    </dgm:pt>
    <dgm:pt modelId="{3F3B4525-F30E-074A-8DF0-BB96319D03C4}" type="pres">
      <dgm:prSet presAssocID="{E69E00B2-5EB6-7F44-B80F-F3831F923C87}" presName="c11" presStyleLbl="node1" presStyleIdx="10" presStyleCnt="19"/>
      <dgm:spPr/>
    </dgm:pt>
    <dgm:pt modelId="{DBB38579-392F-C748-9E62-415C6F8828C0}" type="pres">
      <dgm:prSet presAssocID="{E69E00B2-5EB6-7F44-B80F-F3831F923C87}" presName="c12" presStyleLbl="node1" presStyleIdx="11" presStyleCnt="19"/>
      <dgm:spPr/>
    </dgm:pt>
    <dgm:pt modelId="{17B0E66A-35BF-3245-91A8-049E49553F81}" type="pres">
      <dgm:prSet presAssocID="{E69E00B2-5EB6-7F44-B80F-F3831F923C87}" presName="c13" presStyleLbl="node1" presStyleIdx="12" presStyleCnt="19"/>
      <dgm:spPr/>
    </dgm:pt>
    <dgm:pt modelId="{98D65D1F-B87B-F44A-93F4-37007E13B21C}" type="pres">
      <dgm:prSet presAssocID="{E69E00B2-5EB6-7F44-B80F-F3831F923C87}" presName="c14" presStyleLbl="node1" presStyleIdx="13" presStyleCnt="19"/>
      <dgm:spPr/>
    </dgm:pt>
    <dgm:pt modelId="{0EB0FC59-BD19-4741-9FAE-2528C5D52198}" type="pres">
      <dgm:prSet presAssocID="{E69E00B2-5EB6-7F44-B80F-F3831F923C87}" presName="c15" presStyleLbl="node1" presStyleIdx="14" presStyleCnt="19"/>
      <dgm:spPr/>
    </dgm:pt>
    <dgm:pt modelId="{A18F32B1-D7BD-5E4C-8B13-A451FA065939}" type="pres">
      <dgm:prSet presAssocID="{E69E00B2-5EB6-7F44-B80F-F3831F923C87}" presName="c16" presStyleLbl="node1" presStyleIdx="15" presStyleCnt="19"/>
      <dgm:spPr/>
    </dgm:pt>
    <dgm:pt modelId="{F48E6E3E-A0F3-E94F-A9C0-047524BA073C}" type="pres">
      <dgm:prSet presAssocID="{E69E00B2-5EB6-7F44-B80F-F3831F923C87}" presName="c17" presStyleLbl="node1" presStyleIdx="16" presStyleCnt="19"/>
      <dgm:spPr/>
    </dgm:pt>
    <dgm:pt modelId="{4CF971EE-A589-0747-A520-166B51EEA1CD}" type="pres">
      <dgm:prSet presAssocID="{E69E00B2-5EB6-7F44-B80F-F3831F923C87}" presName="c18" presStyleLbl="node1" presStyleIdx="17" presStyleCnt="19"/>
      <dgm:spPr/>
    </dgm:pt>
    <dgm:pt modelId="{9418706E-628C-024F-A0BF-F7E19BE53A8B}" type="pres">
      <dgm:prSet presAssocID="{298BED19-682D-9344-B268-F7638F20FB00}" presName="chevronComposite1" presStyleCnt="0"/>
      <dgm:spPr/>
    </dgm:pt>
    <dgm:pt modelId="{97A8F4BD-194B-5948-A5CE-DB4F371EFB88}" type="pres">
      <dgm:prSet presAssocID="{298BED19-682D-9344-B268-F7638F20FB00}" presName="chevron1" presStyleLbl="sibTrans2D1" presStyleIdx="0" presStyleCnt="5"/>
      <dgm:spPr/>
    </dgm:pt>
    <dgm:pt modelId="{75F7F9DC-8CAB-C442-A5E6-ED748E328289}" type="pres">
      <dgm:prSet presAssocID="{298BED19-682D-9344-B268-F7638F20FB00}" presName="spChevron1" presStyleCnt="0"/>
      <dgm:spPr/>
    </dgm:pt>
    <dgm:pt modelId="{B2967185-CAFD-A247-9FF0-53D69439ADD5}" type="pres">
      <dgm:prSet presAssocID="{ADC8F4B8-3D54-234C-B2A3-CA52ACAA4341}" presName="middle" presStyleCnt="0"/>
      <dgm:spPr/>
    </dgm:pt>
    <dgm:pt modelId="{1ECB6186-AA84-2F43-B43F-6A72BDB3D210}" type="pres">
      <dgm:prSet presAssocID="{ADC8F4B8-3D54-234C-B2A3-CA52ACAA4341}" presName="parTxMid" presStyleLbl="revTx" presStyleIdx="1" presStyleCnt="5"/>
      <dgm:spPr/>
    </dgm:pt>
    <dgm:pt modelId="{0A202B5F-A93E-0445-8DC4-3E3F5E14001F}" type="pres">
      <dgm:prSet presAssocID="{ADC8F4B8-3D54-234C-B2A3-CA52ACAA4341}" presName="spMid" presStyleCnt="0"/>
      <dgm:spPr/>
    </dgm:pt>
    <dgm:pt modelId="{F652349C-A39F-E94D-A209-0FE7A2D00DA8}" type="pres">
      <dgm:prSet presAssocID="{99F7AD56-AA5F-5E4D-AED4-EF6694BBDAEE}" presName="chevronComposite1" presStyleCnt="0"/>
      <dgm:spPr/>
    </dgm:pt>
    <dgm:pt modelId="{4F322A1E-3E1C-F549-97BD-FC23C7796911}" type="pres">
      <dgm:prSet presAssocID="{99F7AD56-AA5F-5E4D-AED4-EF6694BBDAEE}" presName="chevron1" presStyleLbl="sibTrans2D1" presStyleIdx="1" presStyleCnt="5"/>
      <dgm:spPr/>
    </dgm:pt>
    <dgm:pt modelId="{5B470B42-1383-7C46-A0FA-C818C8338D04}" type="pres">
      <dgm:prSet presAssocID="{99F7AD56-AA5F-5E4D-AED4-EF6694BBDAEE}" presName="spChevron1" presStyleCnt="0"/>
      <dgm:spPr/>
    </dgm:pt>
    <dgm:pt modelId="{4EC84A35-FC6E-B74D-B11F-969986E9F7FD}" type="pres">
      <dgm:prSet presAssocID="{3E835197-CB25-944B-8148-3943F8044DC2}" presName="middle" presStyleCnt="0"/>
      <dgm:spPr/>
    </dgm:pt>
    <dgm:pt modelId="{73843B77-B138-3B4D-A075-333880566276}" type="pres">
      <dgm:prSet presAssocID="{3E835197-CB25-944B-8148-3943F8044DC2}" presName="parTxMid" presStyleLbl="revTx" presStyleIdx="2" presStyleCnt="5"/>
      <dgm:spPr/>
    </dgm:pt>
    <dgm:pt modelId="{BC36065C-7761-A945-B317-5E7F41AC0C5B}" type="pres">
      <dgm:prSet presAssocID="{3E835197-CB25-944B-8148-3943F8044DC2}" presName="spMid" presStyleCnt="0"/>
      <dgm:spPr/>
    </dgm:pt>
    <dgm:pt modelId="{9C8F4E2B-BF9B-864E-9D96-0430BE5FA0C6}" type="pres">
      <dgm:prSet presAssocID="{89BD7A14-6F9F-A54E-9E80-2D7236DA6D26}" presName="chevronComposite1" presStyleCnt="0"/>
      <dgm:spPr/>
    </dgm:pt>
    <dgm:pt modelId="{D3D2EC73-C776-034D-A413-86D064A56DFF}" type="pres">
      <dgm:prSet presAssocID="{89BD7A14-6F9F-A54E-9E80-2D7236DA6D26}" presName="chevron1" presStyleLbl="sibTrans2D1" presStyleIdx="2" presStyleCnt="5"/>
      <dgm:spPr/>
    </dgm:pt>
    <dgm:pt modelId="{99E9F4AD-FFC2-CB4B-8AA1-C22B33F0ED57}" type="pres">
      <dgm:prSet presAssocID="{89BD7A14-6F9F-A54E-9E80-2D7236DA6D26}" presName="spChevron1" presStyleCnt="0"/>
      <dgm:spPr/>
    </dgm:pt>
    <dgm:pt modelId="{DA9C2C2C-165C-5D49-8592-51F63A9BE153}" type="pres">
      <dgm:prSet presAssocID="{9775D259-3C6A-504D-BD11-0D92DCB85A59}" presName="middle" presStyleCnt="0"/>
      <dgm:spPr/>
    </dgm:pt>
    <dgm:pt modelId="{E7A7DB06-E23C-6D4D-95E3-770CFF8D347C}" type="pres">
      <dgm:prSet presAssocID="{9775D259-3C6A-504D-BD11-0D92DCB85A59}" presName="parTxMid" presStyleLbl="revTx" presStyleIdx="3" presStyleCnt="5"/>
      <dgm:spPr/>
    </dgm:pt>
    <dgm:pt modelId="{A530CB4D-C352-FA42-AEAF-77EB14EC2B9B}" type="pres">
      <dgm:prSet presAssocID="{9775D259-3C6A-504D-BD11-0D92DCB85A59}" presName="spMid" presStyleCnt="0"/>
      <dgm:spPr/>
    </dgm:pt>
    <dgm:pt modelId="{327E8543-8523-424B-91FD-0BB816CB3975}" type="pres">
      <dgm:prSet presAssocID="{64664E20-46F5-9746-91E1-C52AA507312D}" presName="chevronComposite1" presStyleCnt="0"/>
      <dgm:spPr/>
    </dgm:pt>
    <dgm:pt modelId="{4582509B-D41D-FF41-992E-DE4D3A9C1EEE}" type="pres">
      <dgm:prSet presAssocID="{64664E20-46F5-9746-91E1-C52AA507312D}" presName="chevron1" presStyleLbl="sibTrans2D1" presStyleIdx="3" presStyleCnt="5"/>
      <dgm:spPr/>
    </dgm:pt>
    <dgm:pt modelId="{E8C8E149-E3E4-B04D-B092-A4B8D4835A6F}" type="pres">
      <dgm:prSet presAssocID="{64664E20-46F5-9746-91E1-C52AA507312D}" presName="spChevron1" presStyleCnt="0"/>
      <dgm:spPr/>
    </dgm:pt>
    <dgm:pt modelId="{0760086E-E800-A546-A253-AB459986173B}" type="pres">
      <dgm:prSet presAssocID="{D4A1EBDA-9858-A943-B9EE-22FB51CCE03B}" presName="middle" presStyleCnt="0"/>
      <dgm:spPr/>
    </dgm:pt>
    <dgm:pt modelId="{2F922D21-2114-8A41-AD0E-F2CCDD78AA5A}" type="pres">
      <dgm:prSet presAssocID="{D4A1EBDA-9858-A943-B9EE-22FB51CCE03B}" presName="parTxMid" presStyleLbl="revTx" presStyleIdx="4" presStyleCnt="5"/>
      <dgm:spPr/>
    </dgm:pt>
    <dgm:pt modelId="{A0BECAEA-C0E9-C446-90B3-7E00B109305D}" type="pres">
      <dgm:prSet presAssocID="{D4A1EBDA-9858-A943-B9EE-22FB51CCE03B}" presName="spMid" presStyleCnt="0"/>
      <dgm:spPr/>
    </dgm:pt>
    <dgm:pt modelId="{412B41FC-1E29-CA48-AFD7-4795BFD9DAF0}" type="pres">
      <dgm:prSet presAssocID="{330B1EE4-B75F-C84C-A71B-0C85DEA95538}" presName="chevronComposite1" presStyleCnt="0"/>
      <dgm:spPr/>
    </dgm:pt>
    <dgm:pt modelId="{C593E6ED-AD36-9047-88FA-1480D363B9B3}" type="pres">
      <dgm:prSet presAssocID="{330B1EE4-B75F-C84C-A71B-0C85DEA95538}" presName="chevron1" presStyleLbl="sibTrans2D1" presStyleIdx="4" presStyleCnt="5"/>
      <dgm:spPr/>
    </dgm:pt>
    <dgm:pt modelId="{470DC989-F281-484C-9DAB-D37B3A184192}" type="pres">
      <dgm:prSet presAssocID="{330B1EE4-B75F-C84C-A71B-0C85DEA95538}" presName="spChevron1" presStyleCnt="0"/>
      <dgm:spPr/>
    </dgm:pt>
    <dgm:pt modelId="{D1825D3B-96D8-7B4F-B632-4C853460A0B8}" type="pres">
      <dgm:prSet presAssocID="{A1FFB914-C2A1-2941-B6FE-1AA7D086491D}" presName="last" presStyleCnt="0"/>
      <dgm:spPr/>
    </dgm:pt>
    <dgm:pt modelId="{59ADF894-C61B-874A-942D-7E02FDA0B495}" type="pres">
      <dgm:prSet presAssocID="{A1FFB914-C2A1-2941-B6FE-1AA7D086491D}" presName="circleTx" presStyleLbl="node1" presStyleIdx="18" presStyleCnt="19"/>
      <dgm:spPr/>
    </dgm:pt>
    <dgm:pt modelId="{43D7B0C8-8073-3046-A146-A413308B1456}" type="pres">
      <dgm:prSet presAssocID="{A1FFB914-C2A1-2941-B6FE-1AA7D086491D}" presName="spN" presStyleCnt="0"/>
      <dgm:spPr/>
    </dgm:pt>
  </dgm:ptLst>
  <dgm:cxnLst>
    <dgm:cxn modelId="{1A0EEC1F-39C4-9D4D-B524-F5B255E536E9}" type="presOf" srcId="{ADC8F4B8-3D54-234C-B2A3-CA52ACAA4341}" destId="{1ECB6186-AA84-2F43-B43F-6A72BDB3D210}" srcOrd="0" destOrd="0" presId="urn:microsoft.com/office/officeart/2009/3/layout/RandomtoResultProcess"/>
    <dgm:cxn modelId="{030C6330-5876-D744-B54A-79216D8DAEC8}" type="presOf" srcId="{D4A1EBDA-9858-A943-B9EE-22FB51CCE03B}" destId="{2F922D21-2114-8A41-AD0E-F2CCDD78AA5A}" srcOrd="0" destOrd="0" presId="urn:microsoft.com/office/officeart/2009/3/layout/RandomtoResultProcess"/>
    <dgm:cxn modelId="{DFFEE33B-A5ED-EC47-BBAD-5EB1D10A4FA7}" type="presOf" srcId="{9775D259-3C6A-504D-BD11-0D92DCB85A59}" destId="{E7A7DB06-E23C-6D4D-95E3-770CFF8D347C}" srcOrd="0" destOrd="0" presId="urn:microsoft.com/office/officeart/2009/3/layout/RandomtoResultProcess"/>
    <dgm:cxn modelId="{3C8C8C75-1F55-BB45-84F4-40CBE5453E27}" srcId="{2871669A-F2E8-2C45-879A-91871CC13CE7}" destId="{E69E00B2-5EB6-7F44-B80F-F3831F923C87}" srcOrd="0" destOrd="0" parTransId="{77286450-09C2-F24A-B16E-DBCEF1B4C750}" sibTransId="{298BED19-682D-9344-B268-F7638F20FB00}"/>
    <dgm:cxn modelId="{B5EC248F-0B98-3E48-B819-C34E0FAA37E2}" type="presOf" srcId="{E69E00B2-5EB6-7F44-B80F-F3831F923C87}" destId="{460C8941-A691-3A43-8FE1-5532F058D6D5}" srcOrd="0" destOrd="0" presId="urn:microsoft.com/office/officeart/2009/3/layout/RandomtoResultProcess"/>
    <dgm:cxn modelId="{62E374A5-10D5-4247-8593-C38D8FDCD4C2}" srcId="{2871669A-F2E8-2C45-879A-91871CC13CE7}" destId="{9775D259-3C6A-504D-BD11-0D92DCB85A59}" srcOrd="3" destOrd="0" parTransId="{2A17E38A-0932-204A-8FBA-8B2587A23305}" sibTransId="{64664E20-46F5-9746-91E1-C52AA507312D}"/>
    <dgm:cxn modelId="{F2AB25B7-5C7B-BD43-B9E2-71D40CE88514}" srcId="{2871669A-F2E8-2C45-879A-91871CC13CE7}" destId="{ADC8F4B8-3D54-234C-B2A3-CA52ACAA4341}" srcOrd="1" destOrd="0" parTransId="{C9A5464D-9B2D-D54B-A517-124E55991C98}" sibTransId="{99F7AD56-AA5F-5E4D-AED4-EF6694BBDAEE}"/>
    <dgm:cxn modelId="{375280C4-2072-7147-881C-158E67E5905B}" srcId="{2871669A-F2E8-2C45-879A-91871CC13CE7}" destId="{3E835197-CB25-944B-8148-3943F8044DC2}" srcOrd="2" destOrd="0" parTransId="{35F6BAA8-C9C0-3F41-9E28-C63107AEA3AD}" sibTransId="{89BD7A14-6F9F-A54E-9E80-2D7236DA6D26}"/>
    <dgm:cxn modelId="{728ECECB-0D1A-0046-84A4-67730C3A9681}" type="presOf" srcId="{A1FFB914-C2A1-2941-B6FE-1AA7D086491D}" destId="{59ADF894-C61B-874A-942D-7E02FDA0B495}" srcOrd="0" destOrd="0" presId="urn:microsoft.com/office/officeart/2009/3/layout/RandomtoResultProcess"/>
    <dgm:cxn modelId="{62CABCD1-67BF-0649-94A2-83989D6D1A78}" srcId="{2871669A-F2E8-2C45-879A-91871CC13CE7}" destId="{A1FFB914-C2A1-2941-B6FE-1AA7D086491D}" srcOrd="5" destOrd="0" parTransId="{721CAD23-0CE5-A542-9A45-13FA1B4CC3C9}" sibTransId="{4EC3BA7C-96A1-F040-B16E-D039F4597522}"/>
    <dgm:cxn modelId="{AEA215D4-675E-A046-AADA-A8DD7F9E9907}" srcId="{2871669A-F2E8-2C45-879A-91871CC13CE7}" destId="{D4A1EBDA-9858-A943-B9EE-22FB51CCE03B}" srcOrd="4" destOrd="0" parTransId="{85A1DC61-E04F-DD43-B2BE-F205631B5216}" sibTransId="{330B1EE4-B75F-C84C-A71B-0C85DEA95538}"/>
    <dgm:cxn modelId="{342146F4-BDD2-6E42-94F9-6BC08E1636D2}" type="presOf" srcId="{3E835197-CB25-944B-8148-3943F8044DC2}" destId="{73843B77-B138-3B4D-A075-333880566276}" srcOrd="0" destOrd="0" presId="urn:microsoft.com/office/officeart/2009/3/layout/RandomtoResultProcess"/>
    <dgm:cxn modelId="{10F480F6-6FE4-564B-94B8-F768698C02D3}" type="presOf" srcId="{2871669A-F2E8-2C45-879A-91871CC13CE7}" destId="{9DDC72E7-4A79-4747-90D4-4ACB6F9DB27C}" srcOrd="0" destOrd="0" presId="urn:microsoft.com/office/officeart/2009/3/layout/RandomtoResultProcess"/>
    <dgm:cxn modelId="{A6E04B41-134A-2141-9B8E-AC1AAA16BE57}" type="presParOf" srcId="{9DDC72E7-4A79-4747-90D4-4ACB6F9DB27C}" destId="{C0E5BE5C-7934-6041-88F4-B8EE8D924E56}" srcOrd="0" destOrd="0" presId="urn:microsoft.com/office/officeart/2009/3/layout/RandomtoResultProcess"/>
    <dgm:cxn modelId="{9C817785-40DB-2946-B691-14C53312BB3C}" type="presParOf" srcId="{C0E5BE5C-7934-6041-88F4-B8EE8D924E56}" destId="{460C8941-A691-3A43-8FE1-5532F058D6D5}" srcOrd="0" destOrd="0" presId="urn:microsoft.com/office/officeart/2009/3/layout/RandomtoResultProcess"/>
    <dgm:cxn modelId="{5F5B2745-6612-3B4D-AC18-A87BE4DC4042}" type="presParOf" srcId="{C0E5BE5C-7934-6041-88F4-B8EE8D924E56}" destId="{EE163B33-2457-5A48-9AE9-BEA60B585AE0}" srcOrd="1" destOrd="0" presId="urn:microsoft.com/office/officeart/2009/3/layout/RandomtoResultProcess"/>
    <dgm:cxn modelId="{55FEF538-3EA2-4643-8A68-FA14FCB0FE22}" type="presParOf" srcId="{C0E5BE5C-7934-6041-88F4-B8EE8D924E56}" destId="{4D268B8C-47A1-7945-9B36-62F50CFEE854}" srcOrd="2" destOrd="0" presId="urn:microsoft.com/office/officeart/2009/3/layout/RandomtoResultProcess"/>
    <dgm:cxn modelId="{78888BCB-2A4A-DC4D-AB63-E8DD72423141}" type="presParOf" srcId="{C0E5BE5C-7934-6041-88F4-B8EE8D924E56}" destId="{DAFD7AB5-48A9-4A43-94D1-B79C4B12A999}" srcOrd="3" destOrd="0" presId="urn:microsoft.com/office/officeart/2009/3/layout/RandomtoResultProcess"/>
    <dgm:cxn modelId="{EE6CCB67-091A-2B4C-8051-73F0C4CD2BB6}" type="presParOf" srcId="{C0E5BE5C-7934-6041-88F4-B8EE8D924E56}" destId="{7B1A5519-F25A-794B-BE1B-D88A936A8406}" srcOrd="4" destOrd="0" presId="urn:microsoft.com/office/officeart/2009/3/layout/RandomtoResultProcess"/>
    <dgm:cxn modelId="{ECB4214C-D091-9C48-874D-D365C86BA7FF}" type="presParOf" srcId="{C0E5BE5C-7934-6041-88F4-B8EE8D924E56}" destId="{35AA40AA-ABE6-6A47-BA8D-3CAB2A835CEE}" srcOrd="5" destOrd="0" presId="urn:microsoft.com/office/officeart/2009/3/layout/RandomtoResultProcess"/>
    <dgm:cxn modelId="{6A8264FC-B13B-4F49-AD96-38B9AD20A143}" type="presParOf" srcId="{C0E5BE5C-7934-6041-88F4-B8EE8D924E56}" destId="{8D6E5D28-C5FC-D241-9E92-16B191AC0999}" srcOrd="6" destOrd="0" presId="urn:microsoft.com/office/officeart/2009/3/layout/RandomtoResultProcess"/>
    <dgm:cxn modelId="{01AB17A3-C65F-1E48-80B1-54E046EA85D9}" type="presParOf" srcId="{C0E5BE5C-7934-6041-88F4-B8EE8D924E56}" destId="{7F81BD97-1738-FD4B-8A55-0F7C7912FD6C}" srcOrd="7" destOrd="0" presId="urn:microsoft.com/office/officeart/2009/3/layout/RandomtoResultProcess"/>
    <dgm:cxn modelId="{E6F3679B-4975-1C46-A812-0A3F51863864}" type="presParOf" srcId="{C0E5BE5C-7934-6041-88F4-B8EE8D924E56}" destId="{DA5F05FC-DE51-2E46-9C49-CFF8A3C88B8D}" srcOrd="8" destOrd="0" presId="urn:microsoft.com/office/officeart/2009/3/layout/RandomtoResultProcess"/>
    <dgm:cxn modelId="{F4085D1E-17E6-2C42-9D44-E4685EF76744}" type="presParOf" srcId="{C0E5BE5C-7934-6041-88F4-B8EE8D924E56}" destId="{0CE7BBC8-0E9B-0F48-B6AE-F03C99C46F4E}" srcOrd="9" destOrd="0" presId="urn:microsoft.com/office/officeart/2009/3/layout/RandomtoResultProcess"/>
    <dgm:cxn modelId="{39140AB3-4865-8844-BA59-94F716FD37AB}" type="presParOf" srcId="{C0E5BE5C-7934-6041-88F4-B8EE8D924E56}" destId="{D93A35C8-89F8-C840-8953-2B8D554A89BC}" srcOrd="10" destOrd="0" presId="urn:microsoft.com/office/officeart/2009/3/layout/RandomtoResultProcess"/>
    <dgm:cxn modelId="{2EB4382D-F2A8-A147-A46C-6547942AFE65}" type="presParOf" srcId="{C0E5BE5C-7934-6041-88F4-B8EE8D924E56}" destId="{3F3B4525-F30E-074A-8DF0-BB96319D03C4}" srcOrd="11" destOrd="0" presId="urn:microsoft.com/office/officeart/2009/3/layout/RandomtoResultProcess"/>
    <dgm:cxn modelId="{713E9A36-1F81-A445-94FD-04A7C394CBB4}" type="presParOf" srcId="{C0E5BE5C-7934-6041-88F4-B8EE8D924E56}" destId="{DBB38579-392F-C748-9E62-415C6F8828C0}" srcOrd="12" destOrd="0" presId="urn:microsoft.com/office/officeart/2009/3/layout/RandomtoResultProcess"/>
    <dgm:cxn modelId="{6B99C817-2CEA-AD4B-857A-DA57ED581247}" type="presParOf" srcId="{C0E5BE5C-7934-6041-88F4-B8EE8D924E56}" destId="{17B0E66A-35BF-3245-91A8-049E49553F81}" srcOrd="13" destOrd="0" presId="urn:microsoft.com/office/officeart/2009/3/layout/RandomtoResultProcess"/>
    <dgm:cxn modelId="{8D9734F7-5C3C-6C47-9F75-83D6B76586C8}" type="presParOf" srcId="{C0E5BE5C-7934-6041-88F4-B8EE8D924E56}" destId="{98D65D1F-B87B-F44A-93F4-37007E13B21C}" srcOrd="14" destOrd="0" presId="urn:microsoft.com/office/officeart/2009/3/layout/RandomtoResultProcess"/>
    <dgm:cxn modelId="{2F8F1048-98FD-864E-8491-BD32FE909ED3}" type="presParOf" srcId="{C0E5BE5C-7934-6041-88F4-B8EE8D924E56}" destId="{0EB0FC59-BD19-4741-9FAE-2528C5D52198}" srcOrd="15" destOrd="0" presId="urn:microsoft.com/office/officeart/2009/3/layout/RandomtoResultProcess"/>
    <dgm:cxn modelId="{F78EA1FC-1011-8E4F-8BC5-B70526C43E11}" type="presParOf" srcId="{C0E5BE5C-7934-6041-88F4-B8EE8D924E56}" destId="{A18F32B1-D7BD-5E4C-8B13-A451FA065939}" srcOrd="16" destOrd="0" presId="urn:microsoft.com/office/officeart/2009/3/layout/RandomtoResultProcess"/>
    <dgm:cxn modelId="{E88D5B5E-F8FD-B94C-A791-E42A621E448D}" type="presParOf" srcId="{C0E5BE5C-7934-6041-88F4-B8EE8D924E56}" destId="{F48E6E3E-A0F3-E94F-A9C0-047524BA073C}" srcOrd="17" destOrd="0" presId="urn:microsoft.com/office/officeart/2009/3/layout/RandomtoResultProcess"/>
    <dgm:cxn modelId="{E4F68A06-FAB7-EE48-B8F3-AC5D0EDDB1D1}" type="presParOf" srcId="{C0E5BE5C-7934-6041-88F4-B8EE8D924E56}" destId="{4CF971EE-A589-0747-A520-166B51EEA1CD}" srcOrd="18" destOrd="0" presId="urn:microsoft.com/office/officeart/2009/3/layout/RandomtoResultProcess"/>
    <dgm:cxn modelId="{31288505-E407-7C41-A748-474FA13F8562}" type="presParOf" srcId="{9DDC72E7-4A79-4747-90D4-4ACB6F9DB27C}" destId="{9418706E-628C-024F-A0BF-F7E19BE53A8B}" srcOrd="1" destOrd="0" presId="urn:microsoft.com/office/officeart/2009/3/layout/RandomtoResultProcess"/>
    <dgm:cxn modelId="{FE372ECA-E5D1-4645-8174-975C0B48BD16}" type="presParOf" srcId="{9418706E-628C-024F-A0BF-F7E19BE53A8B}" destId="{97A8F4BD-194B-5948-A5CE-DB4F371EFB88}" srcOrd="0" destOrd="0" presId="urn:microsoft.com/office/officeart/2009/3/layout/RandomtoResultProcess"/>
    <dgm:cxn modelId="{16E87CD4-C347-8246-8332-4B4DA894BD13}" type="presParOf" srcId="{9418706E-628C-024F-A0BF-F7E19BE53A8B}" destId="{75F7F9DC-8CAB-C442-A5E6-ED748E328289}" srcOrd="1" destOrd="0" presId="urn:microsoft.com/office/officeart/2009/3/layout/RandomtoResultProcess"/>
    <dgm:cxn modelId="{EAB541E3-0477-A243-AEC7-60C5869A09BA}" type="presParOf" srcId="{9DDC72E7-4A79-4747-90D4-4ACB6F9DB27C}" destId="{B2967185-CAFD-A247-9FF0-53D69439ADD5}" srcOrd="2" destOrd="0" presId="urn:microsoft.com/office/officeart/2009/3/layout/RandomtoResultProcess"/>
    <dgm:cxn modelId="{17B1475B-F13E-3C40-A074-941FCF236F95}" type="presParOf" srcId="{B2967185-CAFD-A247-9FF0-53D69439ADD5}" destId="{1ECB6186-AA84-2F43-B43F-6A72BDB3D210}" srcOrd="0" destOrd="0" presId="urn:microsoft.com/office/officeart/2009/3/layout/RandomtoResultProcess"/>
    <dgm:cxn modelId="{E0C9EF4E-20AB-BB4C-9C1B-986E93E26E32}" type="presParOf" srcId="{B2967185-CAFD-A247-9FF0-53D69439ADD5}" destId="{0A202B5F-A93E-0445-8DC4-3E3F5E14001F}" srcOrd="1" destOrd="0" presId="urn:microsoft.com/office/officeart/2009/3/layout/RandomtoResultProcess"/>
    <dgm:cxn modelId="{75CA9EFB-3FF8-3A48-BD9F-F01112245981}" type="presParOf" srcId="{9DDC72E7-4A79-4747-90D4-4ACB6F9DB27C}" destId="{F652349C-A39F-E94D-A209-0FE7A2D00DA8}" srcOrd="3" destOrd="0" presId="urn:microsoft.com/office/officeart/2009/3/layout/RandomtoResultProcess"/>
    <dgm:cxn modelId="{35867169-CBC2-624E-840A-697A1D89A086}" type="presParOf" srcId="{F652349C-A39F-E94D-A209-0FE7A2D00DA8}" destId="{4F322A1E-3E1C-F549-97BD-FC23C7796911}" srcOrd="0" destOrd="0" presId="urn:microsoft.com/office/officeart/2009/3/layout/RandomtoResultProcess"/>
    <dgm:cxn modelId="{47827BCE-5AD5-664D-AE73-8ACB699E3FA9}" type="presParOf" srcId="{F652349C-A39F-E94D-A209-0FE7A2D00DA8}" destId="{5B470B42-1383-7C46-A0FA-C818C8338D04}" srcOrd="1" destOrd="0" presId="urn:microsoft.com/office/officeart/2009/3/layout/RandomtoResultProcess"/>
    <dgm:cxn modelId="{37E1608E-35EC-DF49-9673-D663C6BA24A9}" type="presParOf" srcId="{9DDC72E7-4A79-4747-90D4-4ACB6F9DB27C}" destId="{4EC84A35-FC6E-B74D-B11F-969986E9F7FD}" srcOrd="4" destOrd="0" presId="urn:microsoft.com/office/officeart/2009/3/layout/RandomtoResultProcess"/>
    <dgm:cxn modelId="{83650A9B-8F30-AC49-8735-7DD5B81DBC85}" type="presParOf" srcId="{4EC84A35-FC6E-B74D-B11F-969986E9F7FD}" destId="{73843B77-B138-3B4D-A075-333880566276}" srcOrd="0" destOrd="0" presId="urn:microsoft.com/office/officeart/2009/3/layout/RandomtoResultProcess"/>
    <dgm:cxn modelId="{A12DB11A-DE7B-DE48-9CF2-28D8FBDF66C9}" type="presParOf" srcId="{4EC84A35-FC6E-B74D-B11F-969986E9F7FD}" destId="{BC36065C-7761-A945-B317-5E7F41AC0C5B}" srcOrd="1" destOrd="0" presId="urn:microsoft.com/office/officeart/2009/3/layout/RandomtoResultProcess"/>
    <dgm:cxn modelId="{55362481-13A7-514B-A6AE-A0CCB2C6FBCE}" type="presParOf" srcId="{9DDC72E7-4A79-4747-90D4-4ACB6F9DB27C}" destId="{9C8F4E2B-BF9B-864E-9D96-0430BE5FA0C6}" srcOrd="5" destOrd="0" presId="urn:microsoft.com/office/officeart/2009/3/layout/RandomtoResultProcess"/>
    <dgm:cxn modelId="{2B369BC5-3239-E748-8A7E-0E34233F9020}" type="presParOf" srcId="{9C8F4E2B-BF9B-864E-9D96-0430BE5FA0C6}" destId="{D3D2EC73-C776-034D-A413-86D064A56DFF}" srcOrd="0" destOrd="0" presId="urn:microsoft.com/office/officeart/2009/3/layout/RandomtoResultProcess"/>
    <dgm:cxn modelId="{C9D369A4-50FE-7042-A761-583F9E543F07}" type="presParOf" srcId="{9C8F4E2B-BF9B-864E-9D96-0430BE5FA0C6}" destId="{99E9F4AD-FFC2-CB4B-8AA1-C22B33F0ED57}" srcOrd="1" destOrd="0" presId="urn:microsoft.com/office/officeart/2009/3/layout/RandomtoResultProcess"/>
    <dgm:cxn modelId="{0EBAD6F3-AC62-B849-B26B-454CE0B55FEA}" type="presParOf" srcId="{9DDC72E7-4A79-4747-90D4-4ACB6F9DB27C}" destId="{DA9C2C2C-165C-5D49-8592-51F63A9BE153}" srcOrd="6" destOrd="0" presId="urn:microsoft.com/office/officeart/2009/3/layout/RandomtoResultProcess"/>
    <dgm:cxn modelId="{CE01EFF9-4FF9-114B-AF86-86AC12A3BA11}" type="presParOf" srcId="{DA9C2C2C-165C-5D49-8592-51F63A9BE153}" destId="{E7A7DB06-E23C-6D4D-95E3-770CFF8D347C}" srcOrd="0" destOrd="0" presId="urn:microsoft.com/office/officeart/2009/3/layout/RandomtoResultProcess"/>
    <dgm:cxn modelId="{326EA552-D773-A046-8664-08DEAD827359}" type="presParOf" srcId="{DA9C2C2C-165C-5D49-8592-51F63A9BE153}" destId="{A530CB4D-C352-FA42-AEAF-77EB14EC2B9B}" srcOrd="1" destOrd="0" presId="urn:microsoft.com/office/officeart/2009/3/layout/RandomtoResultProcess"/>
    <dgm:cxn modelId="{E8C55349-0396-484E-8C85-186CE01A6A8C}" type="presParOf" srcId="{9DDC72E7-4A79-4747-90D4-4ACB6F9DB27C}" destId="{327E8543-8523-424B-91FD-0BB816CB3975}" srcOrd="7" destOrd="0" presId="urn:microsoft.com/office/officeart/2009/3/layout/RandomtoResultProcess"/>
    <dgm:cxn modelId="{F1AF010A-6DA6-D642-94B5-503306034F9D}" type="presParOf" srcId="{327E8543-8523-424B-91FD-0BB816CB3975}" destId="{4582509B-D41D-FF41-992E-DE4D3A9C1EEE}" srcOrd="0" destOrd="0" presId="urn:microsoft.com/office/officeart/2009/3/layout/RandomtoResultProcess"/>
    <dgm:cxn modelId="{D4A36D8F-F77E-9740-A228-A1FC83C1CAD4}" type="presParOf" srcId="{327E8543-8523-424B-91FD-0BB816CB3975}" destId="{E8C8E149-E3E4-B04D-B092-A4B8D4835A6F}" srcOrd="1" destOrd="0" presId="urn:microsoft.com/office/officeart/2009/3/layout/RandomtoResultProcess"/>
    <dgm:cxn modelId="{9C2D1828-B432-CC40-AEEE-425D641B1B5D}" type="presParOf" srcId="{9DDC72E7-4A79-4747-90D4-4ACB6F9DB27C}" destId="{0760086E-E800-A546-A253-AB459986173B}" srcOrd="8" destOrd="0" presId="urn:microsoft.com/office/officeart/2009/3/layout/RandomtoResultProcess"/>
    <dgm:cxn modelId="{30B9C97D-EBE6-C342-AEC7-5B5511D5B8C6}" type="presParOf" srcId="{0760086E-E800-A546-A253-AB459986173B}" destId="{2F922D21-2114-8A41-AD0E-F2CCDD78AA5A}" srcOrd="0" destOrd="0" presId="urn:microsoft.com/office/officeart/2009/3/layout/RandomtoResultProcess"/>
    <dgm:cxn modelId="{62D984C7-0AF7-9040-8837-18DEB10E3C8A}" type="presParOf" srcId="{0760086E-E800-A546-A253-AB459986173B}" destId="{A0BECAEA-C0E9-C446-90B3-7E00B109305D}" srcOrd="1" destOrd="0" presId="urn:microsoft.com/office/officeart/2009/3/layout/RandomtoResultProcess"/>
    <dgm:cxn modelId="{3612E162-F5F2-C640-9D8B-FD415051B8A0}" type="presParOf" srcId="{9DDC72E7-4A79-4747-90D4-4ACB6F9DB27C}" destId="{412B41FC-1E29-CA48-AFD7-4795BFD9DAF0}" srcOrd="9" destOrd="0" presId="urn:microsoft.com/office/officeart/2009/3/layout/RandomtoResultProcess"/>
    <dgm:cxn modelId="{300DC5F2-6A81-0741-9C6D-BAA8DFEA9551}" type="presParOf" srcId="{412B41FC-1E29-CA48-AFD7-4795BFD9DAF0}" destId="{C593E6ED-AD36-9047-88FA-1480D363B9B3}" srcOrd="0" destOrd="0" presId="urn:microsoft.com/office/officeart/2009/3/layout/RandomtoResultProcess"/>
    <dgm:cxn modelId="{F59C1374-A484-F64C-9588-31E4F508E1F9}" type="presParOf" srcId="{412B41FC-1E29-CA48-AFD7-4795BFD9DAF0}" destId="{470DC989-F281-484C-9DAB-D37B3A184192}" srcOrd="1" destOrd="0" presId="urn:microsoft.com/office/officeart/2009/3/layout/RandomtoResultProcess"/>
    <dgm:cxn modelId="{30840081-9B12-A049-8523-D5907028678E}" type="presParOf" srcId="{9DDC72E7-4A79-4747-90D4-4ACB6F9DB27C}" destId="{D1825D3B-96D8-7B4F-B632-4C853460A0B8}" srcOrd="10" destOrd="0" presId="urn:microsoft.com/office/officeart/2009/3/layout/RandomtoResultProcess"/>
    <dgm:cxn modelId="{C08505AA-ECBB-A84E-ADF3-41CA10B9F249}" type="presParOf" srcId="{D1825D3B-96D8-7B4F-B632-4C853460A0B8}" destId="{59ADF894-C61B-874A-942D-7E02FDA0B495}" srcOrd="0" destOrd="0" presId="urn:microsoft.com/office/officeart/2009/3/layout/RandomtoResultProcess"/>
    <dgm:cxn modelId="{4590FDD8-9D92-9846-8561-ABC7E4F33633}" type="presParOf" srcId="{D1825D3B-96D8-7B4F-B632-4C853460A0B8}" destId="{43D7B0C8-8073-3046-A146-A413308B1456}"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5F88FF-DE62-594A-ACC1-4430383EF1B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6ED89F52-D0FE-7C42-BFD7-4F4BF6696D83}">
      <dgm:prSet/>
      <dgm:spPr/>
      <dgm:t>
        <a:bodyPr/>
        <a:lstStyle/>
        <a:p>
          <a:pPr rtl="0"/>
          <a:r>
            <a:rPr lang="en-US">
              <a:latin typeface="Arial"/>
            </a:rPr>
            <a:t>Association Rules Mining</a:t>
          </a:r>
          <a:endParaRPr lang="en-US"/>
        </a:p>
      </dgm:t>
    </dgm:pt>
    <dgm:pt modelId="{4D1BF330-6D57-A34D-8089-E24ABD700669}" type="parTrans" cxnId="{737FF3B7-0262-B740-A6CB-7F220C11D959}">
      <dgm:prSet/>
      <dgm:spPr/>
      <dgm:t>
        <a:bodyPr/>
        <a:lstStyle/>
        <a:p>
          <a:endParaRPr lang="en-US"/>
        </a:p>
      </dgm:t>
    </dgm:pt>
    <dgm:pt modelId="{E2AF6EC6-5E1A-2C46-AAA6-40B3B2763C89}" type="sibTrans" cxnId="{737FF3B7-0262-B740-A6CB-7F220C11D959}">
      <dgm:prSet/>
      <dgm:spPr/>
      <dgm:t>
        <a:bodyPr/>
        <a:lstStyle/>
        <a:p>
          <a:endParaRPr lang="en-US"/>
        </a:p>
      </dgm:t>
    </dgm:pt>
    <dgm:pt modelId="{FFDB2397-2F1A-9A48-A660-18E175200578}">
      <dgm:prSet/>
      <dgm:spPr/>
      <dgm:t>
        <a:bodyPr/>
        <a:lstStyle/>
        <a:p>
          <a:r>
            <a:rPr lang="en-US"/>
            <a:t>Time Series Analysis</a:t>
          </a:r>
        </a:p>
      </dgm:t>
    </dgm:pt>
    <dgm:pt modelId="{1D6525C9-F968-7547-9FDC-468F01069C66}" type="parTrans" cxnId="{B7543A57-48BB-F542-9F5C-9A7CC2FC9C5D}">
      <dgm:prSet/>
      <dgm:spPr/>
      <dgm:t>
        <a:bodyPr/>
        <a:lstStyle/>
        <a:p>
          <a:endParaRPr lang="en-US"/>
        </a:p>
      </dgm:t>
    </dgm:pt>
    <dgm:pt modelId="{52B917F1-ACDA-CD45-9369-9A6ED21EE04A}" type="sibTrans" cxnId="{B7543A57-48BB-F542-9F5C-9A7CC2FC9C5D}">
      <dgm:prSet/>
      <dgm:spPr/>
      <dgm:t>
        <a:bodyPr/>
        <a:lstStyle/>
        <a:p>
          <a:endParaRPr lang="en-US"/>
        </a:p>
      </dgm:t>
    </dgm:pt>
    <dgm:pt modelId="{5DAFC23F-C941-4D57-978C-9A194A358088}">
      <dgm:prSet phldr="0"/>
      <dgm:spPr/>
      <dgm:t>
        <a:bodyPr/>
        <a:lstStyle/>
        <a:p>
          <a:pPr rtl="0"/>
          <a:r>
            <a:rPr lang="en-US">
              <a:latin typeface="Arial"/>
            </a:rPr>
            <a:t>Text Analysis</a:t>
          </a:r>
        </a:p>
      </dgm:t>
    </dgm:pt>
    <dgm:pt modelId="{0F97AE64-9D0A-440B-9811-0C7501C3ADDB}" type="parTrans" cxnId="{7FB67559-8086-4BB3-83E8-605451D97E76}">
      <dgm:prSet/>
      <dgm:spPr/>
    </dgm:pt>
    <dgm:pt modelId="{681DE8AE-FA6A-4253-96AE-41FA0378BED2}" type="sibTrans" cxnId="{7FB67559-8086-4BB3-83E8-605451D97E76}">
      <dgm:prSet/>
      <dgm:spPr/>
    </dgm:pt>
    <dgm:pt modelId="{38545989-9D58-4EB9-BB09-D4BC07073578}">
      <dgm:prSet phldr="0"/>
      <dgm:spPr/>
      <dgm:t>
        <a:bodyPr/>
        <a:lstStyle/>
        <a:p>
          <a:pPr rtl="0"/>
          <a:r>
            <a:rPr lang="en-US"/>
            <a:t>Cluster analysis</a:t>
          </a:r>
        </a:p>
      </dgm:t>
    </dgm:pt>
    <dgm:pt modelId="{F86F212A-892D-4F6E-8772-CD7FD9F920C7}" type="parTrans" cxnId="{E88B3225-6EC7-4D76-ABF7-1CB694C6FC07}">
      <dgm:prSet/>
      <dgm:spPr/>
    </dgm:pt>
    <dgm:pt modelId="{6D12C074-CDD2-4327-8A33-90453F786601}" type="sibTrans" cxnId="{E88B3225-6EC7-4D76-ABF7-1CB694C6FC07}">
      <dgm:prSet/>
      <dgm:spPr/>
    </dgm:pt>
    <dgm:pt modelId="{E8D56FCF-EB3B-4AEE-B5D2-22933E2FC1A1}" type="pres">
      <dgm:prSet presAssocID="{315F88FF-DE62-594A-ACC1-4430383EF1B6}" presName="linear" presStyleCnt="0">
        <dgm:presLayoutVars>
          <dgm:animLvl val="lvl"/>
          <dgm:resizeHandles val="exact"/>
        </dgm:presLayoutVars>
      </dgm:prSet>
      <dgm:spPr/>
    </dgm:pt>
    <dgm:pt modelId="{462D9BDB-79B9-4AE6-8D0F-6A33727D5931}" type="pres">
      <dgm:prSet presAssocID="{6ED89F52-D0FE-7C42-BFD7-4F4BF6696D83}" presName="parentText" presStyleLbl="node1" presStyleIdx="0" presStyleCnt="4">
        <dgm:presLayoutVars>
          <dgm:chMax val="0"/>
          <dgm:bulletEnabled val="1"/>
        </dgm:presLayoutVars>
      </dgm:prSet>
      <dgm:spPr/>
    </dgm:pt>
    <dgm:pt modelId="{08791557-1F2C-4E45-87FF-DF26921D47A5}" type="pres">
      <dgm:prSet presAssocID="{E2AF6EC6-5E1A-2C46-AAA6-40B3B2763C89}" presName="spacer" presStyleCnt="0"/>
      <dgm:spPr/>
    </dgm:pt>
    <dgm:pt modelId="{A84B9D01-6A4E-4D6A-8195-8BD42AAF05C4}" type="pres">
      <dgm:prSet presAssocID="{38545989-9D58-4EB9-BB09-D4BC07073578}" presName="parentText" presStyleLbl="node1" presStyleIdx="1" presStyleCnt="4">
        <dgm:presLayoutVars>
          <dgm:chMax val="0"/>
          <dgm:bulletEnabled val="1"/>
        </dgm:presLayoutVars>
      </dgm:prSet>
      <dgm:spPr/>
    </dgm:pt>
    <dgm:pt modelId="{704C1FD7-4101-40C2-BD46-A951E95F96B9}" type="pres">
      <dgm:prSet presAssocID="{6D12C074-CDD2-4327-8A33-90453F786601}" presName="spacer" presStyleCnt="0"/>
      <dgm:spPr/>
    </dgm:pt>
    <dgm:pt modelId="{FF637D77-1101-43C7-944E-756A5D92DBB6}" type="pres">
      <dgm:prSet presAssocID="{FFDB2397-2F1A-9A48-A660-18E175200578}" presName="parentText" presStyleLbl="node1" presStyleIdx="2" presStyleCnt="4">
        <dgm:presLayoutVars>
          <dgm:chMax val="0"/>
          <dgm:bulletEnabled val="1"/>
        </dgm:presLayoutVars>
      </dgm:prSet>
      <dgm:spPr/>
    </dgm:pt>
    <dgm:pt modelId="{00C85139-A842-477A-9AEF-6ECAED3F0400}" type="pres">
      <dgm:prSet presAssocID="{52B917F1-ACDA-CD45-9369-9A6ED21EE04A}" presName="spacer" presStyleCnt="0"/>
      <dgm:spPr/>
    </dgm:pt>
    <dgm:pt modelId="{C0638AEE-8A19-4650-A465-497D93098DCA}" type="pres">
      <dgm:prSet presAssocID="{5DAFC23F-C941-4D57-978C-9A194A358088}" presName="parentText" presStyleLbl="node1" presStyleIdx="3" presStyleCnt="4">
        <dgm:presLayoutVars>
          <dgm:chMax val="0"/>
          <dgm:bulletEnabled val="1"/>
        </dgm:presLayoutVars>
      </dgm:prSet>
      <dgm:spPr/>
    </dgm:pt>
  </dgm:ptLst>
  <dgm:cxnLst>
    <dgm:cxn modelId="{001E520F-C317-4D8F-8F3B-0FB1A3642C8C}" type="presOf" srcId="{6ED89F52-D0FE-7C42-BFD7-4F4BF6696D83}" destId="{462D9BDB-79B9-4AE6-8D0F-6A33727D5931}" srcOrd="0" destOrd="0" presId="urn:microsoft.com/office/officeart/2005/8/layout/vList2"/>
    <dgm:cxn modelId="{E88B3225-6EC7-4D76-ABF7-1CB694C6FC07}" srcId="{315F88FF-DE62-594A-ACC1-4430383EF1B6}" destId="{38545989-9D58-4EB9-BB09-D4BC07073578}" srcOrd="1" destOrd="0" parTransId="{F86F212A-892D-4F6E-8772-CD7FD9F920C7}" sibTransId="{6D12C074-CDD2-4327-8A33-90453F786601}"/>
    <dgm:cxn modelId="{3B8E4827-683B-4D95-BFEA-97F99616DEAE}" type="presOf" srcId="{38545989-9D58-4EB9-BB09-D4BC07073578}" destId="{A84B9D01-6A4E-4D6A-8195-8BD42AAF05C4}" srcOrd="0" destOrd="0" presId="urn:microsoft.com/office/officeart/2005/8/layout/vList2"/>
    <dgm:cxn modelId="{EB46D127-9595-4B2A-8F37-C4012CB7CC51}" type="presOf" srcId="{FFDB2397-2F1A-9A48-A660-18E175200578}" destId="{FF637D77-1101-43C7-944E-756A5D92DBB6}" srcOrd="0" destOrd="0" presId="urn:microsoft.com/office/officeart/2005/8/layout/vList2"/>
    <dgm:cxn modelId="{9F76FE6B-CE06-4C0C-AE32-B4774216C2D0}" type="presOf" srcId="{5DAFC23F-C941-4D57-978C-9A194A358088}" destId="{C0638AEE-8A19-4650-A465-497D93098DCA}" srcOrd="0" destOrd="0" presId="urn:microsoft.com/office/officeart/2005/8/layout/vList2"/>
    <dgm:cxn modelId="{B7543A57-48BB-F542-9F5C-9A7CC2FC9C5D}" srcId="{315F88FF-DE62-594A-ACC1-4430383EF1B6}" destId="{FFDB2397-2F1A-9A48-A660-18E175200578}" srcOrd="2" destOrd="0" parTransId="{1D6525C9-F968-7547-9FDC-468F01069C66}" sibTransId="{52B917F1-ACDA-CD45-9369-9A6ED21EE04A}"/>
    <dgm:cxn modelId="{7FB67559-8086-4BB3-83E8-605451D97E76}" srcId="{315F88FF-DE62-594A-ACC1-4430383EF1B6}" destId="{5DAFC23F-C941-4D57-978C-9A194A358088}" srcOrd="3" destOrd="0" parTransId="{0F97AE64-9D0A-440B-9811-0C7501C3ADDB}" sibTransId="{681DE8AE-FA6A-4253-96AE-41FA0378BED2}"/>
    <dgm:cxn modelId="{737FF3B7-0262-B740-A6CB-7F220C11D959}" srcId="{315F88FF-DE62-594A-ACC1-4430383EF1B6}" destId="{6ED89F52-D0FE-7C42-BFD7-4F4BF6696D83}" srcOrd="0" destOrd="0" parTransId="{4D1BF330-6D57-A34D-8089-E24ABD700669}" sibTransId="{E2AF6EC6-5E1A-2C46-AAA6-40B3B2763C89}"/>
    <dgm:cxn modelId="{E9F705BE-037B-4263-AF0A-D56C0F2F3CEA}" type="presOf" srcId="{315F88FF-DE62-594A-ACC1-4430383EF1B6}" destId="{E8D56FCF-EB3B-4AEE-B5D2-22933E2FC1A1}" srcOrd="0" destOrd="0" presId="urn:microsoft.com/office/officeart/2005/8/layout/vList2"/>
    <dgm:cxn modelId="{DB129ADE-9FB9-48F8-8048-64970973A348}" type="presParOf" srcId="{E8D56FCF-EB3B-4AEE-B5D2-22933E2FC1A1}" destId="{462D9BDB-79B9-4AE6-8D0F-6A33727D5931}" srcOrd="0" destOrd="0" presId="urn:microsoft.com/office/officeart/2005/8/layout/vList2"/>
    <dgm:cxn modelId="{A04220B3-57A2-468A-B79A-EA68E7FF8E3E}" type="presParOf" srcId="{E8D56FCF-EB3B-4AEE-B5D2-22933E2FC1A1}" destId="{08791557-1F2C-4E45-87FF-DF26921D47A5}" srcOrd="1" destOrd="0" presId="urn:microsoft.com/office/officeart/2005/8/layout/vList2"/>
    <dgm:cxn modelId="{8FC411E2-2553-4E57-BDE0-7A04DA21468F}" type="presParOf" srcId="{E8D56FCF-EB3B-4AEE-B5D2-22933E2FC1A1}" destId="{A84B9D01-6A4E-4D6A-8195-8BD42AAF05C4}" srcOrd="2" destOrd="0" presId="urn:microsoft.com/office/officeart/2005/8/layout/vList2"/>
    <dgm:cxn modelId="{E7421FB8-E897-4106-B03F-4B910C5F947C}" type="presParOf" srcId="{E8D56FCF-EB3B-4AEE-B5D2-22933E2FC1A1}" destId="{704C1FD7-4101-40C2-BD46-A951E95F96B9}" srcOrd="3" destOrd="0" presId="urn:microsoft.com/office/officeart/2005/8/layout/vList2"/>
    <dgm:cxn modelId="{89B50A76-A5EC-43B9-A3FD-01FE0F0B2083}" type="presParOf" srcId="{E8D56FCF-EB3B-4AEE-B5D2-22933E2FC1A1}" destId="{FF637D77-1101-43C7-944E-756A5D92DBB6}" srcOrd="4" destOrd="0" presId="urn:microsoft.com/office/officeart/2005/8/layout/vList2"/>
    <dgm:cxn modelId="{3AEBC8A2-BAA2-476A-93C7-E330611E55B5}" type="presParOf" srcId="{E8D56FCF-EB3B-4AEE-B5D2-22933E2FC1A1}" destId="{00C85139-A842-477A-9AEF-6ECAED3F0400}" srcOrd="5" destOrd="0" presId="urn:microsoft.com/office/officeart/2005/8/layout/vList2"/>
    <dgm:cxn modelId="{4C9731B2-6E10-42F9-9891-8A58D5E6A989}" type="presParOf" srcId="{E8D56FCF-EB3B-4AEE-B5D2-22933E2FC1A1}" destId="{C0638AEE-8A19-4650-A465-497D93098DC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5F88FF-DE62-594A-ACC1-4430383EF1B6}" type="doc">
      <dgm:prSet loTypeId="urn:microsoft.com/office/officeart/2005/8/layout/lProcess3" loCatId="list" qsTypeId="urn:microsoft.com/office/officeart/2005/8/quickstyle/simple1" qsCatId="simple" csTypeId="urn:microsoft.com/office/officeart/2005/8/colors/accent0_3" csCatId="mainScheme" phldr="1"/>
      <dgm:spPr/>
      <dgm:t>
        <a:bodyPr/>
        <a:lstStyle/>
        <a:p>
          <a:endParaRPr lang="en-US"/>
        </a:p>
      </dgm:t>
    </dgm:pt>
    <dgm:pt modelId="{6ED89F52-D0FE-7C42-BFD7-4F4BF6696D83}">
      <dgm:prSet/>
      <dgm:spPr/>
      <dgm:t>
        <a:bodyPr/>
        <a:lstStyle/>
        <a:p>
          <a:pPr rtl="0"/>
          <a:r>
            <a:rPr lang="en-US">
              <a:latin typeface="Arial"/>
            </a:rPr>
            <a:t>What is ARM?</a:t>
          </a:r>
          <a:endParaRPr lang="en-US"/>
        </a:p>
      </dgm:t>
    </dgm:pt>
    <dgm:pt modelId="{4D1BF330-6D57-A34D-8089-E24ABD700669}" type="parTrans" cxnId="{737FF3B7-0262-B740-A6CB-7F220C11D959}">
      <dgm:prSet/>
      <dgm:spPr/>
      <dgm:t>
        <a:bodyPr/>
        <a:lstStyle/>
        <a:p>
          <a:endParaRPr lang="en-US"/>
        </a:p>
      </dgm:t>
    </dgm:pt>
    <dgm:pt modelId="{E2AF6EC6-5E1A-2C46-AAA6-40B3B2763C89}" type="sibTrans" cxnId="{737FF3B7-0262-B740-A6CB-7F220C11D959}">
      <dgm:prSet/>
      <dgm:spPr/>
      <dgm:t>
        <a:bodyPr/>
        <a:lstStyle/>
        <a:p>
          <a:endParaRPr lang="en-US"/>
        </a:p>
      </dgm:t>
    </dgm:pt>
    <dgm:pt modelId="{C111ECE9-646E-5D47-B077-7172A5781F0C}">
      <dgm:prSet phldr="0"/>
      <dgm:spPr/>
      <dgm:t>
        <a:bodyPr/>
        <a:lstStyle/>
        <a:p>
          <a:pPr rtl="0"/>
          <a:r>
            <a:rPr lang="en-US">
              <a:latin typeface="Arial"/>
            </a:rPr>
            <a:t>Association rules are if-then statements</a:t>
          </a:r>
        </a:p>
      </dgm:t>
    </dgm:pt>
    <dgm:pt modelId="{D692F0BD-3EF0-8F41-A304-7FBF7831F045}" type="parTrans" cxnId="{F7D029F8-1921-C941-B2FA-73AF8ED84A91}">
      <dgm:prSet/>
      <dgm:spPr/>
      <dgm:t>
        <a:bodyPr/>
        <a:lstStyle/>
        <a:p>
          <a:endParaRPr lang="en-US"/>
        </a:p>
      </dgm:t>
    </dgm:pt>
    <dgm:pt modelId="{1D064ACF-397F-3E43-9ABC-CEF6DD6667E9}" type="sibTrans" cxnId="{F7D029F8-1921-C941-B2FA-73AF8ED84A91}">
      <dgm:prSet/>
      <dgm:spPr/>
      <dgm:t>
        <a:bodyPr/>
        <a:lstStyle/>
        <a:p>
          <a:endParaRPr lang="en-US"/>
        </a:p>
      </dgm:t>
    </dgm:pt>
    <dgm:pt modelId="{E849C42B-84F2-401F-AF6E-A51AA18620AA}">
      <dgm:prSet phldr="0"/>
      <dgm:spPr/>
      <dgm:t>
        <a:bodyPr/>
        <a:lstStyle/>
        <a:p>
          <a:pPr rtl="0"/>
          <a:r>
            <a:rPr lang="en-US">
              <a:latin typeface="Arial"/>
            </a:rPr>
            <a:t>How does it help solve the business problem?</a:t>
          </a:r>
        </a:p>
      </dgm:t>
    </dgm:pt>
    <dgm:pt modelId="{061D22B4-FDBE-4D0B-B847-CDCE94A1F349}" type="parTrans" cxnId="{3F6EE577-E629-42C2-AD2E-0A3B9E6D59A3}">
      <dgm:prSet/>
      <dgm:spPr/>
      <dgm:t>
        <a:bodyPr/>
        <a:lstStyle/>
        <a:p>
          <a:endParaRPr lang="en-US"/>
        </a:p>
      </dgm:t>
    </dgm:pt>
    <dgm:pt modelId="{08D170B7-424B-46DC-B397-85E12717835E}" type="sibTrans" cxnId="{3F6EE577-E629-42C2-AD2E-0A3B9E6D59A3}">
      <dgm:prSet/>
      <dgm:spPr/>
      <dgm:t>
        <a:bodyPr/>
        <a:lstStyle/>
        <a:p>
          <a:endParaRPr lang="en-US"/>
        </a:p>
      </dgm:t>
    </dgm:pt>
    <dgm:pt modelId="{2115838A-48B8-438C-B7F0-FD03A8552E1D}">
      <dgm:prSet phldr="0"/>
      <dgm:spPr/>
      <dgm:t>
        <a:bodyPr/>
        <a:lstStyle/>
        <a:p>
          <a:r>
            <a:rPr lang="en-US"/>
            <a:t>How was it applied?</a:t>
          </a:r>
        </a:p>
      </dgm:t>
    </dgm:pt>
    <dgm:pt modelId="{8AD9044F-A938-43DD-A7F9-1868ED588091}" type="parTrans" cxnId="{C0712AD2-C96A-4D00-885E-CDFAA37611A1}">
      <dgm:prSet/>
      <dgm:spPr/>
      <dgm:t>
        <a:bodyPr/>
        <a:lstStyle/>
        <a:p>
          <a:endParaRPr lang="en-US"/>
        </a:p>
      </dgm:t>
    </dgm:pt>
    <dgm:pt modelId="{0B6862A4-B1C8-400A-8212-FD7AD632E81B}" type="sibTrans" cxnId="{C0712AD2-C96A-4D00-885E-CDFAA37611A1}">
      <dgm:prSet/>
      <dgm:spPr/>
      <dgm:t>
        <a:bodyPr/>
        <a:lstStyle/>
        <a:p>
          <a:endParaRPr lang="en-US"/>
        </a:p>
      </dgm:t>
    </dgm:pt>
    <dgm:pt modelId="{23267B83-48B5-47DF-BB25-EF673FF1A5F4}">
      <dgm:prSet phldr="0"/>
      <dgm:spPr/>
      <dgm:t>
        <a:bodyPr/>
        <a:lstStyle/>
        <a:p>
          <a:pPr rtl="0"/>
          <a:r>
            <a:rPr lang="en-US"/>
            <a:t>Filter by </a:t>
          </a:r>
          <a:r>
            <a:rPr lang="en-US">
              <a:latin typeface="Arial"/>
            </a:rPr>
            <a:t>injury</a:t>
          </a:r>
          <a:r>
            <a:rPr lang="en-US"/>
            <a:t> </a:t>
          </a:r>
          <a:r>
            <a:rPr lang="en-US">
              <a:latin typeface="Arial"/>
            </a:rPr>
            <a:t>severity</a:t>
          </a:r>
          <a:r>
            <a:rPr lang="en-US"/>
            <a:t>, then use </a:t>
          </a:r>
          <a:r>
            <a:rPr lang="en-US" err="1"/>
            <a:t>Apriori</a:t>
          </a:r>
          <a:r>
            <a:rPr lang="en-US"/>
            <a:t> algorithm to find frequent item sets</a:t>
          </a:r>
        </a:p>
      </dgm:t>
    </dgm:pt>
    <dgm:pt modelId="{7888C28C-5555-4A7D-825E-D356B3164AEA}" type="parTrans" cxnId="{0E69A646-D343-4615-965B-B290C1395D6C}">
      <dgm:prSet/>
      <dgm:spPr/>
      <dgm:t>
        <a:bodyPr/>
        <a:lstStyle/>
        <a:p>
          <a:endParaRPr lang="en-US"/>
        </a:p>
      </dgm:t>
    </dgm:pt>
    <dgm:pt modelId="{6E15E33F-8505-4A53-ACD9-0C7B31484BF6}" type="sibTrans" cxnId="{0E69A646-D343-4615-965B-B290C1395D6C}">
      <dgm:prSet/>
      <dgm:spPr/>
      <dgm:t>
        <a:bodyPr/>
        <a:lstStyle/>
        <a:p>
          <a:endParaRPr lang="en-US"/>
        </a:p>
      </dgm:t>
    </dgm:pt>
    <dgm:pt modelId="{E8E554F9-EC84-4A75-9D0D-0BB2D666B471}">
      <dgm:prSet phldr="0"/>
      <dgm:spPr/>
      <dgm:t>
        <a:bodyPr/>
        <a:lstStyle/>
        <a:p>
          <a:pPr rtl="0"/>
          <a:r>
            <a:rPr lang="en-US"/>
            <a:t>Find patterns in fatal and non-fatal accidents</a:t>
          </a:r>
        </a:p>
      </dgm:t>
    </dgm:pt>
    <dgm:pt modelId="{58DB03F5-1A75-4588-91F6-68E92044EB20}" type="sibTrans" cxnId="{DF2D0AF3-10B0-48A4-9E8E-4DC56AEDC144}">
      <dgm:prSet/>
      <dgm:spPr/>
      <dgm:t>
        <a:bodyPr/>
        <a:lstStyle/>
        <a:p>
          <a:endParaRPr lang="en-US"/>
        </a:p>
      </dgm:t>
    </dgm:pt>
    <dgm:pt modelId="{570E9DBF-3FFD-4966-9E89-532503010E51}" type="parTrans" cxnId="{DF2D0AF3-10B0-48A4-9E8E-4DC56AEDC144}">
      <dgm:prSet/>
      <dgm:spPr/>
      <dgm:t>
        <a:bodyPr/>
        <a:lstStyle/>
        <a:p>
          <a:endParaRPr lang="en-US"/>
        </a:p>
      </dgm:t>
    </dgm:pt>
    <dgm:pt modelId="{7856AAF9-6566-134D-9EFB-6F121F658F55}" type="pres">
      <dgm:prSet presAssocID="{315F88FF-DE62-594A-ACC1-4430383EF1B6}" presName="Name0" presStyleCnt="0">
        <dgm:presLayoutVars>
          <dgm:chPref val="3"/>
          <dgm:dir/>
          <dgm:animLvl val="lvl"/>
          <dgm:resizeHandles/>
        </dgm:presLayoutVars>
      </dgm:prSet>
      <dgm:spPr/>
    </dgm:pt>
    <dgm:pt modelId="{22C2D46F-3713-6742-BA39-3ACA0CE2CCA8}" type="pres">
      <dgm:prSet presAssocID="{6ED89F52-D0FE-7C42-BFD7-4F4BF6696D83}" presName="horFlow" presStyleCnt="0"/>
      <dgm:spPr/>
    </dgm:pt>
    <dgm:pt modelId="{AEBA235A-7757-1046-9864-C2F6D8680A74}" type="pres">
      <dgm:prSet presAssocID="{6ED89F52-D0FE-7C42-BFD7-4F4BF6696D83}" presName="bigChev" presStyleLbl="node1" presStyleIdx="0" presStyleCnt="3"/>
      <dgm:spPr/>
    </dgm:pt>
    <dgm:pt modelId="{DAE859A5-0D7E-4624-A275-2EC0D3FC8A4B}" type="pres">
      <dgm:prSet presAssocID="{D692F0BD-3EF0-8F41-A304-7FBF7831F045}" presName="parTrans" presStyleCnt="0"/>
      <dgm:spPr/>
    </dgm:pt>
    <dgm:pt modelId="{178FBD0B-E782-4210-970C-881A17153386}" type="pres">
      <dgm:prSet presAssocID="{C111ECE9-646E-5D47-B077-7172A5781F0C}" presName="node" presStyleLbl="alignAccFollowNode1" presStyleIdx="0" presStyleCnt="3">
        <dgm:presLayoutVars>
          <dgm:bulletEnabled val="1"/>
        </dgm:presLayoutVars>
      </dgm:prSet>
      <dgm:spPr/>
    </dgm:pt>
    <dgm:pt modelId="{B3CA8A2D-A4F5-9F4B-BEF6-022AE7C97AB6}" type="pres">
      <dgm:prSet presAssocID="{6ED89F52-D0FE-7C42-BFD7-4F4BF6696D83}" presName="vSp" presStyleCnt="0"/>
      <dgm:spPr/>
    </dgm:pt>
    <dgm:pt modelId="{B2AD43EA-6B30-4EC8-BFBF-F94F70375FA9}" type="pres">
      <dgm:prSet presAssocID="{E849C42B-84F2-401F-AF6E-A51AA18620AA}" presName="horFlow" presStyleCnt="0"/>
      <dgm:spPr/>
    </dgm:pt>
    <dgm:pt modelId="{F918E9DE-C869-4813-B649-87C991B3C6D6}" type="pres">
      <dgm:prSet presAssocID="{E849C42B-84F2-401F-AF6E-A51AA18620AA}" presName="bigChev" presStyleLbl="node1" presStyleIdx="1" presStyleCnt="3"/>
      <dgm:spPr/>
    </dgm:pt>
    <dgm:pt modelId="{30C43C75-9ADC-4735-B28F-FF4598AA375F}" type="pres">
      <dgm:prSet presAssocID="{570E9DBF-3FFD-4966-9E89-532503010E51}" presName="parTrans" presStyleCnt="0"/>
      <dgm:spPr/>
    </dgm:pt>
    <dgm:pt modelId="{04897D90-94C4-4780-BA02-C2B03B7C52BB}" type="pres">
      <dgm:prSet presAssocID="{E8E554F9-EC84-4A75-9D0D-0BB2D666B471}" presName="node" presStyleLbl="alignAccFollowNode1" presStyleIdx="1" presStyleCnt="3">
        <dgm:presLayoutVars>
          <dgm:bulletEnabled val="1"/>
        </dgm:presLayoutVars>
      </dgm:prSet>
      <dgm:spPr/>
    </dgm:pt>
    <dgm:pt modelId="{2004324A-DD88-4476-8E8C-F09AB8C4C5F9}" type="pres">
      <dgm:prSet presAssocID="{E849C42B-84F2-401F-AF6E-A51AA18620AA}" presName="vSp" presStyleCnt="0"/>
      <dgm:spPr/>
    </dgm:pt>
    <dgm:pt modelId="{70638E64-366E-476B-AD8B-ED44877213FA}" type="pres">
      <dgm:prSet presAssocID="{2115838A-48B8-438C-B7F0-FD03A8552E1D}" presName="horFlow" presStyleCnt="0"/>
      <dgm:spPr/>
    </dgm:pt>
    <dgm:pt modelId="{2812DDEE-AEB5-412D-A7D5-8F150041AAE6}" type="pres">
      <dgm:prSet presAssocID="{2115838A-48B8-438C-B7F0-FD03A8552E1D}" presName="bigChev" presStyleLbl="node1" presStyleIdx="2" presStyleCnt="3"/>
      <dgm:spPr/>
    </dgm:pt>
    <dgm:pt modelId="{D12ECD2A-5335-420D-B721-D4AF42778F67}" type="pres">
      <dgm:prSet presAssocID="{7888C28C-5555-4A7D-825E-D356B3164AEA}" presName="parTrans" presStyleCnt="0"/>
      <dgm:spPr/>
    </dgm:pt>
    <dgm:pt modelId="{4BD8D2C7-A6B6-42F2-B4E0-666F1CFD8256}" type="pres">
      <dgm:prSet presAssocID="{23267B83-48B5-47DF-BB25-EF673FF1A5F4}" presName="node" presStyleLbl="alignAccFollowNode1" presStyleIdx="2" presStyleCnt="3">
        <dgm:presLayoutVars>
          <dgm:bulletEnabled val="1"/>
        </dgm:presLayoutVars>
      </dgm:prSet>
      <dgm:spPr/>
    </dgm:pt>
  </dgm:ptLst>
  <dgm:cxnLst>
    <dgm:cxn modelId="{10DA5861-F5C9-D449-B7E7-A277ED910219}" type="presOf" srcId="{315F88FF-DE62-594A-ACC1-4430383EF1B6}" destId="{7856AAF9-6566-134D-9EFB-6F121F658F55}" srcOrd="0" destOrd="0" presId="urn:microsoft.com/office/officeart/2005/8/layout/lProcess3"/>
    <dgm:cxn modelId="{5C74E561-B10B-43A2-8DB3-B13BE7828B9F}" type="presOf" srcId="{E849C42B-84F2-401F-AF6E-A51AA18620AA}" destId="{F918E9DE-C869-4813-B649-87C991B3C6D6}" srcOrd="0" destOrd="0" presId="urn:microsoft.com/office/officeart/2005/8/layout/lProcess3"/>
    <dgm:cxn modelId="{0E69A646-D343-4615-965B-B290C1395D6C}" srcId="{2115838A-48B8-438C-B7F0-FD03A8552E1D}" destId="{23267B83-48B5-47DF-BB25-EF673FF1A5F4}" srcOrd="0" destOrd="0" parTransId="{7888C28C-5555-4A7D-825E-D356B3164AEA}" sibTransId="{6E15E33F-8505-4A53-ACD9-0C7B31484BF6}"/>
    <dgm:cxn modelId="{6B14F169-FD34-4578-8336-1B30C6A0C91F}" type="presOf" srcId="{23267B83-48B5-47DF-BB25-EF673FF1A5F4}" destId="{4BD8D2C7-A6B6-42F2-B4E0-666F1CFD8256}" srcOrd="0" destOrd="0" presId="urn:microsoft.com/office/officeart/2005/8/layout/lProcess3"/>
    <dgm:cxn modelId="{4162894A-56FD-4239-898A-747D57671570}" type="presOf" srcId="{6ED89F52-D0FE-7C42-BFD7-4F4BF6696D83}" destId="{AEBA235A-7757-1046-9864-C2F6D8680A74}" srcOrd="0" destOrd="0" presId="urn:microsoft.com/office/officeart/2005/8/layout/lProcess3"/>
    <dgm:cxn modelId="{035B1C4B-617B-4204-A5B1-3B5D17992F7A}" type="presOf" srcId="{E8E554F9-EC84-4A75-9D0D-0BB2D666B471}" destId="{04897D90-94C4-4780-BA02-C2B03B7C52BB}" srcOrd="0" destOrd="0" presId="urn:microsoft.com/office/officeart/2005/8/layout/lProcess3"/>
    <dgm:cxn modelId="{3F6EE577-E629-42C2-AD2E-0A3B9E6D59A3}" srcId="{315F88FF-DE62-594A-ACC1-4430383EF1B6}" destId="{E849C42B-84F2-401F-AF6E-A51AA18620AA}" srcOrd="1" destOrd="0" parTransId="{061D22B4-FDBE-4D0B-B847-CDCE94A1F349}" sibTransId="{08D170B7-424B-46DC-B397-85E12717835E}"/>
    <dgm:cxn modelId="{737FF3B7-0262-B740-A6CB-7F220C11D959}" srcId="{315F88FF-DE62-594A-ACC1-4430383EF1B6}" destId="{6ED89F52-D0FE-7C42-BFD7-4F4BF6696D83}" srcOrd="0" destOrd="0" parTransId="{4D1BF330-6D57-A34D-8089-E24ABD700669}" sibTransId="{E2AF6EC6-5E1A-2C46-AAA6-40B3B2763C89}"/>
    <dgm:cxn modelId="{C0712AD2-C96A-4D00-885E-CDFAA37611A1}" srcId="{315F88FF-DE62-594A-ACC1-4430383EF1B6}" destId="{2115838A-48B8-438C-B7F0-FD03A8552E1D}" srcOrd="2" destOrd="0" parTransId="{8AD9044F-A938-43DD-A7F9-1868ED588091}" sibTransId="{0B6862A4-B1C8-400A-8212-FD7AD632E81B}"/>
    <dgm:cxn modelId="{91F719DB-3D62-4090-8ECD-B1B408009D1D}" type="presOf" srcId="{2115838A-48B8-438C-B7F0-FD03A8552E1D}" destId="{2812DDEE-AEB5-412D-A7D5-8F150041AAE6}" srcOrd="0" destOrd="0" presId="urn:microsoft.com/office/officeart/2005/8/layout/lProcess3"/>
    <dgm:cxn modelId="{540DD8E0-E895-4B22-8810-52189EC185D2}" type="presOf" srcId="{C111ECE9-646E-5D47-B077-7172A5781F0C}" destId="{178FBD0B-E782-4210-970C-881A17153386}" srcOrd="0" destOrd="0" presId="urn:microsoft.com/office/officeart/2005/8/layout/lProcess3"/>
    <dgm:cxn modelId="{DF2D0AF3-10B0-48A4-9E8E-4DC56AEDC144}" srcId="{E849C42B-84F2-401F-AF6E-A51AA18620AA}" destId="{E8E554F9-EC84-4A75-9D0D-0BB2D666B471}" srcOrd="0" destOrd="0" parTransId="{570E9DBF-3FFD-4966-9E89-532503010E51}" sibTransId="{58DB03F5-1A75-4588-91F6-68E92044EB20}"/>
    <dgm:cxn modelId="{F7D029F8-1921-C941-B2FA-73AF8ED84A91}" srcId="{6ED89F52-D0FE-7C42-BFD7-4F4BF6696D83}" destId="{C111ECE9-646E-5D47-B077-7172A5781F0C}" srcOrd="0" destOrd="0" parTransId="{D692F0BD-3EF0-8F41-A304-7FBF7831F045}" sibTransId="{1D064ACF-397F-3E43-9ABC-CEF6DD6667E9}"/>
    <dgm:cxn modelId="{A7693CAA-5ABA-420E-853E-F47BB884E2B3}" type="presParOf" srcId="{7856AAF9-6566-134D-9EFB-6F121F658F55}" destId="{22C2D46F-3713-6742-BA39-3ACA0CE2CCA8}" srcOrd="0" destOrd="0" presId="urn:microsoft.com/office/officeart/2005/8/layout/lProcess3"/>
    <dgm:cxn modelId="{F6A5603A-8F38-4D5C-9D4D-6518D4DBE866}" type="presParOf" srcId="{22C2D46F-3713-6742-BA39-3ACA0CE2CCA8}" destId="{AEBA235A-7757-1046-9864-C2F6D8680A74}" srcOrd="0" destOrd="0" presId="urn:microsoft.com/office/officeart/2005/8/layout/lProcess3"/>
    <dgm:cxn modelId="{721EC9A5-5F81-4503-9B11-AA1AB2D57831}" type="presParOf" srcId="{22C2D46F-3713-6742-BA39-3ACA0CE2CCA8}" destId="{DAE859A5-0D7E-4624-A275-2EC0D3FC8A4B}" srcOrd="1" destOrd="0" presId="urn:microsoft.com/office/officeart/2005/8/layout/lProcess3"/>
    <dgm:cxn modelId="{B2E0FBA0-ED36-4FB8-B156-34D19E7DE61E}" type="presParOf" srcId="{22C2D46F-3713-6742-BA39-3ACA0CE2CCA8}" destId="{178FBD0B-E782-4210-970C-881A17153386}" srcOrd="2" destOrd="0" presId="urn:microsoft.com/office/officeart/2005/8/layout/lProcess3"/>
    <dgm:cxn modelId="{DCA1843E-343A-4A66-87B4-3193AB1594E0}" type="presParOf" srcId="{7856AAF9-6566-134D-9EFB-6F121F658F55}" destId="{B3CA8A2D-A4F5-9F4B-BEF6-022AE7C97AB6}" srcOrd="1" destOrd="0" presId="urn:microsoft.com/office/officeart/2005/8/layout/lProcess3"/>
    <dgm:cxn modelId="{5C392918-99C6-4829-92D9-D433DADBECFC}" type="presParOf" srcId="{7856AAF9-6566-134D-9EFB-6F121F658F55}" destId="{B2AD43EA-6B30-4EC8-BFBF-F94F70375FA9}" srcOrd="2" destOrd="0" presId="urn:microsoft.com/office/officeart/2005/8/layout/lProcess3"/>
    <dgm:cxn modelId="{589EC149-9E44-4B0E-9E26-BB02B23F5E1E}" type="presParOf" srcId="{B2AD43EA-6B30-4EC8-BFBF-F94F70375FA9}" destId="{F918E9DE-C869-4813-B649-87C991B3C6D6}" srcOrd="0" destOrd="0" presId="urn:microsoft.com/office/officeart/2005/8/layout/lProcess3"/>
    <dgm:cxn modelId="{9034BDE0-C897-416F-8233-10AD2B20B64C}" type="presParOf" srcId="{B2AD43EA-6B30-4EC8-BFBF-F94F70375FA9}" destId="{30C43C75-9ADC-4735-B28F-FF4598AA375F}" srcOrd="1" destOrd="0" presId="urn:microsoft.com/office/officeart/2005/8/layout/lProcess3"/>
    <dgm:cxn modelId="{23E157A5-0B6D-421F-B39F-E03BAEF2495B}" type="presParOf" srcId="{B2AD43EA-6B30-4EC8-BFBF-F94F70375FA9}" destId="{04897D90-94C4-4780-BA02-C2B03B7C52BB}" srcOrd="2" destOrd="0" presId="urn:microsoft.com/office/officeart/2005/8/layout/lProcess3"/>
    <dgm:cxn modelId="{92C7FFDE-0279-4D8E-B8CA-8A94C8914EC2}" type="presParOf" srcId="{7856AAF9-6566-134D-9EFB-6F121F658F55}" destId="{2004324A-DD88-4476-8E8C-F09AB8C4C5F9}" srcOrd="3" destOrd="0" presId="urn:microsoft.com/office/officeart/2005/8/layout/lProcess3"/>
    <dgm:cxn modelId="{7C3D332D-7723-4E15-BEE4-0B6590974516}" type="presParOf" srcId="{7856AAF9-6566-134D-9EFB-6F121F658F55}" destId="{70638E64-366E-476B-AD8B-ED44877213FA}" srcOrd="4" destOrd="0" presId="urn:microsoft.com/office/officeart/2005/8/layout/lProcess3"/>
    <dgm:cxn modelId="{B7E056F9-5062-4F96-97BA-C6ACD53DBF6E}" type="presParOf" srcId="{70638E64-366E-476B-AD8B-ED44877213FA}" destId="{2812DDEE-AEB5-412D-A7D5-8F150041AAE6}" srcOrd="0" destOrd="0" presId="urn:microsoft.com/office/officeart/2005/8/layout/lProcess3"/>
    <dgm:cxn modelId="{3F768BB7-881D-47FB-AD9E-45A2F2D3791E}" type="presParOf" srcId="{70638E64-366E-476B-AD8B-ED44877213FA}" destId="{D12ECD2A-5335-420D-B721-D4AF42778F67}" srcOrd="1" destOrd="0" presId="urn:microsoft.com/office/officeart/2005/8/layout/lProcess3"/>
    <dgm:cxn modelId="{25358A57-C1B8-4FC1-95CD-4CBF92CFC629}" type="presParOf" srcId="{70638E64-366E-476B-AD8B-ED44877213FA}" destId="{4BD8D2C7-A6B6-42F2-B4E0-666F1CFD8256}"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5F88FF-DE62-594A-ACC1-4430383EF1B6}" type="doc">
      <dgm:prSet loTypeId="urn:microsoft.com/office/officeart/2005/8/layout/lProcess3" loCatId="list" qsTypeId="urn:microsoft.com/office/officeart/2005/8/quickstyle/simple1" qsCatId="simple" csTypeId="urn:microsoft.com/office/officeart/2005/8/colors/accent0_3" csCatId="mainScheme" phldr="1"/>
      <dgm:spPr/>
      <dgm:t>
        <a:bodyPr/>
        <a:lstStyle/>
        <a:p>
          <a:endParaRPr lang="en-US"/>
        </a:p>
      </dgm:t>
    </dgm:pt>
    <dgm:pt modelId="{6ED89F52-D0FE-7C42-BFD7-4F4BF6696D83}">
      <dgm:prSet/>
      <dgm:spPr/>
      <dgm:t>
        <a:bodyPr/>
        <a:lstStyle/>
        <a:p>
          <a:pPr rtl="0"/>
          <a:r>
            <a:rPr lang="en-US">
              <a:latin typeface="Arial"/>
            </a:rPr>
            <a:t>What is cluster analysis?</a:t>
          </a:r>
          <a:endParaRPr lang="en-US"/>
        </a:p>
      </dgm:t>
    </dgm:pt>
    <dgm:pt modelId="{4D1BF330-6D57-A34D-8089-E24ABD700669}" type="parTrans" cxnId="{737FF3B7-0262-B740-A6CB-7F220C11D959}">
      <dgm:prSet/>
      <dgm:spPr/>
      <dgm:t>
        <a:bodyPr/>
        <a:lstStyle/>
        <a:p>
          <a:endParaRPr lang="en-US"/>
        </a:p>
      </dgm:t>
    </dgm:pt>
    <dgm:pt modelId="{E2AF6EC6-5E1A-2C46-AAA6-40B3B2763C89}" type="sibTrans" cxnId="{737FF3B7-0262-B740-A6CB-7F220C11D959}">
      <dgm:prSet/>
      <dgm:spPr/>
      <dgm:t>
        <a:bodyPr/>
        <a:lstStyle/>
        <a:p>
          <a:endParaRPr lang="en-US"/>
        </a:p>
      </dgm:t>
    </dgm:pt>
    <dgm:pt modelId="{C111ECE9-646E-5D47-B077-7172A5781F0C}">
      <dgm:prSet phldr="0"/>
      <dgm:spPr/>
      <dgm:t>
        <a:bodyPr/>
        <a:lstStyle/>
        <a:p>
          <a:pPr rtl="0"/>
          <a:r>
            <a:rPr lang="en-US">
              <a:latin typeface="Arial"/>
            </a:rPr>
            <a:t>Finds similar observations and places them into groups</a:t>
          </a:r>
        </a:p>
      </dgm:t>
    </dgm:pt>
    <dgm:pt modelId="{D692F0BD-3EF0-8F41-A304-7FBF7831F045}" type="parTrans" cxnId="{F7D029F8-1921-C941-B2FA-73AF8ED84A91}">
      <dgm:prSet/>
      <dgm:spPr/>
      <dgm:t>
        <a:bodyPr/>
        <a:lstStyle/>
        <a:p>
          <a:endParaRPr lang="en-US"/>
        </a:p>
      </dgm:t>
    </dgm:pt>
    <dgm:pt modelId="{1D064ACF-397F-3E43-9ABC-CEF6DD6667E9}" type="sibTrans" cxnId="{F7D029F8-1921-C941-B2FA-73AF8ED84A91}">
      <dgm:prSet/>
      <dgm:spPr/>
      <dgm:t>
        <a:bodyPr/>
        <a:lstStyle/>
        <a:p>
          <a:endParaRPr lang="en-US"/>
        </a:p>
      </dgm:t>
    </dgm:pt>
    <dgm:pt modelId="{E8E554F9-EC84-4A75-9D0D-0BB2D666B471}">
      <dgm:prSet phldr="0"/>
      <dgm:spPr/>
      <dgm:t>
        <a:bodyPr/>
        <a:lstStyle/>
        <a:p>
          <a:pPr rtl="0"/>
          <a:r>
            <a:rPr lang="en-US">
              <a:latin typeface="Arial"/>
            </a:rPr>
            <a:t>Find similarities between accidents and explore the groupings</a:t>
          </a:r>
        </a:p>
      </dgm:t>
    </dgm:pt>
    <dgm:pt modelId="{570E9DBF-3FFD-4966-9E89-532503010E51}" type="parTrans" cxnId="{DF2D0AF3-10B0-48A4-9E8E-4DC56AEDC144}">
      <dgm:prSet/>
      <dgm:spPr/>
      <dgm:t>
        <a:bodyPr/>
        <a:lstStyle/>
        <a:p>
          <a:endParaRPr lang="en-US"/>
        </a:p>
      </dgm:t>
    </dgm:pt>
    <dgm:pt modelId="{58DB03F5-1A75-4588-91F6-68E92044EB20}" type="sibTrans" cxnId="{DF2D0AF3-10B0-48A4-9E8E-4DC56AEDC144}">
      <dgm:prSet/>
      <dgm:spPr/>
      <dgm:t>
        <a:bodyPr/>
        <a:lstStyle/>
        <a:p>
          <a:endParaRPr lang="en-US"/>
        </a:p>
      </dgm:t>
    </dgm:pt>
    <dgm:pt modelId="{38545989-9D58-4EB9-BB09-D4BC07073578}">
      <dgm:prSet phldr="0"/>
      <dgm:spPr/>
      <dgm:t>
        <a:bodyPr/>
        <a:lstStyle/>
        <a:p>
          <a:pPr rtl="0"/>
          <a:r>
            <a:rPr lang="en-US">
              <a:latin typeface="Arial"/>
            </a:rPr>
            <a:t>How does it help solve the business problem?</a:t>
          </a:r>
          <a:endParaRPr lang="en-US"/>
        </a:p>
      </dgm:t>
    </dgm:pt>
    <dgm:pt modelId="{F86F212A-892D-4F6E-8772-CD7FD9F920C7}" type="parTrans" cxnId="{E88B3225-6EC7-4D76-ABF7-1CB694C6FC07}">
      <dgm:prSet/>
      <dgm:spPr/>
      <dgm:t>
        <a:bodyPr/>
        <a:lstStyle/>
        <a:p>
          <a:endParaRPr lang="en-US"/>
        </a:p>
      </dgm:t>
    </dgm:pt>
    <dgm:pt modelId="{6D12C074-CDD2-4327-8A33-90453F786601}" type="sibTrans" cxnId="{E88B3225-6EC7-4D76-ABF7-1CB694C6FC07}">
      <dgm:prSet/>
      <dgm:spPr/>
      <dgm:t>
        <a:bodyPr/>
        <a:lstStyle/>
        <a:p>
          <a:endParaRPr lang="en-US"/>
        </a:p>
      </dgm:t>
    </dgm:pt>
    <dgm:pt modelId="{D20A0905-F97A-4135-8034-06CE5381EBD2}">
      <dgm:prSet phldr="0"/>
      <dgm:spPr/>
      <dgm:t>
        <a:bodyPr/>
        <a:lstStyle/>
        <a:p>
          <a:pPr rtl="0"/>
          <a:r>
            <a:rPr lang="en-US">
              <a:latin typeface="Arial"/>
            </a:rPr>
            <a:t>Split the data into fatal and non-fatal sets, then calculate similarity using the Gower method and cluster</a:t>
          </a:r>
          <a:endParaRPr lang="en-US"/>
        </a:p>
      </dgm:t>
    </dgm:pt>
    <dgm:pt modelId="{0E026806-9513-47C3-A399-E3F632A6006E}" type="parTrans" cxnId="{A1F8A151-569A-4CC5-A775-60CF659D33B5}">
      <dgm:prSet/>
      <dgm:spPr/>
      <dgm:t>
        <a:bodyPr/>
        <a:lstStyle/>
        <a:p>
          <a:endParaRPr lang="en-US"/>
        </a:p>
      </dgm:t>
    </dgm:pt>
    <dgm:pt modelId="{1AF0F1AA-7D0E-4F8D-97F8-75CCF71ED7FF}" type="sibTrans" cxnId="{A1F8A151-569A-4CC5-A775-60CF659D33B5}">
      <dgm:prSet/>
      <dgm:spPr/>
      <dgm:t>
        <a:bodyPr/>
        <a:lstStyle/>
        <a:p>
          <a:endParaRPr lang="en-US"/>
        </a:p>
      </dgm:t>
    </dgm:pt>
    <dgm:pt modelId="{E40ED284-1666-45DB-B359-BCFA91A08EE2}">
      <dgm:prSet phldr="0"/>
      <dgm:spPr/>
      <dgm:t>
        <a:bodyPr/>
        <a:lstStyle/>
        <a:p>
          <a:pPr rtl="0"/>
          <a:r>
            <a:rPr lang="en-US"/>
            <a:t>How was it applied?</a:t>
          </a:r>
        </a:p>
      </dgm:t>
    </dgm:pt>
    <dgm:pt modelId="{ED384DC9-3F6C-43D9-97ED-176ED4E95DDB}" type="parTrans" cxnId="{8E1FF85C-FCE4-4F5C-8612-411E4252992F}">
      <dgm:prSet/>
      <dgm:spPr/>
      <dgm:t>
        <a:bodyPr/>
        <a:lstStyle/>
        <a:p>
          <a:endParaRPr lang="en-US"/>
        </a:p>
      </dgm:t>
    </dgm:pt>
    <dgm:pt modelId="{AB10D0B8-8128-4A7A-BB5D-1F6CB5A69628}" type="sibTrans" cxnId="{8E1FF85C-FCE4-4F5C-8612-411E4252992F}">
      <dgm:prSet/>
      <dgm:spPr/>
      <dgm:t>
        <a:bodyPr/>
        <a:lstStyle/>
        <a:p>
          <a:endParaRPr lang="en-US"/>
        </a:p>
      </dgm:t>
    </dgm:pt>
    <dgm:pt modelId="{7856AAF9-6566-134D-9EFB-6F121F658F55}" type="pres">
      <dgm:prSet presAssocID="{315F88FF-DE62-594A-ACC1-4430383EF1B6}" presName="Name0" presStyleCnt="0">
        <dgm:presLayoutVars>
          <dgm:chPref val="3"/>
          <dgm:dir/>
          <dgm:animLvl val="lvl"/>
          <dgm:resizeHandles/>
        </dgm:presLayoutVars>
      </dgm:prSet>
      <dgm:spPr/>
    </dgm:pt>
    <dgm:pt modelId="{22C2D46F-3713-6742-BA39-3ACA0CE2CCA8}" type="pres">
      <dgm:prSet presAssocID="{6ED89F52-D0FE-7C42-BFD7-4F4BF6696D83}" presName="horFlow" presStyleCnt="0"/>
      <dgm:spPr/>
    </dgm:pt>
    <dgm:pt modelId="{AEBA235A-7757-1046-9864-C2F6D8680A74}" type="pres">
      <dgm:prSet presAssocID="{6ED89F52-D0FE-7C42-BFD7-4F4BF6696D83}" presName="bigChev" presStyleLbl="node1" presStyleIdx="0" presStyleCnt="3"/>
      <dgm:spPr/>
    </dgm:pt>
    <dgm:pt modelId="{DAE859A5-0D7E-4624-A275-2EC0D3FC8A4B}" type="pres">
      <dgm:prSet presAssocID="{D692F0BD-3EF0-8F41-A304-7FBF7831F045}" presName="parTrans" presStyleCnt="0"/>
      <dgm:spPr/>
    </dgm:pt>
    <dgm:pt modelId="{178FBD0B-E782-4210-970C-881A17153386}" type="pres">
      <dgm:prSet presAssocID="{C111ECE9-646E-5D47-B077-7172A5781F0C}" presName="node" presStyleLbl="alignAccFollowNode1" presStyleIdx="0" presStyleCnt="3">
        <dgm:presLayoutVars>
          <dgm:bulletEnabled val="1"/>
        </dgm:presLayoutVars>
      </dgm:prSet>
      <dgm:spPr/>
    </dgm:pt>
    <dgm:pt modelId="{B3CA8A2D-A4F5-9F4B-BEF6-022AE7C97AB6}" type="pres">
      <dgm:prSet presAssocID="{6ED89F52-D0FE-7C42-BFD7-4F4BF6696D83}" presName="vSp" presStyleCnt="0"/>
      <dgm:spPr/>
    </dgm:pt>
    <dgm:pt modelId="{F0AF8D1E-A713-41FE-AA28-4E98B3857037}" type="pres">
      <dgm:prSet presAssocID="{38545989-9D58-4EB9-BB09-D4BC07073578}" presName="horFlow" presStyleCnt="0"/>
      <dgm:spPr/>
    </dgm:pt>
    <dgm:pt modelId="{F961F1EA-13FE-4AA3-869D-4ED4C60A8638}" type="pres">
      <dgm:prSet presAssocID="{38545989-9D58-4EB9-BB09-D4BC07073578}" presName="bigChev" presStyleLbl="node1" presStyleIdx="1" presStyleCnt="3"/>
      <dgm:spPr/>
    </dgm:pt>
    <dgm:pt modelId="{29C84A8F-14A0-4964-B000-47BC4F4246D2}" type="pres">
      <dgm:prSet presAssocID="{570E9DBF-3FFD-4966-9E89-532503010E51}" presName="parTrans" presStyleCnt="0"/>
      <dgm:spPr/>
    </dgm:pt>
    <dgm:pt modelId="{0D89C4C3-72AB-46C1-B974-C272EAC1DB98}" type="pres">
      <dgm:prSet presAssocID="{E8E554F9-EC84-4A75-9D0D-0BB2D666B471}" presName="node" presStyleLbl="alignAccFollowNode1" presStyleIdx="1" presStyleCnt="3">
        <dgm:presLayoutVars>
          <dgm:bulletEnabled val="1"/>
        </dgm:presLayoutVars>
      </dgm:prSet>
      <dgm:spPr/>
    </dgm:pt>
    <dgm:pt modelId="{A77FDB27-C93B-4712-AFBE-CE4359B27C9F}" type="pres">
      <dgm:prSet presAssocID="{38545989-9D58-4EB9-BB09-D4BC07073578}" presName="vSp" presStyleCnt="0"/>
      <dgm:spPr/>
    </dgm:pt>
    <dgm:pt modelId="{25D046A3-8723-4520-B114-F52C6D76712A}" type="pres">
      <dgm:prSet presAssocID="{E40ED284-1666-45DB-B359-BCFA91A08EE2}" presName="horFlow" presStyleCnt="0"/>
      <dgm:spPr/>
    </dgm:pt>
    <dgm:pt modelId="{E0862786-DD31-4558-9615-0F338A9C22A1}" type="pres">
      <dgm:prSet presAssocID="{E40ED284-1666-45DB-B359-BCFA91A08EE2}" presName="bigChev" presStyleLbl="node1" presStyleIdx="2" presStyleCnt="3"/>
      <dgm:spPr/>
    </dgm:pt>
    <dgm:pt modelId="{F494A1DB-CB44-475F-A434-1E91E774F85B}" type="pres">
      <dgm:prSet presAssocID="{0E026806-9513-47C3-A399-E3F632A6006E}" presName="parTrans" presStyleCnt="0"/>
      <dgm:spPr/>
    </dgm:pt>
    <dgm:pt modelId="{1F006F5B-2866-438B-AF0D-263D45A1994E}" type="pres">
      <dgm:prSet presAssocID="{D20A0905-F97A-4135-8034-06CE5381EBD2}" presName="node" presStyleLbl="alignAccFollowNode1" presStyleIdx="2" presStyleCnt="3">
        <dgm:presLayoutVars>
          <dgm:bulletEnabled val="1"/>
        </dgm:presLayoutVars>
      </dgm:prSet>
      <dgm:spPr/>
    </dgm:pt>
  </dgm:ptLst>
  <dgm:cxnLst>
    <dgm:cxn modelId="{E88B3225-6EC7-4D76-ABF7-1CB694C6FC07}" srcId="{315F88FF-DE62-594A-ACC1-4430383EF1B6}" destId="{38545989-9D58-4EB9-BB09-D4BC07073578}" srcOrd="1" destOrd="0" parTransId="{F86F212A-892D-4F6E-8772-CD7FD9F920C7}" sibTransId="{6D12C074-CDD2-4327-8A33-90453F786601}"/>
    <dgm:cxn modelId="{CE0DA525-1B5E-4B0A-8914-040E72B93591}" type="presOf" srcId="{E40ED284-1666-45DB-B359-BCFA91A08EE2}" destId="{E0862786-DD31-4558-9615-0F338A9C22A1}" srcOrd="0" destOrd="0" presId="urn:microsoft.com/office/officeart/2005/8/layout/lProcess3"/>
    <dgm:cxn modelId="{65C04740-8CCA-450B-A824-461F0AAAB419}" type="presOf" srcId="{6ED89F52-D0FE-7C42-BFD7-4F4BF6696D83}" destId="{AEBA235A-7757-1046-9864-C2F6D8680A74}" srcOrd="0" destOrd="0" presId="urn:microsoft.com/office/officeart/2005/8/layout/lProcess3"/>
    <dgm:cxn modelId="{8E1FF85C-FCE4-4F5C-8612-411E4252992F}" srcId="{315F88FF-DE62-594A-ACC1-4430383EF1B6}" destId="{E40ED284-1666-45DB-B359-BCFA91A08EE2}" srcOrd="2" destOrd="0" parTransId="{ED384DC9-3F6C-43D9-97ED-176ED4E95DDB}" sibTransId="{AB10D0B8-8128-4A7A-BB5D-1F6CB5A69628}"/>
    <dgm:cxn modelId="{10DA5861-F5C9-D449-B7E7-A277ED910219}" type="presOf" srcId="{315F88FF-DE62-594A-ACC1-4430383EF1B6}" destId="{7856AAF9-6566-134D-9EFB-6F121F658F55}" srcOrd="0" destOrd="0" presId="urn:microsoft.com/office/officeart/2005/8/layout/lProcess3"/>
    <dgm:cxn modelId="{A1F8A151-569A-4CC5-A775-60CF659D33B5}" srcId="{E40ED284-1666-45DB-B359-BCFA91A08EE2}" destId="{D20A0905-F97A-4135-8034-06CE5381EBD2}" srcOrd="0" destOrd="0" parTransId="{0E026806-9513-47C3-A399-E3F632A6006E}" sibTransId="{1AF0F1AA-7D0E-4F8D-97F8-75CCF71ED7FF}"/>
    <dgm:cxn modelId="{7C003577-6E43-4407-9569-E1BC5216F239}" type="presOf" srcId="{C111ECE9-646E-5D47-B077-7172A5781F0C}" destId="{178FBD0B-E782-4210-970C-881A17153386}" srcOrd="0" destOrd="0" presId="urn:microsoft.com/office/officeart/2005/8/layout/lProcess3"/>
    <dgm:cxn modelId="{18C0FF58-0FAF-4198-B331-A361CDA232E8}" type="presOf" srcId="{D20A0905-F97A-4135-8034-06CE5381EBD2}" destId="{1F006F5B-2866-438B-AF0D-263D45A1994E}" srcOrd="0" destOrd="0" presId="urn:microsoft.com/office/officeart/2005/8/layout/lProcess3"/>
    <dgm:cxn modelId="{D05A359D-8C6C-4253-AFEF-B182FA986F8A}" type="presOf" srcId="{E8E554F9-EC84-4A75-9D0D-0BB2D666B471}" destId="{0D89C4C3-72AB-46C1-B974-C272EAC1DB98}" srcOrd="0" destOrd="0" presId="urn:microsoft.com/office/officeart/2005/8/layout/lProcess3"/>
    <dgm:cxn modelId="{C4ADA7B3-712D-4591-A241-7034857A29EF}" type="presOf" srcId="{38545989-9D58-4EB9-BB09-D4BC07073578}" destId="{F961F1EA-13FE-4AA3-869D-4ED4C60A8638}" srcOrd="0" destOrd="0" presId="urn:microsoft.com/office/officeart/2005/8/layout/lProcess3"/>
    <dgm:cxn modelId="{737FF3B7-0262-B740-A6CB-7F220C11D959}" srcId="{315F88FF-DE62-594A-ACC1-4430383EF1B6}" destId="{6ED89F52-D0FE-7C42-BFD7-4F4BF6696D83}" srcOrd="0" destOrd="0" parTransId="{4D1BF330-6D57-A34D-8089-E24ABD700669}" sibTransId="{E2AF6EC6-5E1A-2C46-AAA6-40B3B2763C89}"/>
    <dgm:cxn modelId="{DF2D0AF3-10B0-48A4-9E8E-4DC56AEDC144}" srcId="{38545989-9D58-4EB9-BB09-D4BC07073578}" destId="{E8E554F9-EC84-4A75-9D0D-0BB2D666B471}" srcOrd="0" destOrd="0" parTransId="{570E9DBF-3FFD-4966-9E89-532503010E51}" sibTransId="{58DB03F5-1A75-4588-91F6-68E92044EB20}"/>
    <dgm:cxn modelId="{F7D029F8-1921-C941-B2FA-73AF8ED84A91}" srcId="{6ED89F52-D0FE-7C42-BFD7-4F4BF6696D83}" destId="{C111ECE9-646E-5D47-B077-7172A5781F0C}" srcOrd="0" destOrd="0" parTransId="{D692F0BD-3EF0-8F41-A304-7FBF7831F045}" sibTransId="{1D064ACF-397F-3E43-9ABC-CEF6DD6667E9}"/>
    <dgm:cxn modelId="{D7CD5ECB-CF21-443B-A309-B2B3656FACA2}" type="presParOf" srcId="{7856AAF9-6566-134D-9EFB-6F121F658F55}" destId="{22C2D46F-3713-6742-BA39-3ACA0CE2CCA8}" srcOrd="0" destOrd="0" presId="urn:microsoft.com/office/officeart/2005/8/layout/lProcess3"/>
    <dgm:cxn modelId="{37AC9FBD-4F6B-4F7F-BE39-B5D84D444A74}" type="presParOf" srcId="{22C2D46F-3713-6742-BA39-3ACA0CE2CCA8}" destId="{AEBA235A-7757-1046-9864-C2F6D8680A74}" srcOrd="0" destOrd="0" presId="urn:microsoft.com/office/officeart/2005/8/layout/lProcess3"/>
    <dgm:cxn modelId="{6CFD216D-8618-4A7B-80C9-6E596C9E50EE}" type="presParOf" srcId="{22C2D46F-3713-6742-BA39-3ACA0CE2CCA8}" destId="{DAE859A5-0D7E-4624-A275-2EC0D3FC8A4B}" srcOrd="1" destOrd="0" presId="urn:microsoft.com/office/officeart/2005/8/layout/lProcess3"/>
    <dgm:cxn modelId="{D567856B-4070-46DE-9CEC-85CFC155BD24}" type="presParOf" srcId="{22C2D46F-3713-6742-BA39-3ACA0CE2CCA8}" destId="{178FBD0B-E782-4210-970C-881A17153386}" srcOrd="2" destOrd="0" presId="urn:microsoft.com/office/officeart/2005/8/layout/lProcess3"/>
    <dgm:cxn modelId="{0DC31CF0-1685-45FD-B821-A0719330C38A}" type="presParOf" srcId="{7856AAF9-6566-134D-9EFB-6F121F658F55}" destId="{B3CA8A2D-A4F5-9F4B-BEF6-022AE7C97AB6}" srcOrd="1" destOrd="0" presId="urn:microsoft.com/office/officeart/2005/8/layout/lProcess3"/>
    <dgm:cxn modelId="{DDE6D5C5-9FCC-4626-A9D8-F5848DBDB6B0}" type="presParOf" srcId="{7856AAF9-6566-134D-9EFB-6F121F658F55}" destId="{F0AF8D1E-A713-41FE-AA28-4E98B3857037}" srcOrd="2" destOrd="0" presId="urn:microsoft.com/office/officeart/2005/8/layout/lProcess3"/>
    <dgm:cxn modelId="{BB217177-36F0-4D7B-B93B-CF673007CD98}" type="presParOf" srcId="{F0AF8D1E-A713-41FE-AA28-4E98B3857037}" destId="{F961F1EA-13FE-4AA3-869D-4ED4C60A8638}" srcOrd="0" destOrd="0" presId="urn:microsoft.com/office/officeart/2005/8/layout/lProcess3"/>
    <dgm:cxn modelId="{885354A4-D825-4D68-8E8A-AB965F8F9529}" type="presParOf" srcId="{F0AF8D1E-A713-41FE-AA28-4E98B3857037}" destId="{29C84A8F-14A0-4964-B000-47BC4F4246D2}" srcOrd="1" destOrd="0" presId="urn:microsoft.com/office/officeart/2005/8/layout/lProcess3"/>
    <dgm:cxn modelId="{2FABD964-D5DF-4B1C-9E91-44347294B740}" type="presParOf" srcId="{F0AF8D1E-A713-41FE-AA28-4E98B3857037}" destId="{0D89C4C3-72AB-46C1-B974-C272EAC1DB98}" srcOrd="2" destOrd="0" presId="urn:microsoft.com/office/officeart/2005/8/layout/lProcess3"/>
    <dgm:cxn modelId="{29243F13-DCD9-4F6B-862B-F5965FAF9E08}" type="presParOf" srcId="{7856AAF9-6566-134D-9EFB-6F121F658F55}" destId="{A77FDB27-C93B-4712-AFBE-CE4359B27C9F}" srcOrd="3" destOrd="0" presId="urn:microsoft.com/office/officeart/2005/8/layout/lProcess3"/>
    <dgm:cxn modelId="{CE27FC3B-259B-46FC-9C40-3E6BA32DB9DA}" type="presParOf" srcId="{7856AAF9-6566-134D-9EFB-6F121F658F55}" destId="{25D046A3-8723-4520-B114-F52C6D76712A}" srcOrd="4" destOrd="0" presId="urn:microsoft.com/office/officeart/2005/8/layout/lProcess3"/>
    <dgm:cxn modelId="{5770E05C-A35B-4DDB-8B3C-A69DE651314A}" type="presParOf" srcId="{25D046A3-8723-4520-B114-F52C6D76712A}" destId="{E0862786-DD31-4558-9615-0F338A9C22A1}" srcOrd="0" destOrd="0" presId="urn:microsoft.com/office/officeart/2005/8/layout/lProcess3"/>
    <dgm:cxn modelId="{F04D7C16-E63F-4D1D-A2DF-E4F56D631D91}" type="presParOf" srcId="{25D046A3-8723-4520-B114-F52C6D76712A}" destId="{F494A1DB-CB44-475F-A434-1E91E774F85B}" srcOrd="1" destOrd="0" presId="urn:microsoft.com/office/officeart/2005/8/layout/lProcess3"/>
    <dgm:cxn modelId="{4F73A3AC-955C-410B-8932-7EEE047BF3D7}" type="presParOf" srcId="{25D046A3-8723-4520-B114-F52C6D76712A}" destId="{1F006F5B-2866-438B-AF0D-263D45A1994E}"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5F88FF-DE62-594A-ACC1-4430383EF1B6}" type="doc">
      <dgm:prSet loTypeId="urn:microsoft.com/office/officeart/2005/8/layout/lProcess3" loCatId="list" qsTypeId="urn:microsoft.com/office/officeart/2005/8/quickstyle/simple1" qsCatId="simple" csTypeId="urn:microsoft.com/office/officeart/2005/8/colors/accent0_3" csCatId="mainScheme" phldr="1"/>
      <dgm:spPr/>
      <dgm:t>
        <a:bodyPr/>
        <a:lstStyle/>
        <a:p>
          <a:endParaRPr lang="en-US"/>
        </a:p>
      </dgm:t>
    </dgm:pt>
    <dgm:pt modelId="{6ED89F52-D0FE-7C42-BFD7-4F4BF6696D83}">
      <dgm:prSet/>
      <dgm:spPr/>
      <dgm:t>
        <a:bodyPr/>
        <a:lstStyle/>
        <a:p>
          <a:pPr rtl="0"/>
          <a:r>
            <a:rPr lang="en-US">
              <a:latin typeface="Arial"/>
            </a:rPr>
            <a:t>What is time series analysis?</a:t>
          </a:r>
          <a:endParaRPr lang="en-US"/>
        </a:p>
      </dgm:t>
    </dgm:pt>
    <dgm:pt modelId="{4D1BF330-6D57-A34D-8089-E24ABD700669}" type="parTrans" cxnId="{737FF3B7-0262-B740-A6CB-7F220C11D959}">
      <dgm:prSet/>
      <dgm:spPr/>
      <dgm:t>
        <a:bodyPr/>
        <a:lstStyle/>
        <a:p>
          <a:endParaRPr lang="en-US"/>
        </a:p>
      </dgm:t>
    </dgm:pt>
    <dgm:pt modelId="{E2AF6EC6-5E1A-2C46-AAA6-40B3B2763C89}" type="sibTrans" cxnId="{737FF3B7-0262-B740-A6CB-7F220C11D959}">
      <dgm:prSet/>
      <dgm:spPr/>
      <dgm:t>
        <a:bodyPr/>
        <a:lstStyle/>
        <a:p>
          <a:endParaRPr lang="en-US"/>
        </a:p>
      </dgm:t>
    </dgm:pt>
    <dgm:pt modelId="{C111ECE9-646E-5D47-B077-7172A5781F0C}">
      <dgm:prSet phldr="0"/>
      <dgm:spPr/>
      <dgm:t>
        <a:bodyPr/>
        <a:lstStyle/>
        <a:p>
          <a:pPr rtl="0"/>
          <a:r>
            <a:rPr lang="en-US">
              <a:latin typeface="Arial"/>
            </a:rPr>
            <a:t> Method of observing a sequence of data over an interval of time </a:t>
          </a:r>
        </a:p>
      </dgm:t>
    </dgm:pt>
    <dgm:pt modelId="{D692F0BD-3EF0-8F41-A304-7FBF7831F045}" type="parTrans" cxnId="{F7D029F8-1921-C941-B2FA-73AF8ED84A91}">
      <dgm:prSet/>
      <dgm:spPr/>
      <dgm:t>
        <a:bodyPr/>
        <a:lstStyle/>
        <a:p>
          <a:endParaRPr lang="en-US"/>
        </a:p>
      </dgm:t>
    </dgm:pt>
    <dgm:pt modelId="{1D064ACF-397F-3E43-9ABC-CEF6DD6667E9}" type="sibTrans" cxnId="{F7D029F8-1921-C941-B2FA-73AF8ED84A91}">
      <dgm:prSet/>
      <dgm:spPr/>
      <dgm:t>
        <a:bodyPr/>
        <a:lstStyle/>
        <a:p>
          <a:endParaRPr lang="en-US"/>
        </a:p>
      </dgm:t>
    </dgm:pt>
    <dgm:pt modelId="{E8E554F9-EC84-4A75-9D0D-0BB2D666B471}">
      <dgm:prSet phldr="0"/>
      <dgm:spPr/>
      <dgm:t>
        <a:bodyPr/>
        <a:lstStyle/>
        <a:p>
          <a:pPr rtl="0"/>
          <a:r>
            <a:rPr lang="en-US">
              <a:latin typeface="Arial"/>
            </a:rPr>
            <a:t>Identifying trends/patterns of accidents  </a:t>
          </a:r>
          <a:endParaRPr lang="en-US"/>
        </a:p>
      </dgm:t>
    </dgm:pt>
    <dgm:pt modelId="{570E9DBF-3FFD-4966-9E89-532503010E51}" type="parTrans" cxnId="{DF2D0AF3-10B0-48A4-9E8E-4DC56AEDC144}">
      <dgm:prSet/>
      <dgm:spPr/>
    </dgm:pt>
    <dgm:pt modelId="{58DB03F5-1A75-4588-91F6-68E92044EB20}" type="sibTrans" cxnId="{DF2D0AF3-10B0-48A4-9E8E-4DC56AEDC144}">
      <dgm:prSet/>
      <dgm:spPr/>
    </dgm:pt>
    <dgm:pt modelId="{38545989-9D58-4EB9-BB09-D4BC07073578}">
      <dgm:prSet phldr="0"/>
      <dgm:spPr/>
      <dgm:t>
        <a:bodyPr/>
        <a:lstStyle/>
        <a:p>
          <a:pPr rtl="0"/>
          <a:r>
            <a:rPr lang="en-US">
              <a:latin typeface="Arial"/>
            </a:rPr>
            <a:t>How does it help solve the business problem?</a:t>
          </a:r>
          <a:endParaRPr lang="en-US"/>
        </a:p>
      </dgm:t>
    </dgm:pt>
    <dgm:pt modelId="{F86F212A-892D-4F6E-8772-CD7FD9F920C7}" type="parTrans" cxnId="{E88B3225-6EC7-4D76-ABF7-1CB694C6FC07}">
      <dgm:prSet/>
      <dgm:spPr/>
    </dgm:pt>
    <dgm:pt modelId="{6D12C074-CDD2-4327-8A33-90453F786601}" type="sibTrans" cxnId="{E88B3225-6EC7-4D76-ABF7-1CB694C6FC07}">
      <dgm:prSet/>
      <dgm:spPr/>
    </dgm:pt>
    <dgm:pt modelId="{99B54C60-EAA4-4963-B55C-41FF8D4D77CF}">
      <dgm:prSet phldr="0"/>
      <dgm:spPr/>
      <dgm:t>
        <a:bodyPr/>
        <a:lstStyle/>
        <a:p>
          <a:pPr rtl="0"/>
          <a:r>
            <a:rPr lang="en-US">
              <a:latin typeface="Arial"/>
            </a:rPr>
            <a:t>Cumulative Distribution </a:t>
          </a:r>
        </a:p>
      </dgm:t>
    </dgm:pt>
    <dgm:pt modelId="{5CFE0CDF-2FD3-4B9F-88CC-CEA30C568DEB}" type="parTrans" cxnId="{6EFF22DF-AFDB-49C1-95B6-EF528F380FA3}">
      <dgm:prSet/>
      <dgm:spPr/>
    </dgm:pt>
    <dgm:pt modelId="{CB464BDF-7C07-492D-B5A3-A4C3B6F56A83}" type="sibTrans" cxnId="{6EFF22DF-AFDB-49C1-95B6-EF528F380FA3}">
      <dgm:prSet/>
      <dgm:spPr/>
    </dgm:pt>
    <dgm:pt modelId="{926A9FAE-8220-4C44-8969-296FB411369F}">
      <dgm:prSet phldr="0"/>
      <dgm:spPr/>
      <dgm:t>
        <a:bodyPr/>
        <a:lstStyle/>
        <a:p>
          <a:pPr rtl="0"/>
          <a:r>
            <a:rPr lang="en-US"/>
            <a:t>How was it applied?</a:t>
          </a:r>
        </a:p>
      </dgm:t>
    </dgm:pt>
    <dgm:pt modelId="{6BBBFF0D-1A1E-4884-B2D9-213D6E5279FA}" type="parTrans" cxnId="{805C3C35-B493-4413-9D2B-77ECF6C1577C}">
      <dgm:prSet/>
      <dgm:spPr/>
    </dgm:pt>
    <dgm:pt modelId="{F0F5C856-4C4D-41AA-9C83-6D5479F6283F}" type="sibTrans" cxnId="{805C3C35-B493-4413-9D2B-77ECF6C1577C}">
      <dgm:prSet/>
      <dgm:spPr/>
    </dgm:pt>
    <dgm:pt modelId="{7856AAF9-6566-134D-9EFB-6F121F658F55}" type="pres">
      <dgm:prSet presAssocID="{315F88FF-DE62-594A-ACC1-4430383EF1B6}" presName="Name0" presStyleCnt="0">
        <dgm:presLayoutVars>
          <dgm:chPref val="3"/>
          <dgm:dir/>
          <dgm:animLvl val="lvl"/>
          <dgm:resizeHandles/>
        </dgm:presLayoutVars>
      </dgm:prSet>
      <dgm:spPr/>
    </dgm:pt>
    <dgm:pt modelId="{22C2D46F-3713-6742-BA39-3ACA0CE2CCA8}" type="pres">
      <dgm:prSet presAssocID="{6ED89F52-D0FE-7C42-BFD7-4F4BF6696D83}" presName="horFlow" presStyleCnt="0"/>
      <dgm:spPr/>
    </dgm:pt>
    <dgm:pt modelId="{AEBA235A-7757-1046-9864-C2F6D8680A74}" type="pres">
      <dgm:prSet presAssocID="{6ED89F52-D0FE-7C42-BFD7-4F4BF6696D83}" presName="bigChev" presStyleLbl="node1" presStyleIdx="0" presStyleCnt="3"/>
      <dgm:spPr/>
    </dgm:pt>
    <dgm:pt modelId="{DAE859A5-0D7E-4624-A275-2EC0D3FC8A4B}" type="pres">
      <dgm:prSet presAssocID="{D692F0BD-3EF0-8F41-A304-7FBF7831F045}" presName="parTrans" presStyleCnt="0"/>
      <dgm:spPr/>
    </dgm:pt>
    <dgm:pt modelId="{178FBD0B-E782-4210-970C-881A17153386}" type="pres">
      <dgm:prSet presAssocID="{C111ECE9-646E-5D47-B077-7172A5781F0C}" presName="node" presStyleLbl="alignAccFollowNode1" presStyleIdx="0" presStyleCnt="3">
        <dgm:presLayoutVars>
          <dgm:bulletEnabled val="1"/>
        </dgm:presLayoutVars>
      </dgm:prSet>
      <dgm:spPr/>
    </dgm:pt>
    <dgm:pt modelId="{B3CA8A2D-A4F5-9F4B-BEF6-022AE7C97AB6}" type="pres">
      <dgm:prSet presAssocID="{6ED89F52-D0FE-7C42-BFD7-4F4BF6696D83}" presName="vSp" presStyleCnt="0"/>
      <dgm:spPr/>
    </dgm:pt>
    <dgm:pt modelId="{F0AF8D1E-A713-41FE-AA28-4E98B3857037}" type="pres">
      <dgm:prSet presAssocID="{38545989-9D58-4EB9-BB09-D4BC07073578}" presName="horFlow" presStyleCnt="0"/>
      <dgm:spPr/>
    </dgm:pt>
    <dgm:pt modelId="{F961F1EA-13FE-4AA3-869D-4ED4C60A8638}" type="pres">
      <dgm:prSet presAssocID="{38545989-9D58-4EB9-BB09-D4BC07073578}" presName="bigChev" presStyleLbl="node1" presStyleIdx="1" presStyleCnt="3"/>
      <dgm:spPr/>
    </dgm:pt>
    <dgm:pt modelId="{30C43C75-9ADC-4735-B28F-FF4598AA375F}" type="pres">
      <dgm:prSet presAssocID="{570E9DBF-3FFD-4966-9E89-532503010E51}" presName="parTrans" presStyleCnt="0"/>
      <dgm:spPr/>
    </dgm:pt>
    <dgm:pt modelId="{04897D90-94C4-4780-BA02-C2B03B7C52BB}" type="pres">
      <dgm:prSet presAssocID="{E8E554F9-EC84-4A75-9D0D-0BB2D666B471}" presName="node" presStyleLbl="alignAccFollowNode1" presStyleIdx="1" presStyleCnt="3">
        <dgm:presLayoutVars>
          <dgm:bulletEnabled val="1"/>
        </dgm:presLayoutVars>
      </dgm:prSet>
      <dgm:spPr/>
    </dgm:pt>
    <dgm:pt modelId="{4527D026-D2D0-48DC-ABDF-446F366D69D3}" type="pres">
      <dgm:prSet presAssocID="{38545989-9D58-4EB9-BB09-D4BC07073578}" presName="vSp" presStyleCnt="0"/>
      <dgm:spPr/>
    </dgm:pt>
    <dgm:pt modelId="{9958F821-E158-4E68-8A7B-74EC050C4C18}" type="pres">
      <dgm:prSet presAssocID="{926A9FAE-8220-4C44-8969-296FB411369F}" presName="horFlow" presStyleCnt="0"/>
      <dgm:spPr/>
    </dgm:pt>
    <dgm:pt modelId="{710A7FF2-981A-4AFB-B413-619FF502135F}" type="pres">
      <dgm:prSet presAssocID="{926A9FAE-8220-4C44-8969-296FB411369F}" presName="bigChev" presStyleLbl="node1" presStyleIdx="2" presStyleCnt="3"/>
      <dgm:spPr/>
    </dgm:pt>
    <dgm:pt modelId="{3C4A691C-8845-48DF-8B79-CF848EE87D2C}" type="pres">
      <dgm:prSet presAssocID="{5CFE0CDF-2FD3-4B9F-88CC-CEA30C568DEB}" presName="parTrans" presStyleCnt="0"/>
      <dgm:spPr/>
    </dgm:pt>
    <dgm:pt modelId="{2933B68C-3608-4E12-B108-5939DBA01A41}" type="pres">
      <dgm:prSet presAssocID="{99B54C60-EAA4-4963-B55C-41FF8D4D77CF}" presName="node" presStyleLbl="alignAccFollowNode1" presStyleIdx="2" presStyleCnt="3">
        <dgm:presLayoutVars>
          <dgm:bulletEnabled val="1"/>
        </dgm:presLayoutVars>
      </dgm:prSet>
      <dgm:spPr/>
    </dgm:pt>
  </dgm:ptLst>
  <dgm:cxnLst>
    <dgm:cxn modelId="{E88B3225-6EC7-4D76-ABF7-1CB694C6FC07}" srcId="{315F88FF-DE62-594A-ACC1-4430383EF1B6}" destId="{38545989-9D58-4EB9-BB09-D4BC07073578}" srcOrd="1" destOrd="0" parTransId="{F86F212A-892D-4F6E-8772-CD7FD9F920C7}" sibTransId="{6D12C074-CDD2-4327-8A33-90453F786601}"/>
    <dgm:cxn modelId="{805C3C35-B493-4413-9D2B-77ECF6C1577C}" srcId="{315F88FF-DE62-594A-ACC1-4430383EF1B6}" destId="{926A9FAE-8220-4C44-8969-296FB411369F}" srcOrd="2" destOrd="0" parTransId="{6BBBFF0D-1A1E-4884-B2D9-213D6E5279FA}" sibTransId="{F0F5C856-4C4D-41AA-9C83-6D5479F6283F}"/>
    <dgm:cxn modelId="{996A443F-F1B9-4061-9046-8CCC67D0E4FD}" type="presOf" srcId="{E8E554F9-EC84-4A75-9D0D-0BB2D666B471}" destId="{04897D90-94C4-4780-BA02-C2B03B7C52BB}" srcOrd="0" destOrd="0" presId="urn:microsoft.com/office/officeart/2005/8/layout/lProcess3"/>
    <dgm:cxn modelId="{89660560-1C6D-4A6A-A2EC-0209FC11D886}" type="presOf" srcId="{38545989-9D58-4EB9-BB09-D4BC07073578}" destId="{F961F1EA-13FE-4AA3-869D-4ED4C60A8638}" srcOrd="0" destOrd="0" presId="urn:microsoft.com/office/officeart/2005/8/layout/lProcess3"/>
    <dgm:cxn modelId="{10DA5861-F5C9-D449-B7E7-A277ED910219}" type="presOf" srcId="{315F88FF-DE62-594A-ACC1-4430383EF1B6}" destId="{7856AAF9-6566-134D-9EFB-6F121F658F55}" srcOrd="0" destOrd="0" presId="urn:microsoft.com/office/officeart/2005/8/layout/lProcess3"/>
    <dgm:cxn modelId="{527A6B53-656E-4F0F-AF11-DBBEE115528A}" type="presOf" srcId="{C111ECE9-646E-5D47-B077-7172A5781F0C}" destId="{178FBD0B-E782-4210-970C-881A17153386}" srcOrd="0" destOrd="0" presId="urn:microsoft.com/office/officeart/2005/8/layout/lProcess3"/>
    <dgm:cxn modelId="{DF85169B-9880-4B7E-B64C-E508550D2588}" type="presOf" srcId="{926A9FAE-8220-4C44-8969-296FB411369F}" destId="{710A7FF2-981A-4AFB-B413-619FF502135F}" srcOrd="0" destOrd="0" presId="urn:microsoft.com/office/officeart/2005/8/layout/lProcess3"/>
    <dgm:cxn modelId="{622FC69B-0C54-4D78-810C-3C330F36384D}" type="presOf" srcId="{99B54C60-EAA4-4963-B55C-41FF8D4D77CF}" destId="{2933B68C-3608-4E12-B108-5939DBA01A41}" srcOrd="0" destOrd="0" presId="urn:microsoft.com/office/officeart/2005/8/layout/lProcess3"/>
    <dgm:cxn modelId="{737FF3B7-0262-B740-A6CB-7F220C11D959}" srcId="{315F88FF-DE62-594A-ACC1-4430383EF1B6}" destId="{6ED89F52-D0FE-7C42-BFD7-4F4BF6696D83}" srcOrd="0" destOrd="0" parTransId="{4D1BF330-6D57-A34D-8089-E24ABD700669}" sibTransId="{E2AF6EC6-5E1A-2C46-AAA6-40B3B2763C89}"/>
    <dgm:cxn modelId="{6EFF22DF-AFDB-49C1-95B6-EF528F380FA3}" srcId="{926A9FAE-8220-4C44-8969-296FB411369F}" destId="{99B54C60-EAA4-4963-B55C-41FF8D4D77CF}" srcOrd="0" destOrd="0" parTransId="{5CFE0CDF-2FD3-4B9F-88CC-CEA30C568DEB}" sibTransId="{CB464BDF-7C07-492D-B5A3-A4C3B6F56A83}"/>
    <dgm:cxn modelId="{D35597E7-C451-45F5-AB6D-79CECAA3785E}" type="presOf" srcId="{6ED89F52-D0FE-7C42-BFD7-4F4BF6696D83}" destId="{AEBA235A-7757-1046-9864-C2F6D8680A74}" srcOrd="0" destOrd="0" presId="urn:microsoft.com/office/officeart/2005/8/layout/lProcess3"/>
    <dgm:cxn modelId="{DF2D0AF3-10B0-48A4-9E8E-4DC56AEDC144}" srcId="{38545989-9D58-4EB9-BB09-D4BC07073578}" destId="{E8E554F9-EC84-4A75-9D0D-0BB2D666B471}" srcOrd="0" destOrd="0" parTransId="{570E9DBF-3FFD-4966-9E89-532503010E51}" sibTransId="{58DB03F5-1A75-4588-91F6-68E92044EB20}"/>
    <dgm:cxn modelId="{F7D029F8-1921-C941-B2FA-73AF8ED84A91}" srcId="{6ED89F52-D0FE-7C42-BFD7-4F4BF6696D83}" destId="{C111ECE9-646E-5D47-B077-7172A5781F0C}" srcOrd="0" destOrd="0" parTransId="{D692F0BD-3EF0-8F41-A304-7FBF7831F045}" sibTransId="{1D064ACF-397F-3E43-9ABC-CEF6DD6667E9}"/>
    <dgm:cxn modelId="{EE236143-C83C-4993-878B-08ADB78B08C1}" type="presParOf" srcId="{7856AAF9-6566-134D-9EFB-6F121F658F55}" destId="{22C2D46F-3713-6742-BA39-3ACA0CE2CCA8}" srcOrd="0" destOrd="0" presId="urn:microsoft.com/office/officeart/2005/8/layout/lProcess3"/>
    <dgm:cxn modelId="{D117E425-D40F-4749-9E93-601EDE20C685}" type="presParOf" srcId="{22C2D46F-3713-6742-BA39-3ACA0CE2CCA8}" destId="{AEBA235A-7757-1046-9864-C2F6D8680A74}" srcOrd="0" destOrd="0" presId="urn:microsoft.com/office/officeart/2005/8/layout/lProcess3"/>
    <dgm:cxn modelId="{C8F585C9-7D19-4676-BD44-41536588FBE9}" type="presParOf" srcId="{22C2D46F-3713-6742-BA39-3ACA0CE2CCA8}" destId="{DAE859A5-0D7E-4624-A275-2EC0D3FC8A4B}" srcOrd="1" destOrd="0" presId="urn:microsoft.com/office/officeart/2005/8/layout/lProcess3"/>
    <dgm:cxn modelId="{F4C57C7E-88AF-4C5F-AD8E-9B2AD2A95C93}" type="presParOf" srcId="{22C2D46F-3713-6742-BA39-3ACA0CE2CCA8}" destId="{178FBD0B-E782-4210-970C-881A17153386}" srcOrd="2" destOrd="0" presId="urn:microsoft.com/office/officeart/2005/8/layout/lProcess3"/>
    <dgm:cxn modelId="{69DA9F28-2049-485C-A9D4-AD0E99D73D3C}" type="presParOf" srcId="{7856AAF9-6566-134D-9EFB-6F121F658F55}" destId="{B3CA8A2D-A4F5-9F4B-BEF6-022AE7C97AB6}" srcOrd="1" destOrd="0" presId="urn:microsoft.com/office/officeart/2005/8/layout/lProcess3"/>
    <dgm:cxn modelId="{4C10AA31-5A03-40E8-B79F-D63C7FDCD8C7}" type="presParOf" srcId="{7856AAF9-6566-134D-9EFB-6F121F658F55}" destId="{F0AF8D1E-A713-41FE-AA28-4E98B3857037}" srcOrd="2" destOrd="0" presId="urn:microsoft.com/office/officeart/2005/8/layout/lProcess3"/>
    <dgm:cxn modelId="{49E81ACC-F202-4745-B838-914BA2B3CA19}" type="presParOf" srcId="{F0AF8D1E-A713-41FE-AA28-4E98B3857037}" destId="{F961F1EA-13FE-4AA3-869D-4ED4C60A8638}" srcOrd="0" destOrd="0" presId="urn:microsoft.com/office/officeart/2005/8/layout/lProcess3"/>
    <dgm:cxn modelId="{A8892608-AA5B-42D7-A187-D28E0F7BA0B8}" type="presParOf" srcId="{F0AF8D1E-A713-41FE-AA28-4E98B3857037}" destId="{30C43C75-9ADC-4735-B28F-FF4598AA375F}" srcOrd="1" destOrd="0" presId="urn:microsoft.com/office/officeart/2005/8/layout/lProcess3"/>
    <dgm:cxn modelId="{CFD6A9FF-26F4-4BE3-A10D-65D430418E4A}" type="presParOf" srcId="{F0AF8D1E-A713-41FE-AA28-4E98B3857037}" destId="{04897D90-94C4-4780-BA02-C2B03B7C52BB}" srcOrd="2" destOrd="0" presId="urn:microsoft.com/office/officeart/2005/8/layout/lProcess3"/>
    <dgm:cxn modelId="{3BE11915-1EBA-4C5C-A175-2B37E0F2B5DC}" type="presParOf" srcId="{7856AAF9-6566-134D-9EFB-6F121F658F55}" destId="{4527D026-D2D0-48DC-ABDF-446F366D69D3}" srcOrd="3" destOrd="0" presId="urn:microsoft.com/office/officeart/2005/8/layout/lProcess3"/>
    <dgm:cxn modelId="{EF5D1675-C907-4550-A8B0-0A49BC91AF0F}" type="presParOf" srcId="{7856AAF9-6566-134D-9EFB-6F121F658F55}" destId="{9958F821-E158-4E68-8A7B-74EC050C4C18}" srcOrd="4" destOrd="0" presId="urn:microsoft.com/office/officeart/2005/8/layout/lProcess3"/>
    <dgm:cxn modelId="{2F934C51-D249-407D-9E04-233E857678EA}" type="presParOf" srcId="{9958F821-E158-4E68-8A7B-74EC050C4C18}" destId="{710A7FF2-981A-4AFB-B413-619FF502135F}" srcOrd="0" destOrd="0" presId="urn:microsoft.com/office/officeart/2005/8/layout/lProcess3"/>
    <dgm:cxn modelId="{2E30E513-54A6-47A3-8F20-9A1312487F28}" type="presParOf" srcId="{9958F821-E158-4E68-8A7B-74EC050C4C18}" destId="{3C4A691C-8845-48DF-8B79-CF848EE87D2C}" srcOrd="1" destOrd="0" presId="urn:microsoft.com/office/officeart/2005/8/layout/lProcess3"/>
    <dgm:cxn modelId="{D1D6D80C-E46E-46F4-84B5-3011C35BB4A5}" type="presParOf" srcId="{9958F821-E158-4E68-8A7B-74EC050C4C18}" destId="{2933B68C-3608-4E12-B108-5939DBA01A41}"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5F88FF-DE62-594A-ACC1-4430383EF1B6}" type="doc">
      <dgm:prSet loTypeId="urn:microsoft.com/office/officeart/2005/8/layout/lProcess3" loCatId="list" qsTypeId="urn:microsoft.com/office/officeart/2005/8/quickstyle/simple1" qsCatId="simple" csTypeId="urn:microsoft.com/office/officeart/2005/8/colors/accent0_3" csCatId="mainScheme" phldr="1"/>
      <dgm:spPr/>
      <dgm:t>
        <a:bodyPr/>
        <a:lstStyle/>
        <a:p>
          <a:endParaRPr lang="en-US"/>
        </a:p>
      </dgm:t>
    </dgm:pt>
    <dgm:pt modelId="{6ED89F52-D0FE-7C42-BFD7-4F4BF6696D83}">
      <dgm:prSet phldr="0"/>
      <dgm:spPr/>
      <dgm:t>
        <a:bodyPr/>
        <a:lstStyle/>
        <a:p>
          <a:pPr rtl="0"/>
          <a:r>
            <a:rPr lang="en-US">
              <a:latin typeface="Arial"/>
            </a:rPr>
            <a:t>What is text analysis?</a:t>
          </a:r>
          <a:endParaRPr lang="en-US"/>
        </a:p>
      </dgm:t>
    </dgm:pt>
    <dgm:pt modelId="{4D1BF330-6D57-A34D-8089-E24ABD700669}" type="parTrans" cxnId="{737FF3B7-0262-B740-A6CB-7F220C11D959}">
      <dgm:prSet/>
      <dgm:spPr/>
      <dgm:t>
        <a:bodyPr/>
        <a:lstStyle/>
        <a:p>
          <a:endParaRPr lang="en-US"/>
        </a:p>
      </dgm:t>
    </dgm:pt>
    <dgm:pt modelId="{E2AF6EC6-5E1A-2C46-AAA6-40B3B2763C89}" type="sibTrans" cxnId="{737FF3B7-0262-B740-A6CB-7F220C11D959}">
      <dgm:prSet/>
      <dgm:spPr/>
      <dgm:t>
        <a:bodyPr/>
        <a:lstStyle/>
        <a:p>
          <a:endParaRPr lang="en-US"/>
        </a:p>
      </dgm:t>
    </dgm:pt>
    <dgm:pt modelId="{C111ECE9-646E-5D47-B077-7172A5781F0C}">
      <dgm:prSet phldr="0"/>
      <dgm:spPr/>
      <dgm:t>
        <a:bodyPr/>
        <a:lstStyle/>
        <a:p>
          <a:pPr rtl="0"/>
          <a:r>
            <a:rPr lang="en-US">
              <a:latin typeface="Arial"/>
            </a:rPr>
            <a:t>Explores</a:t>
          </a:r>
          <a:r>
            <a:rPr lang="en-US"/>
            <a:t> word</a:t>
          </a:r>
          <a:r>
            <a:rPr lang="en-US">
              <a:latin typeface="Arial"/>
            </a:rPr>
            <a:t> frequency</a:t>
          </a:r>
          <a:r>
            <a:rPr lang="en-US"/>
            <a:t> in categorical data</a:t>
          </a:r>
        </a:p>
      </dgm:t>
    </dgm:pt>
    <dgm:pt modelId="{D692F0BD-3EF0-8F41-A304-7FBF7831F045}" type="parTrans" cxnId="{F7D029F8-1921-C941-B2FA-73AF8ED84A91}">
      <dgm:prSet/>
      <dgm:spPr/>
      <dgm:t>
        <a:bodyPr/>
        <a:lstStyle/>
        <a:p>
          <a:endParaRPr lang="en-US"/>
        </a:p>
      </dgm:t>
    </dgm:pt>
    <dgm:pt modelId="{1D064ACF-397F-3E43-9ABC-CEF6DD6667E9}" type="sibTrans" cxnId="{F7D029F8-1921-C941-B2FA-73AF8ED84A91}">
      <dgm:prSet/>
      <dgm:spPr/>
      <dgm:t>
        <a:bodyPr/>
        <a:lstStyle/>
        <a:p>
          <a:endParaRPr lang="en-US"/>
        </a:p>
      </dgm:t>
    </dgm:pt>
    <dgm:pt modelId="{E8E554F9-EC84-4A75-9D0D-0BB2D666B471}">
      <dgm:prSet phldr="0"/>
      <dgm:spPr/>
      <dgm:t>
        <a:bodyPr/>
        <a:lstStyle/>
        <a:p>
          <a:pPr rtl="0"/>
          <a:r>
            <a:rPr lang="en-US">
              <a:latin typeface="Arial"/>
            </a:rPr>
            <a:t>Identifies repeated words in selected category</a:t>
          </a:r>
          <a:endParaRPr lang="en-US"/>
        </a:p>
      </dgm:t>
    </dgm:pt>
    <dgm:pt modelId="{570E9DBF-3FFD-4966-9E89-532503010E51}" type="parTrans" cxnId="{DF2D0AF3-10B0-48A4-9E8E-4DC56AEDC144}">
      <dgm:prSet/>
      <dgm:spPr/>
    </dgm:pt>
    <dgm:pt modelId="{58DB03F5-1A75-4588-91F6-68E92044EB20}" type="sibTrans" cxnId="{DF2D0AF3-10B0-48A4-9E8E-4DC56AEDC144}">
      <dgm:prSet/>
      <dgm:spPr/>
    </dgm:pt>
    <dgm:pt modelId="{38545989-9D58-4EB9-BB09-D4BC07073578}">
      <dgm:prSet phldr="0"/>
      <dgm:spPr/>
      <dgm:t>
        <a:bodyPr/>
        <a:lstStyle/>
        <a:p>
          <a:pPr rtl="0"/>
          <a:r>
            <a:rPr lang="en-US">
              <a:latin typeface="Arial"/>
            </a:rPr>
            <a:t>How does it help solve the business problem?</a:t>
          </a:r>
          <a:endParaRPr lang="en-US"/>
        </a:p>
      </dgm:t>
    </dgm:pt>
    <dgm:pt modelId="{F86F212A-892D-4F6E-8772-CD7FD9F920C7}" type="parTrans" cxnId="{E88B3225-6EC7-4D76-ABF7-1CB694C6FC07}">
      <dgm:prSet/>
      <dgm:spPr/>
    </dgm:pt>
    <dgm:pt modelId="{6D12C074-CDD2-4327-8A33-90453F786601}" type="sibTrans" cxnId="{E88B3225-6EC7-4D76-ABF7-1CB694C6FC07}">
      <dgm:prSet/>
      <dgm:spPr/>
    </dgm:pt>
    <dgm:pt modelId="{ED952E10-3C21-4997-B5B7-540522D316E0}">
      <dgm:prSet phldr="0"/>
      <dgm:spPr/>
      <dgm:t>
        <a:bodyPr/>
        <a:lstStyle/>
        <a:p>
          <a:pPr rtl="0"/>
          <a:r>
            <a:rPr lang="en-US">
              <a:latin typeface="Arial"/>
            </a:rPr>
            <a:t>How was it applied?</a:t>
          </a:r>
        </a:p>
      </dgm:t>
    </dgm:pt>
    <dgm:pt modelId="{61CCE3DE-D56C-483E-AFD4-1A85CE37F078}" type="parTrans" cxnId="{096B5831-76DB-450E-8A5D-4FD4F445DE85}">
      <dgm:prSet/>
      <dgm:spPr/>
    </dgm:pt>
    <dgm:pt modelId="{D8DA9D9D-C9D5-42D8-B282-6D776082178D}" type="sibTrans" cxnId="{096B5831-76DB-450E-8A5D-4FD4F445DE85}">
      <dgm:prSet/>
      <dgm:spPr/>
    </dgm:pt>
    <dgm:pt modelId="{AFC2C921-1F47-4838-9806-AEC3EB044C92}">
      <dgm:prSet phldr="0"/>
      <dgm:spPr/>
      <dgm:t>
        <a:bodyPr/>
        <a:lstStyle/>
        <a:p>
          <a:pPr rtl="0"/>
          <a:r>
            <a:rPr lang="en-US">
              <a:latin typeface="Arial"/>
            </a:rPr>
            <a:t>Interactive filtering options in application</a:t>
          </a:r>
        </a:p>
      </dgm:t>
    </dgm:pt>
    <dgm:pt modelId="{A42E07C8-B043-4C7B-9EAD-3A2C44285948}" type="parTrans" cxnId="{E9DFAEE3-AA2A-4823-9B95-AC48E7FA7CB1}">
      <dgm:prSet/>
      <dgm:spPr/>
    </dgm:pt>
    <dgm:pt modelId="{DBB80B2C-CDD4-446A-AFF6-2207ACAC548F}" type="sibTrans" cxnId="{E9DFAEE3-AA2A-4823-9B95-AC48E7FA7CB1}">
      <dgm:prSet/>
      <dgm:spPr/>
    </dgm:pt>
    <dgm:pt modelId="{7856AAF9-6566-134D-9EFB-6F121F658F55}" type="pres">
      <dgm:prSet presAssocID="{315F88FF-DE62-594A-ACC1-4430383EF1B6}" presName="Name0" presStyleCnt="0">
        <dgm:presLayoutVars>
          <dgm:chPref val="3"/>
          <dgm:dir/>
          <dgm:animLvl val="lvl"/>
          <dgm:resizeHandles/>
        </dgm:presLayoutVars>
      </dgm:prSet>
      <dgm:spPr/>
    </dgm:pt>
    <dgm:pt modelId="{22C2D46F-3713-6742-BA39-3ACA0CE2CCA8}" type="pres">
      <dgm:prSet presAssocID="{6ED89F52-D0FE-7C42-BFD7-4F4BF6696D83}" presName="horFlow" presStyleCnt="0"/>
      <dgm:spPr/>
    </dgm:pt>
    <dgm:pt modelId="{AEBA235A-7757-1046-9864-C2F6D8680A74}" type="pres">
      <dgm:prSet presAssocID="{6ED89F52-D0FE-7C42-BFD7-4F4BF6696D83}" presName="bigChev" presStyleLbl="node1" presStyleIdx="0" presStyleCnt="3"/>
      <dgm:spPr/>
    </dgm:pt>
    <dgm:pt modelId="{DAE859A5-0D7E-4624-A275-2EC0D3FC8A4B}" type="pres">
      <dgm:prSet presAssocID="{D692F0BD-3EF0-8F41-A304-7FBF7831F045}" presName="parTrans" presStyleCnt="0"/>
      <dgm:spPr/>
    </dgm:pt>
    <dgm:pt modelId="{178FBD0B-E782-4210-970C-881A17153386}" type="pres">
      <dgm:prSet presAssocID="{C111ECE9-646E-5D47-B077-7172A5781F0C}" presName="node" presStyleLbl="alignAccFollowNode1" presStyleIdx="0" presStyleCnt="3">
        <dgm:presLayoutVars>
          <dgm:bulletEnabled val="1"/>
        </dgm:presLayoutVars>
      </dgm:prSet>
      <dgm:spPr/>
    </dgm:pt>
    <dgm:pt modelId="{B3CA8A2D-A4F5-9F4B-BEF6-022AE7C97AB6}" type="pres">
      <dgm:prSet presAssocID="{6ED89F52-D0FE-7C42-BFD7-4F4BF6696D83}" presName="vSp" presStyleCnt="0"/>
      <dgm:spPr/>
    </dgm:pt>
    <dgm:pt modelId="{F0AF8D1E-A713-41FE-AA28-4E98B3857037}" type="pres">
      <dgm:prSet presAssocID="{38545989-9D58-4EB9-BB09-D4BC07073578}" presName="horFlow" presStyleCnt="0"/>
      <dgm:spPr/>
    </dgm:pt>
    <dgm:pt modelId="{F961F1EA-13FE-4AA3-869D-4ED4C60A8638}" type="pres">
      <dgm:prSet presAssocID="{38545989-9D58-4EB9-BB09-D4BC07073578}" presName="bigChev" presStyleLbl="node1" presStyleIdx="1" presStyleCnt="3"/>
      <dgm:spPr/>
    </dgm:pt>
    <dgm:pt modelId="{30C43C75-9ADC-4735-B28F-FF4598AA375F}" type="pres">
      <dgm:prSet presAssocID="{570E9DBF-3FFD-4966-9E89-532503010E51}" presName="parTrans" presStyleCnt="0"/>
      <dgm:spPr/>
    </dgm:pt>
    <dgm:pt modelId="{04897D90-94C4-4780-BA02-C2B03B7C52BB}" type="pres">
      <dgm:prSet presAssocID="{E8E554F9-EC84-4A75-9D0D-0BB2D666B471}" presName="node" presStyleLbl="alignAccFollowNode1" presStyleIdx="1" presStyleCnt="3">
        <dgm:presLayoutVars>
          <dgm:bulletEnabled val="1"/>
        </dgm:presLayoutVars>
      </dgm:prSet>
      <dgm:spPr/>
    </dgm:pt>
    <dgm:pt modelId="{EBD3E6CE-369E-4F72-926C-2959B81BA610}" type="pres">
      <dgm:prSet presAssocID="{38545989-9D58-4EB9-BB09-D4BC07073578}" presName="vSp" presStyleCnt="0"/>
      <dgm:spPr/>
    </dgm:pt>
    <dgm:pt modelId="{B2D9F960-3532-40F5-A815-7A618C715829}" type="pres">
      <dgm:prSet presAssocID="{ED952E10-3C21-4997-B5B7-540522D316E0}" presName="horFlow" presStyleCnt="0"/>
      <dgm:spPr/>
    </dgm:pt>
    <dgm:pt modelId="{05AB0AA6-A391-4765-9182-A3AE05C6DA2E}" type="pres">
      <dgm:prSet presAssocID="{ED952E10-3C21-4997-B5B7-540522D316E0}" presName="bigChev" presStyleLbl="node1" presStyleIdx="2" presStyleCnt="3"/>
      <dgm:spPr/>
    </dgm:pt>
    <dgm:pt modelId="{098B4B9B-708C-4932-9018-9E7A0643E947}" type="pres">
      <dgm:prSet presAssocID="{A42E07C8-B043-4C7B-9EAD-3A2C44285948}" presName="parTrans" presStyleCnt="0"/>
      <dgm:spPr/>
    </dgm:pt>
    <dgm:pt modelId="{701927D6-6474-49A1-87E4-8F5997F9C3E6}" type="pres">
      <dgm:prSet presAssocID="{AFC2C921-1F47-4838-9806-AEC3EB044C92}" presName="node" presStyleLbl="alignAccFollowNode1" presStyleIdx="2" presStyleCnt="3">
        <dgm:presLayoutVars>
          <dgm:bulletEnabled val="1"/>
        </dgm:presLayoutVars>
      </dgm:prSet>
      <dgm:spPr/>
    </dgm:pt>
  </dgm:ptLst>
  <dgm:cxnLst>
    <dgm:cxn modelId="{E88B3225-6EC7-4D76-ABF7-1CB694C6FC07}" srcId="{315F88FF-DE62-594A-ACC1-4430383EF1B6}" destId="{38545989-9D58-4EB9-BB09-D4BC07073578}" srcOrd="1" destOrd="0" parTransId="{F86F212A-892D-4F6E-8772-CD7FD9F920C7}" sibTransId="{6D12C074-CDD2-4327-8A33-90453F786601}"/>
    <dgm:cxn modelId="{887B7B2D-4BE9-41B9-808A-501550A943B3}" type="presOf" srcId="{E8E554F9-EC84-4A75-9D0D-0BB2D666B471}" destId="{04897D90-94C4-4780-BA02-C2B03B7C52BB}" srcOrd="0" destOrd="0" presId="urn:microsoft.com/office/officeart/2005/8/layout/lProcess3"/>
    <dgm:cxn modelId="{096B5831-76DB-450E-8A5D-4FD4F445DE85}" srcId="{315F88FF-DE62-594A-ACC1-4430383EF1B6}" destId="{ED952E10-3C21-4997-B5B7-540522D316E0}" srcOrd="2" destOrd="0" parTransId="{61CCE3DE-D56C-483E-AFD4-1A85CE37F078}" sibTransId="{D8DA9D9D-C9D5-42D8-B282-6D776082178D}"/>
    <dgm:cxn modelId="{EFD26A40-7B74-4699-9C61-20D2C4A6C4DB}" type="presOf" srcId="{AFC2C921-1F47-4838-9806-AEC3EB044C92}" destId="{701927D6-6474-49A1-87E4-8F5997F9C3E6}" srcOrd="0" destOrd="0" presId="urn:microsoft.com/office/officeart/2005/8/layout/lProcess3"/>
    <dgm:cxn modelId="{10DA5861-F5C9-D449-B7E7-A277ED910219}" type="presOf" srcId="{315F88FF-DE62-594A-ACC1-4430383EF1B6}" destId="{7856AAF9-6566-134D-9EFB-6F121F658F55}" srcOrd="0" destOrd="0" presId="urn:microsoft.com/office/officeart/2005/8/layout/lProcess3"/>
    <dgm:cxn modelId="{5146BE8C-9E6B-4CED-A55B-A8CE9EDF08AC}" type="presOf" srcId="{38545989-9D58-4EB9-BB09-D4BC07073578}" destId="{F961F1EA-13FE-4AA3-869D-4ED4C60A8638}" srcOrd="0" destOrd="0" presId="urn:microsoft.com/office/officeart/2005/8/layout/lProcess3"/>
    <dgm:cxn modelId="{D4E3F595-D2D0-4AFA-8E53-45660EC6FE08}" type="presOf" srcId="{C111ECE9-646E-5D47-B077-7172A5781F0C}" destId="{178FBD0B-E782-4210-970C-881A17153386}" srcOrd="0" destOrd="0" presId="urn:microsoft.com/office/officeart/2005/8/layout/lProcess3"/>
    <dgm:cxn modelId="{E267CF9A-27F0-4279-88D0-992EFCA7F7FA}" type="presOf" srcId="{ED952E10-3C21-4997-B5B7-540522D316E0}" destId="{05AB0AA6-A391-4765-9182-A3AE05C6DA2E}" srcOrd="0" destOrd="0" presId="urn:microsoft.com/office/officeart/2005/8/layout/lProcess3"/>
    <dgm:cxn modelId="{737FF3B7-0262-B740-A6CB-7F220C11D959}" srcId="{315F88FF-DE62-594A-ACC1-4430383EF1B6}" destId="{6ED89F52-D0FE-7C42-BFD7-4F4BF6696D83}" srcOrd="0" destOrd="0" parTransId="{4D1BF330-6D57-A34D-8089-E24ABD700669}" sibTransId="{E2AF6EC6-5E1A-2C46-AAA6-40B3B2763C89}"/>
    <dgm:cxn modelId="{014B51B9-0B26-47D2-B9C5-2A2F3F50DE70}" type="presOf" srcId="{6ED89F52-D0FE-7C42-BFD7-4F4BF6696D83}" destId="{AEBA235A-7757-1046-9864-C2F6D8680A74}" srcOrd="0" destOrd="0" presId="urn:microsoft.com/office/officeart/2005/8/layout/lProcess3"/>
    <dgm:cxn modelId="{E9DFAEE3-AA2A-4823-9B95-AC48E7FA7CB1}" srcId="{ED952E10-3C21-4997-B5B7-540522D316E0}" destId="{AFC2C921-1F47-4838-9806-AEC3EB044C92}" srcOrd="0" destOrd="0" parTransId="{A42E07C8-B043-4C7B-9EAD-3A2C44285948}" sibTransId="{DBB80B2C-CDD4-446A-AFF6-2207ACAC548F}"/>
    <dgm:cxn modelId="{DF2D0AF3-10B0-48A4-9E8E-4DC56AEDC144}" srcId="{38545989-9D58-4EB9-BB09-D4BC07073578}" destId="{E8E554F9-EC84-4A75-9D0D-0BB2D666B471}" srcOrd="0" destOrd="0" parTransId="{570E9DBF-3FFD-4966-9E89-532503010E51}" sibTransId="{58DB03F5-1A75-4588-91F6-68E92044EB20}"/>
    <dgm:cxn modelId="{F7D029F8-1921-C941-B2FA-73AF8ED84A91}" srcId="{6ED89F52-D0FE-7C42-BFD7-4F4BF6696D83}" destId="{C111ECE9-646E-5D47-B077-7172A5781F0C}" srcOrd="0" destOrd="0" parTransId="{D692F0BD-3EF0-8F41-A304-7FBF7831F045}" sibTransId="{1D064ACF-397F-3E43-9ABC-CEF6DD6667E9}"/>
    <dgm:cxn modelId="{DEE4C69C-6B65-420C-BE99-7261C4974FC3}" type="presParOf" srcId="{7856AAF9-6566-134D-9EFB-6F121F658F55}" destId="{22C2D46F-3713-6742-BA39-3ACA0CE2CCA8}" srcOrd="0" destOrd="0" presId="urn:microsoft.com/office/officeart/2005/8/layout/lProcess3"/>
    <dgm:cxn modelId="{9BB2FD05-B1C1-4B25-9E1C-5C7A744F589A}" type="presParOf" srcId="{22C2D46F-3713-6742-BA39-3ACA0CE2CCA8}" destId="{AEBA235A-7757-1046-9864-C2F6D8680A74}" srcOrd="0" destOrd="0" presId="urn:microsoft.com/office/officeart/2005/8/layout/lProcess3"/>
    <dgm:cxn modelId="{605312DC-164B-449E-B486-244E93E5AC3D}" type="presParOf" srcId="{22C2D46F-3713-6742-BA39-3ACA0CE2CCA8}" destId="{DAE859A5-0D7E-4624-A275-2EC0D3FC8A4B}" srcOrd="1" destOrd="0" presId="urn:microsoft.com/office/officeart/2005/8/layout/lProcess3"/>
    <dgm:cxn modelId="{48F1AC99-043D-4B74-AB95-E916EF4F43B4}" type="presParOf" srcId="{22C2D46F-3713-6742-BA39-3ACA0CE2CCA8}" destId="{178FBD0B-E782-4210-970C-881A17153386}" srcOrd="2" destOrd="0" presId="urn:microsoft.com/office/officeart/2005/8/layout/lProcess3"/>
    <dgm:cxn modelId="{738397AB-6332-46EE-881D-63785C7BEB32}" type="presParOf" srcId="{7856AAF9-6566-134D-9EFB-6F121F658F55}" destId="{B3CA8A2D-A4F5-9F4B-BEF6-022AE7C97AB6}" srcOrd="1" destOrd="0" presId="urn:microsoft.com/office/officeart/2005/8/layout/lProcess3"/>
    <dgm:cxn modelId="{EDF398F4-E57B-437E-B4DB-A3E6EFB7E1EB}" type="presParOf" srcId="{7856AAF9-6566-134D-9EFB-6F121F658F55}" destId="{F0AF8D1E-A713-41FE-AA28-4E98B3857037}" srcOrd="2" destOrd="0" presId="urn:microsoft.com/office/officeart/2005/8/layout/lProcess3"/>
    <dgm:cxn modelId="{FA08671D-0FEF-4CB9-8A9A-B9E187E8F693}" type="presParOf" srcId="{F0AF8D1E-A713-41FE-AA28-4E98B3857037}" destId="{F961F1EA-13FE-4AA3-869D-4ED4C60A8638}" srcOrd="0" destOrd="0" presId="urn:microsoft.com/office/officeart/2005/8/layout/lProcess3"/>
    <dgm:cxn modelId="{82ECE032-C688-40F3-B0E0-46FB94BB1A26}" type="presParOf" srcId="{F0AF8D1E-A713-41FE-AA28-4E98B3857037}" destId="{30C43C75-9ADC-4735-B28F-FF4598AA375F}" srcOrd="1" destOrd="0" presId="urn:microsoft.com/office/officeart/2005/8/layout/lProcess3"/>
    <dgm:cxn modelId="{909D9779-BD32-41C7-9608-D1A28CBD62E5}" type="presParOf" srcId="{F0AF8D1E-A713-41FE-AA28-4E98B3857037}" destId="{04897D90-94C4-4780-BA02-C2B03B7C52BB}" srcOrd="2" destOrd="0" presId="urn:microsoft.com/office/officeart/2005/8/layout/lProcess3"/>
    <dgm:cxn modelId="{C244CB9E-F108-4031-BBA5-71AC5FC86B24}" type="presParOf" srcId="{7856AAF9-6566-134D-9EFB-6F121F658F55}" destId="{EBD3E6CE-369E-4F72-926C-2959B81BA610}" srcOrd="3" destOrd="0" presId="urn:microsoft.com/office/officeart/2005/8/layout/lProcess3"/>
    <dgm:cxn modelId="{158DC8DF-3242-499D-8AD5-4FB22D39991A}" type="presParOf" srcId="{7856AAF9-6566-134D-9EFB-6F121F658F55}" destId="{B2D9F960-3532-40F5-A815-7A618C715829}" srcOrd="4" destOrd="0" presId="urn:microsoft.com/office/officeart/2005/8/layout/lProcess3"/>
    <dgm:cxn modelId="{1687ADE9-5469-40DF-81A8-37554D2FF449}" type="presParOf" srcId="{B2D9F960-3532-40F5-A815-7A618C715829}" destId="{05AB0AA6-A391-4765-9182-A3AE05C6DA2E}" srcOrd="0" destOrd="0" presId="urn:microsoft.com/office/officeart/2005/8/layout/lProcess3"/>
    <dgm:cxn modelId="{DD8AD55C-1185-4487-88CE-31B2C0CE3756}" type="presParOf" srcId="{B2D9F960-3532-40F5-A815-7A618C715829}" destId="{098B4B9B-708C-4932-9018-9E7A0643E947}" srcOrd="1" destOrd="0" presId="urn:microsoft.com/office/officeart/2005/8/layout/lProcess3"/>
    <dgm:cxn modelId="{A0695E8C-FEB2-45C1-810A-2589A3B2A40A}" type="presParOf" srcId="{B2D9F960-3532-40F5-A815-7A618C715829}" destId="{701927D6-6474-49A1-87E4-8F5997F9C3E6}"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E4CA3-B224-D641-8C22-3C66B5071173}">
      <dsp:nvSpPr>
        <dsp:cNvPr id="0" name=""/>
        <dsp:cNvSpPr/>
      </dsp:nvSpPr>
      <dsp:spPr>
        <a:xfrm>
          <a:off x="2475" y="551907"/>
          <a:ext cx="2413159" cy="811102"/>
        </a:xfrm>
        <a:prstGeom prst="rect">
          <a:avLst/>
        </a:prstGeom>
        <a:solidFill>
          <a:schemeClr val="dk2">
            <a:hueOff val="0"/>
            <a:satOff val="0"/>
            <a:lumOff val="0"/>
            <a:alphaOff val="0"/>
          </a:schemeClr>
        </a:solidFill>
        <a:ln w="1714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Identify Hotspots</a:t>
          </a:r>
        </a:p>
      </dsp:txBody>
      <dsp:txXfrm>
        <a:off x="2475" y="551907"/>
        <a:ext cx="2413159" cy="811102"/>
      </dsp:txXfrm>
    </dsp:sp>
    <dsp:sp modelId="{9FD81C1D-B940-C542-A526-E9E72B7F7717}">
      <dsp:nvSpPr>
        <dsp:cNvPr id="0" name=""/>
        <dsp:cNvSpPr/>
      </dsp:nvSpPr>
      <dsp:spPr>
        <a:xfrm>
          <a:off x="2475" y="1363010"/>
          <a:ext cx="2413159" cy="1548180"/>
        </a:xfrm>
        <a:prstGeom prst="rect">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a:t>Where are</a:t>
          </a:r>
          <a:r>
            <a:rPr lang="en-US" sz="2400" kern="1200">
              <a:latin typeface="Arial"/>
            </a:rPr>
            <a:t> severe</a:t>
          </a:r>
          <a:r>
            <a:rPr lang="en-US" sz="2400" kern="1200"/>
            <a:t> accidents occurring?</a:t>
          </a:r>
        </a:p>
      </dsp:txBody>
      <dsp:txXfrm>
        <a:off x="2475" y="1363010"/>
        <a:ext cx="2413159" cy="1548180"/>
      </dsp:txXfrm>
    </dsp:sp>
    <dsp:sp modelId="{A7821FC1-6871-BE41-BFFE-5518E90B0AF3}">
      <dsp:nvSpPr>
        <dsp:cNvPr id="0" name=""/>
        <dsp:cNvSpPr/>
      </dsp:nvSpPr>
      <dsp:spPr>
        <a:xfrm>
          <a:off x="2753476" y="551907"/>
          <a:ext cx="2413159" cy="811102"/>
        </a:xfrm>
        <a:prstGeom prst="rect">
          <a:avLst/>
        </a:prstGeom>
        <a:solidFill>
          <a:schemeClr val="dk2">
            <a:hueOff val="0"/>
            <a:satOff val="0"/>
            <a:lumOff val="0"/>
            <a:alphaOff val="0"/>
          </a:schemeClr>
        </a:solidFill>
        <a:ln w="1714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Identify Trends</a:t>
          </a:r>
        </a:p>
      </dsp:txBody>
      <dsp:txXfrm>
        <a:off x="2753476" y="551907"/>
        <a:ext cx="2413159" cy="811102"/>
      </dsp:txXfrm>
    </dsp:sp>
    <dsp:sp modelId="{7A3560D1-1666-B043-9813-28F8DCE60B7F}">
      <dsp:nvSpPr>
        <dsp:cNvPr id="0" name=""/>
        <dsp:cNvSpPr/>
      </dsp:nvSpPr>
      <dsp:spPr>
        <a:xfrm>
          <a:off x="2753476" y="1363010"/>
          <a:ext cx="2413159" cy="1548180"/>
        </a:xfrm>
        <a:prstGeom prst="rect">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a:t>Why are </a:t>
          </a:r>
          <a:r>
            <a:rPr lang="en-US" sz="2400" kern="1200">
              <a:latin typeface="Arial"/>
            </a:rPr>
            <a:t>those accidents</a:t>
          </a:r>
          <a:r>
            <a:rPr lang="en-US" sz="2400" kern="1200"/>
            <a:t> occurring?</a:t>
          </a:r>
        </a:p>
      </dsp:txBody>
      <dsp:txXfrm>
        <a:off x="2753476" y="1363010"/>
        <a:ext cx="2413159" cy="1548180"/>
      </dsp:txXfrm>
    </dsp:sp>
    <dsp:sp modelId="{4C8CD280-0DDD-724D-8D7C-21A80B2806DA}">
      <dsp:nvSpPr>
        <dsp:cNvPr id="0" name=""/>
        <dsp:cNvSpPr/>
      </dsp:nvSpPr>
      <dsp:spPr>
        <a:xfrm>
          <a:off x="5504477" y="551907"/>
          <a:ext cx="2413159" cy="811102"/>
        </a:xfrm>
        <a:prstGeom prst="rect">
          <a:avLst/>
        </a:prstGeom>
        <a:solidFill>
          <a:schemeClr val="dk2">
            <a:hueOff val="0"/>
            <a:satOff val="0"/>
            <a:lumOff val="0"/>
            <a:alphaOff val="0"/>
          </a:schemeClr>
        </a:solidFill>
        <a:ln w="1714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Present Data</a:t>
          </a:r>
        </a:p>
      </dsp:txBody>
      <dsp:txXfrm>
        <a:off x="5504477" y="551907"/>
        <a:ext cx="2413159" cy="811102"/>
      </dsp:txXfrm>
    </dsp:sp>
    <dsp:sp modelId="{B51E09AC-3290-C44F-AC8D-A3963DC7CE9E}">
      <dsp:nvSpPr>
        <dsp:cNvPr id="0" name=""/>
        <dsp:cNvSpPr/>
      </dsp:nvSpPr>
      <dsp:spPr>
        <a:xfrm>
          <a:off x="5504477" y="1363010"/>
          <a:ext cx="2413159" cy="1548180"/>
        </a:xfrm>
        <a:prstGeom prst="rect">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Effective and dynamic visualizations</a:t>
          </a:r>
        </a:p>
      </dsp:txBody>
      <dsp:txXfrm>
        <a:off x="5504477" y="1363010"/>
        <a:ext cx="2413159" cy="15481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231EB-406A-4048-9466-38B744870367}">
      <dsp:nvSpPr>
        <dsp:cNvPr id="0" name=""/>
        <dsp:cNvSpPr/>
      </dsp:nvSpPr>
      <dsp:spPr>
        <a:xfrm>
          <a:off x="3268093" y="2605"/>
          <a:ext cx="1217135" cy="1217135"/>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r>
            <a:rPr lang="en-US" sz="900" kern="1200"/>
            <a:t>USER</a:t>
          </a:r>
        </a:p>
      </dsp:txBody>
      <dsp:txXfrm>
        <a:off x="3446338" y="180850"/>
        <a:ext cx="860645" cy="860645"/>
      </dsp:txXfrm>
    </dsp:sp>
    <dsp:sp modelId="{ADE5BD83-B549-BD40-A9E1-D4F5914681E2}">
      <dsp:nvSpPr>
        <dsp:cNvPr id="0" name=""/>
        <dsp:cNvSpPr/>
      </dsp:nvSpPr>
      <dsp:spPr>
        <a:xfrm rot="1800000">
          <a:off x="4498141" y="857804"/>
          <a:ext cx="322894" cy="4107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504630" y="915744"/>
        <a:ext cx="226026" cy="246469"/>
      </dsp:txXfrm>
    </dsp:sp>
    <dsp:sp modelId="{08413534-BC71-1441-9D6C-4CFC6E587787}">
      <dsp:nvSpPr>
        <dsp:cNvPr id="0" name=""/>
        <dsp:cNvSpPr/>
      </dsp:nvSpPr>
      <dsp:spPr>
        <a:xfrm>
          <a:off x="4849777" y="915790"/>
          <a:ext cx="1217135" cy="1217135"/>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r>
            <a:rPr lang="en-US" sz="900" kern="1200"/>
            <a:t>FILTERS</a:t>
          </a:r>
        </a:p>
      </dsp:txBody>
      <dsp:txXfrm>
        <a:off x="5028022" y="1094035"/>
        <a:ext cx="860645" cy="860645"/>
      </dsp:txXfrm>
    </dsp:sp>
    <dsp:sp modelId="{757548F0-855D-CB43-9598-06E5616AE091}">
      <dsp:nvSpPr>
        <dsp:cNvPr id="0" name=""/>
        <dsp:cNvSpPr/>
      </dsp:nvSpPr>
      <dsp:spPr>
        <a:xfrm rot="5400000">
          <a:off x="5296897" y="2223013"/>
          <a:ext cx="322894" cy="4107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345331" y="2256736"/>
        <a:ext cx="226026" cy="246469"/>
      </dsp:txXfrm>
    </dsp:sp>
    <dsp:sp modelId="{4FE8EBC5-313A-804E-B71E-0C1261AE39D2}">
      <dsp:nvSpPr>
        <dsp:cNvPr id="0" name=""/>
        <dsp:cNvSpPr/>
      </dsp:nvSpPr>
      <dsp:spPr>
        <a:xfrm>
          <a:off x="4849777" y="2742161"/>
          <a:ext cx="1217135" cy="1217135"/>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r>
            <a:rPr lang="en-US" sz="900" kern="1200"/>
            <a:t>FILTERED DATA</a:t>
          </a:r>
        </a:p>
      </dsp:txBody>
      <dsp:txXfrm>
        <a:off x="5028022" y="2920406"/>
        <a:ext cx="860645" cy="860645"/>
      </dsp:txXfrm>
    </dsp:sp>
    <dsp:sp modelId="{591F0649-2063-2C4B-860A-01311BEDA43E}">
      <dsp:nvSpPr>
        <dsp:cNvPr id="0" name=""/>
        <dsp:cNvSpPr/>
      </dsp:nvSpPr>
      <dsp:spPr>
        <a:xfrm rot="9000000">
          <a:off x="4513969" y="3597361"/>
          <a:ext cx="322894" cy="4107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604348" y="3655301"/>
        <a:ext cx="226026" cy="246469"/>
      </dsp:txXfrm>
    </dsp:sp>
    <dsp:sp modelId="{4E26EE1F-596C-5640-A13A-319AF4178BF8}">
      <dsp:nvSpPr>
        <dsp:cNvPr id="0" name=""/>
        <dsp:cNvSpPr/>
      </dsp:nvSpPr>
      <dsp:spPr>
        <a:xfrm>
          <a:off x="3268093" y="3655347"/>
          <a:ext cx="1217135" cy="1217135"/>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r>
            <a:rPr lang="en-US" sz="900" kern="1200"/>
            <a:t>DATA MODELS</a:t>
          </a:r>
        </a:p>
      </dsp:txBody>
      <dsp:txXfrm>
        <a:off x="3446338" y="3833592"/>
        <a:ext cx="860645" cy="860645"/>
      </dsp:txXfrm>
    </dsp:sp>
    <dsp:sp modelId="{34E59969-45F4-E147-B6BC-E5EB99472CAA}">
      <dsp:nvSpPr>
        <dsp:cNvPr id="0" name=""/>
        <dsp:cNvSpPr/>
      </dsp:nvSpPr>
      <dsp:spPr>
        <a:xfrm rot="12600000">
          <a:off x="2932285" y="3606499"/>
          <a:ext cx="322894" cy="4107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022664" y="3712873"/>
        <a:ext cx="226026" cy="246469"/>
      </dsp:txXfrm>
    </dsp:sp>
    <dsp:sp modelId="{2F1C588A-E0FC-A64A-958B-DC0C6CA3E9E3}">
      <dsp:nvSpPr>
        <dsp:cNvPr id="0" name=""/>
        <dsp:cNvSpPr/>
      </dsp:nvSpPr>
      <dsp:spPr>
        <a:xfrm>
          <a:off x="1686409" y="2742161"/>
          <a:ext cx="1217135" cy="1217135"/>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r>
            <a:rPr lang="en-US" sz="900" kern="1200"/>
            <a:t>USER INTERACTION</a:t>
          </a:r>
        </a:p>
      </dsp:txBody>
      <dsp:txXfrm>
        <a:off x="1864654" y="2920406"/>
        <a:ext cx="860645" cy="860645"/>
      </dsp:txXfrm>
    </dsp:sp>
    <dsp:sp modelId="{468F12CA-7E74-534E-97F7-6B636CB183F8}">
      <dsp:nvSpPr>
        <dsp:cNvPr id="0" name=""/>
        <dsp:cNvSpPr/>
      </dsp:nvSpPr>
      <dsp:spPr>
        <a:xfrm rot="16200000">
          <a:off x="2133529" y="2241290"/>
          <a:ext cx="322894" cy="4107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181963" y="2371881"/>
        <a:ext cx="226026" cy="246469"/>
      </dsp:txXfrm>
    </dsp:sp>
    <dsp:sp modelId="{BEC857A4-8332-5942-91A1-57984C1B2280}">
      <dsp:nvSpPr>
        <dsp:cNvPr id="0" name=""/>
        <dsp:cNvSpPr/>
      </dsp:nvSpPr>
      <dsp:spPr>
        <a:xfrm>
          <a:off x="1686409" y="915790"/>
          <a:ext cx="1217135" cy="1217135"/>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endParaRPr lang="en-US" sz="900" kern="1200"/>
        </a:p>
        <a:p>
          <a:pPr marL="0" lvl="0" indent="0" algn="ctr" defTabSz="400050">
            <a:lnSpc>
              <a:spcPct val="90000"/>
            </a:lnSpc>
            <a:spcBef>
              <a:spcPct val="0"/>
            </a:spcBef>
            <a:spcAft>
              <a:spcPct val="35000"/>
            </a:spcAft>
            <a:buNone/>
          </a:pPr>
          <a:r>
            <a:rPr lang="en-US" sz="900" kern="1200"/>
            <a:t>DESIRED MODEL</a:t>
          </a:r>
        </a:p>
      </dsp:txBody>
      <dsp:txXfrm>
        <a:off x="1864654" y="1094035"/>
        <a:ext cx="860645" cy="860645"/>
      </dsp:txXfrm>
    </dsp:sp>
    <dsp:sp modelId="{06139BF4-4049-B648-974D-69B4D93AFC3B}">
      <dsp:nvSpPr>
        <dsp:cNvPr id="0" name=""/>
        <dsp:cNvSpPr/>
      </dsp:nvSpPr>
      <dsp:spPr>
        <a:xfrm rot="19800000">
          <a:off x="2916457" y="866943"/>
          <a:ext cx="322894" cy="4107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922946" y="973317"/>
        <a:ext cx="226026" cy="2464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E4CA3-B224-D641-8C22-3C66B5071173}">
      <dsp:nvSpPr>
        <dsp:cNvPr id="0" name=""/>
        <dsp:cNvSpPr/>
      </dsp:nvSpPr>
      <dsp:spPr>
        <a:xfrm>
          <a:off x="38" y="51991"/>
          <a:ext cx="3700950" cy="979200"/>
        </a:xfrm>
        <a:prstGeom prst="rect">
          <a:avLst/>
        </a:prstGeom>
        <a:solidFill>
          <a:schemeClr val="dk2">
            <a:hueOff val="0"/>
            <a:satOff val="0"/>
            <a:lumOff val="0"/>
            <a:alphaOff val="0"/>
          </a:schemeClr>
        </a:solidFill>
        <a:ln w="1714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a:t>Identify Hotspots</a:t>
          </a:r>
        </a:p>
      </dsp:txBody>
      <dsp:txXfrm>
        <a:off x="38" y="51991"/>
        <a:ext cx="3700950" cy="979200"/>
      </dsp:txXfrm>
    </dsp:sp>
    <dsp:sp modelId="{9FD81C1D-B940-C542-A526-E9E72B7F7717}">
      <dsp:nvSpPr>
        <dsp:cNvPr id="0" name=""/>
        <dsp:cNvSpPr/>
      </dsp:nvSpPr>
      <dsp:spPr>
        <a:xfrm>
          <a:off x="38" y="1031191"/>
          <a:ext cx="3700950" cy="2379915"/>
        </a:xfrm>
        <a:prstGeom prst="rect">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rtl="0">
            <a:lnSpc>
              <a:spcPct val="90000"/>
            </a:lnSpc>
            <a:spcBef>
              <a:spcPct val="0"/>
            </a:spcBef>
            <a:spcAft>
              <a:spcPct val="15000"/>
            </a:spcAft>
            <a:buChar char="•"/>
          </a:pPr>
          <a:r>
            <a:rPr lang="en-US" sz="3400" kern="1200">
              <a:latin typeface="Arial"/>
            </a:rPr>
            <a:t>Severity index</a:t>
          </a:r>
        </a:p>
        <a:p>
          <a:pPr marL="285750" lvl="1" indent="-285750" algn="l" defTabSz="1511300" rtl="0">
            <a:lnSpc>
              <a:spcPct val="90000"/>
            </a:lnSpc>
            <a:spcBef>
              <a:spcPct val="0"/>
            </a:spcBef>
            <a:spcAft>
              <a:spcPct val="15000"/>
            </a:spcAft>
            <a:buChar char="•"/>
          </a:pPr>
          <a:r>
            <a:rPr lang="en-US" sz="3400" kern="1200">
              <a:latin typeface="Arial"/>
            </a:rPr>
            <a:t>Heat map</a:t>
          </a:r>
          <a:endParaRPr lang="en-US" sz="3400" kern="1200"/>
        </a:p>
      </dsp:txBody>
      <dsp:txXfrm>
        <a:off x="38" y="1031191"/>
        <a:ext cx="3700950" cy="2379915"/>
      </dsp:txXfrm>
    </dsp:sp>
    <dsp:sp modelId="{A7821FC1-6871-BE41-BFFE-5518E90B0AF3}">
      <dsp:nvSpPr>
        <dsp:cNvPr id="0" name=""/>
        <dsp:cNvSpPr/>
      </dsp:nvSpPr>
      <dsp:spPr>
        <a:xfrm>
          <a:off x="4219122" y="51991"/>
          <a:ext cx="3700950" cy="979200"/>
        </a:xfrm>
        <a:prstGeom prst="rect">
          <a:avLst/>
        </a:prstGeom>
        <a:solidFill>
          <a:schemeClr val="dk2">
            <a:hueOff val="0"/>
            <a:satOff val="0"/>
            <a:lumOff val="0"/>
            <a:alphaOff val="0"/>
          </a:schemeClr>
        </a:solidFill>
        <a:ln w="1714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a:t>Identify Trends</a:t>
          </a:r>
        </a:p>
      </dsp:txBody>
      <dsp:txXfrm>
        <a:off x="4219122" y="51991"/>
        <a:ext cx="3700950" cy="979200"/>
      </dsp:txXfrm>
    </dsp:sp>
    <dsp:sp modelId="{7A3560D1-1666-B043-9813-28F8DCE60B7F}">
      <dsp:nvSpPr>
        <dsp:cNvPr id="0" name=""/>
        <dsp:cNvSpPr/>
      </dsp:nvSpPr>
      <dsp:spPr>
        <a:xfrm>
          <a:off x="4219122" y="1031191"/>
          <a:ext cx="3700950" cy="2379915"/>
        </a:xfrm>
        <a:prstGeom prst="rect">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rtl="0">
            <a:lnSpc>
              <a:spcPct val="90000"/>
            </a:lnSpc>
            <a:spcBef>
              <a:spcPct val="0"/>
            </a:spcBef>
            <a:spcAft>
              <a:spcPct val="15000"/>
            </a:spcAft>
            <a:buChar char="•"/>
          </a:pPr>
          <a:r>
            <a:rPr lang="en-US" sz="3400" kern="1200">
              <a:latin typeface="Arial"/>
            </a:rPr>
            <a:t>Time series</a:t>
          </a:r>
        </a:p>
        <a:p>
          <a:pPr marL="285750" lvl="1" indent="-285750" algn="l" defTabSz="1511300">
            <a:lnSpc>
              <a:spcPct val="90000"/>
            </a:lnSpc>
            <a:spcBef>
              <a:spcPct val="0"/>
            </a:spcBef>
            <a:spcAft>
              <a:spcPct val="15000"/>
            </a:spcAft>
            <a:buChar char="•"/>
          </a:pPr>
          <a:r>
            <a:rPr lang="en-US" sz="3400" kern="1200">
              <a:latin typeface="Arial"/>
            </a:rPr>
            <a:t>Sankey</a:t>
          </a:r>
          <a:endParaRPr lang="en-US" sz="3400" kern="1200"/>
        </a:p>
        <a:p>
          <a:pPr marL="285750" lvl="1" indent="-285750" algn="l" defTabSz="1511300" rtl="0">
            <a:lnSpc>
              <a:spcPct val="90000"/>
            </a:lnSpc>
            <a:spcBef>
              <a:spcPct val="0"/>
            </a:spcBef>
            <a:spcAft>
              <a:spcPct val="15000"/>
            </a:spcAft>
            <a:buChar char="•"/>
          </a:pPr>
          <a:r>
            <a:rPr lang="en-US" sz="3400" kern="1200">
              <a:latin typeface="Arial"/>
            </a:rPr>
            <a:t>Association Rules</a:t>
          </a:r>
        </a:p>
      </dsp:txBody>
      <dsp:txXfrm>
        <a:off x="4219122" y="1031191"/>
        <a:ext cx="3700950" cy="237991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E4B48-A2F5-9849-8F5F-05D7450B740B}">
      <dsp:nvSpPr>
        <dsp:cNvPr id="0" name=""/>
        <dsp:cNvSpPr/>
      </dsp:nvSpPr>
      <dsp:spPr>
        <a:xfrm>
          <a:off x="578770" y="3043"/>
          <a:ext cx="1907958" cy="1144774"/>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Arial"/>
            </a:rPr>
            <a:t>Establish question and objectives</a:t>
          </a:r>
          <a:endParaRPr lang="en-US" sz="1900" kern="1200"/>
        </a:p>
      </dsp:txBody>
      <dsp:txXfrm>
        <a:off x="578770" y="3043"/>
        <a:ext cx="1907958" cy="1144774"/>
      </dsp:txXfrm>
    </dsp:sp>
    <dsp:sp modelId="{CDE3366F-95CC-C54A-9623-B9CFA776C7B9}">
      <dsp:nvSpPr>
        <dsp:cNvPr id="0" name=""/>
        <dsp:cNvSpPr/>
      </dsp:nvSpPr>
      <dsp:spPr>
        <a:xfrm>
          <a:off x="2677524" y="3043"/>
          <a:ext cx="1907958" cy="1144774"/>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Arial"/>
            </a:rPr>
            <a:t>Critically review relevant literature</a:t>
          </a:r>
          <a:endParaRPr lang="en-US" sz="1900" kern="1200"/>
        </a:p>
      </dsp:txBody>
      <dsp:txXfrm>
        <a:off x="2677524" y="3043"/>
        <a:ext cx="1907958" cy="1144774"/>
      </dsp:txXfrm>
    </dsp:sp>
    <dsp:sp modelId="{DD665DE3-1116-8B44-B363-343AFB6755F0}">
      <dsp:nvSpPr>
        <dsp:cNvPr id="0" name=""/>
        <dsp:cNvSpPr/>
      </dsp:nvSpPr>
      <dsp:spPr>
        <a:xfrm>
          <a:off x="4776278" y="3043"/>
          <a:ext cx="1907958" cy="1144774"/>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Arial"/>
            </a:rPr>
            <a:t>Organize, clean, and pre-process data</a:t>
          </a:r>
          <a:endParaRPr lang="en-US" sz="1900" kern="1200"/>
        </a:p>
      </dsp:txBody>
      <dsp:txXfrm>
        <a:off x="4776278" y="3043"/>
        <a:ext cx="1907958" cy="1144774"/>
      </dsp:txXfrm>
    </dsp:sp>
    <dsp:sp modelId="{414F6D50-C25D-2A4C-9C13-DFA3170DDE06}">
      <dsp:nvSpPr>
        <dsp:cNvPr id="0" name=""/>
        <dsp:cNvSpPr/>
      </dsp:nvSpPr>
      <dsp:spPr>
        <a:xfrm>
          <a:off x="578770" y="1338614"/>
          <a:ext cx="1907958" cy="1144774"/>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Arial"/>
            </a:rPr>
            <a:t>Exploratory Data Analysis (EDA)</a:t>
          </a:r>
          <a:endParaRPr lang="en-US" sz="1900" kern="1200"/>
        </a:p>
      </dsp:txBody>
      <dsp:txXfrm>
        <a:off x="578770" y="1338614"/>
        <a:ext cx="1907958" cy="1144774"/>
      </dsp:txXfrm>
    </dsp:sp>
    <dsp:sp modelId="{85A04076-4312-F641-9153-BFCEFEC939BB}">
      <dsp:nvSpPr>
        <dsp:cNvPr id="0" name=""/>
        <dsp:cNvSpPr/>
      </dsp:nvSpPr>
      <dsp:spPr>
        <a:xfrm>
          <a:off x="2677524" y="1338614"/>
          <a:ext cx="1907958" cy="1144774"/>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Arial"/>
            </a:rPr>
            <a:t>Analysis-based inference or explanation of phenomenon</a:t>
          </a:r>
          <a:endParaRPr lang="en-US" sz="1900" kern="1200"/>
        </a:p>
      </dsp:txBody>
      <dsp:txXfrm>
        <a:off x="2677524" y="1338614"/>
        <a:ext cx="1907958" cy="1144774"/>
      </dsp:txXfrm>
    </dsp:sp>
    <dsp:sp modelId="{57990580-A0D7-4C41-8897-B57D49033B89}">
      <dsp:nvSpPr>
        <dsp:cNvPr id="0" name=""/>
        <dsp:cNvSpPr/>
      </dsp:nvSpPr>
      <dsp:spPr>
        <a:xfrm>
          <a:off x="4776278" y="1338614"/>
          <a:ext cx="1907958" cy="1144774"/>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Arial"/>
            </a:rPr>
            <a:t> Data summarization and visualization</a:t>
          </a:r>
          <a:endParaRPr lang="en-US" sz="1900" kern="1200"/>
        </a:p>
      </dsp:txBody>
      <dsp:txXfrm>
        <a:off x="4776278" y="1338614"/>
        <a:ext cx="1907958" cy="1144774"/>
      </dsp:txXfrm>
    </dsp:sp>
    <dsp:sp modelId="{CD39046D-C613-4C76-A8E1-52D736362813}">
      <dsp:nvSpPr>
        <dsp:cNvPr id="0" name=""/>
        <dsp:cNvSpPr/>
      </dsp:nvSpPr>
      <dsp:spPr>
        <a:xfrm>
          <a:off x="2677524" y="2674185"/>
          <a:ext cx="1907958" cy="1144774"/>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Arial"/>
            </a:rPr>
            <a:t>Communicate key insights</a:t>
          </a:r>
        </a:p>
      </dsp:txBody>
      <dsp:txXfrm>
        <a:off x="2677524" y="2674185"/>
        <a:ext cx="1907958" cy="11447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C75D8-C890-4E44-B663-FFF31ABCF14D}">
      <dsp:nvSpPr>
        <dsp:cNvPr id="0" name=""/>
        <dsp:cNvSpPr/>
      </dsp:nvSpPr>
      <dsp:spPr>
        <a:xfrm>
          <a:off x="763" y="0"/>
          <a:ext cx="1984823" cy="424197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Cleaning</a:t>
          </a:r>
        </a:p>
      </dsp:txBody>
      <dsp:txXfrm>
        <a:off x="763" y="0"/>
        <a:ext cx="1984823" cy="1272593"/>
      </dsp:txXfrm>
    </dsp:sp>
    <dsp:sp modelId="{697C3A31-D720-4A4B-84F4-94106204A670}">
      <dsp:nvSpPr>
        <dsp:cNvPr id="0" name=""/>
        <dsp:cNvSpPr/>
      </dsp:nvSpPr>
      <dsp:spPr>
        <a:xfrm>
          <a:off x="199245" y="1273835"/>
          <a:ext cx="1587859" cy="1279014"/>
        </a:xfrm>
        <a:prstGeom prst="roundRect">
          <a:avLst>
            <a:gd name="adj" fmla="val 10000"/>
          </a:avLst>
        </a:prstGeom>
        <a:solidFill>
          <a:schemeClr val="dk2">
            <a:hueOff val="0"/>
            <a:satOff val="0"/>
            <a:lumOff val="0"/>
            <a:alphaOff val="0"/>
          </a:schemeClr>
        </a:solidFill>
        <a:ln w="58420" cap="flat" cmpd="thickThin"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Filter out unwanted data</a:t>
          </a:r>
        </a:p>
      </dsp:txBody>
      <dsp:txXfrm>
        <a:off x="236706" y="1311296"/>
        <a:ext cx="1512937" cy="1204092"/>
      </dsp:txXfrm>
    </dsp:sp>
    <dsp:sp modelId="{34506452-FB2D-9042-89C1-1C2E6D3F0F84}">
      <dsp:nvSpPr>
        <dsp:cNvPr id="0" name=""/>
        <dsp:cNvSpPr/>
      </dsp:nvSpPr>
      <dsp:spPr>
        <a:xfrm>
          <a:off x="199245" y="2749621"/>
          <a:ext cx="1587859" cy="1279014"/>
        </a:xfrm>
        <a:prstGeom prst="roundRect">
          <a:avLst>
            <a:gd name="adj" fmla="val 10000"/>
          </a:avLst>
        </a:prstGeom>
        <a:solidFill>
          <a:schemeClr val="dk2">
            <a:hueOff val="0"/>
            <a:satOff val="0"/>
            <a:lumOff val="0"/>
            <a:alphaOff val="0"/>
          </a:schemeClr>
        </a:solidFill>
        <a:ln w="58420" cap="flat" cmpd="thickThin"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Format to make data usable</a:t>
          </a:r>
        </a:p>
      </dsp:txBody>
      <dsp:txXfrm>
        <a:off x="236706" y="2787082"/>
        <a:ext cx="1512937" cy="1204092"/>
      </dsp:txXfrm>
    </dsp:sp>
    <dsp:sp modelId="{B7169EDD-72CC-D74E-B9FF-0B2F28A019E3}">
      <dsp:nvSpPr>
        <dsp:cNvPr id="0" name=""/>
        <dsp:cNvSpPr/>
      </dsp:nvSpPr>
      <dsp:spPr>
        <a:xfrm>
          <a:off x="2134449" y="0"/>
          <a:ext cx="1984823" cy="424197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Geolocations</a:t>
          </a:r>
        </a:p>
      </dsp:txBody>
      <dsp:txXfrm>
        <a:off x="2134449" y="0"/>
        <a:ext cx="1984823" cy="1272593"/>
      </dsp:txXfrm>
    </dsp:sp>
    <dsp:sp modelId="{86E56CFC-3542-D64E-8A7D-B30C7D5AE44A}">
      <dsp:nvSpPr>
        <dsp:cNvPr id="0" name=""/>
        <dsp:cNvSpPr/>
      </dsp:nvSpPr>
      <dsp:spPr>
        <a:xfrm>
          <a:off x="2332931" y="1273835"/>
          <a:ext cx="1587859" cy="1279014"/>
        </a:xfrm>
        <a:prstGeom prst="roundRect">
          <a:avLst>
            <a:gd name="adj" fmla="val 10000"/>
          </a:avLst>
        </a:prstGeom>
        <a:solidFill>
          <a:schemeClr val="dk2">
            <a:hueOff val="0"/>
            <a:satOff val="0"/>
            <a:lumOff val="0"/>
            <a:alphaOff val="0"/>
          </a:schemeClr>
        </a:solidFill>
        <a:ln w="58420" cap="flat" cmpd="thickThin"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Latitude and longitude of accidents</a:t>
          </a:r>
        </a:p>
      </dsp:txBody>
      <dsp:txXfrm>
        <a:off x="2370392" y="1311296"/>
        <a:ext cx="1512937" cy="1204092"/>
      </dsp:txXfrm>
    </dsp:sp>
    <dsp:sp modelId="{9AE0F0B7-FB8E-7A4F-A520-0FD14DC9677E}">
      <dsp:nvSpPr>
        <dsp:cNvPr id="0" name=""/>
        <dsp:cNvSpPr/>
      </dsp:nvSpPr>
      <dsp:spPr>
        <a:xfrm>
          <a:off x="2332931" y="2749621"/>
          <a:ext cx="1587859" cy="1279014"/>
        </a:xfrm>
        <a:prstGeom prst="roundRect">
          <a:avLst>
            <a:gd name="adj" fmla="val 10000"/>
          </a:avLst>
        </a:prstGeom>
        <a:solidFill>
          <a:schemeClr val="dk2">
            <a:hueOff val="0"/>
            <a:satOff val="0"/>
            <a:lumOff val="0"/>
            <a:alphaOff val="0"/>
          </a:schemeClr>
        </a:solidFill>
        <a:ln w="58420" cap="flat" cmpd="thickThin"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Airport locations</a:t>
          </a:r>
        </a:p>
      </dsp:txBody>
      <dsp:txXfrm>
        <a:off x="2370392" y="2787082"/>
        <a:ext cx="1512937" cy="1204092"/>
      </dsp:txXfrm>
    </dsp:sp>
    <dsp:sp modelId="{245D36DF-4248-F94F-BE5F-1015FC0272F8}">
      <dsp:nvSpPr>
        <dsp:cNvPr id="0" name=""/>
        <dsp:cNvSpPr/>
      </dsp:nvSpPr>
      <dsp:spPr>
        <a:xfrm>
          <a:off x="4268134" y="0"/>
          <a:ext cx="1984823" cy="424197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Interactive Visualizations</a:t>
          </a:r>
        </a:p>
      </dsp:txBody>
      <dsp:txXfrm>
        <a:off x="4268134" y="0"/>
        <a:ext cx="1984823" cy="1272593"/>
      </dsp:txXfrm>
    </dsp:sp>
    <dsp:sp modelId="{89191209-7233-704A-B99D-E4EF2ADD3CD3}">
      <dsp:nvSpPr>
        <dsp:cNvPr id="0" name=""/>
        <dsp:cNvSpPr/>
      </dsp:nvSpPr>
      <dsp:spPr>
        <a:xfrm>
          <a:off x="4466617" y="1272593"/>
          <a:ext cx="1587859" cy="2757285"/>
        </a:xfrm>
        <a:prstGeom prst="roundRect">
          <a:avLst>
            <a:gd name="adj" fmla="val 10000"/>
          </a:avLst>
        </a:prstGeom>
        <a:solidFill>
          <a:schemeClr val="dk2">
            <a:hueOff val="0"/>
            <a:satOff val="0"/>
            <a:lumOff val="0"/>
            <a:alphaOff val="0"/>
          </a:schemeClr>
        </a:solidFill>
        <a:ln w="58420" cap="flat" cmpd="thickThin"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Effective and customizable visuals</a:t>
          </a:r>
        </a:p>
      </dsp:txBody>
      <dsp:txXfrm>
        <a:off x="4513124" y="1319100"/>
        <a:ext cx="1494845" cy="26642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38BF6-15B2-7640-AE42-2C3609BC93BE}">
      <dsp:nvSpPr>
        <dsp:cNvPr id="0" name=""/>
        <dsp:cNvSpPr/>
      </dsp:nvSpPr>
      <dsp:spPr>
        <a:xfrm>
          <a:off x="45" y="14981"/>
          <a:ext cx="4368550" cy="1257361"/>
        </a:xfrm>
        <a:prstGeom prst="rect">
          <a:avLst/>
        </a:prstGeom>
        <a:solidFill>
          <a:schemeClr val="dk2">
            <a:hueOff val="0"/>
            <a:satOff val="0"/>
            <a:lumOff val="0"/>
            <a:alphaOff val="0"/>
          </a:schemeClr>
        </a:solidFill>
        <a:ln w="1714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US" sz="3700" kern="1200"/>
            <a:t>National Traffic Safety Board</a:t>
          </a:r>
        </a:p>
      </dsp:txBody>
      <dsp:txXfrm>
        <a:off x="45" y="14981"/>
        <a:ext cx="4368550" cy="1257361"/>
      </dsp:txXfrm>
    </dsp:sp>
    <dsp:sp modelId="{028BC84A-AC73-084C-A5B0-4E1FFEB11C24}">
      <dsp:nvSpPr>
        <dsp:cNvPr id="0" name=""/>
        <dsp:cNvSpPr/>
      </dsp:nvSpPr>
      <dsp:spPr>
        <a:xfrm>
          <a:off x="45" y="1272343"/>
          <a:ext cx="4368550" cy="2386777"/>
        </a:xfrm>
        <a:prstGeom prst="rect">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a:t>Accident Information</a:t>
          </a:r>
        </a:p>
      </dsp:txBody>
      <dsp:txXfrm>
        <a:off x="45" y="1272343"/>
        <a:ext cx="4368550" cy="2386777"/>
      </dsp:txXfrm>
    </dsp:sp>
    <dsp:sp modelId="{4BCD9056-61B0-0C4A-B47B-AA99EDC90654}">
      <dsp:nvSpPr>
        <dsp:cNvPr id="0" name=""/>
        <dsp:cNvSpPr/>
      </dsp:nvSpPr>
      <dsp:spPr>
        <a:xfrm>
          <a:off x="4980193" y="14981"/>
          <a:ext cx="4368550" cy="1257361"/>
        </a:xfrm>
        <a:prstGeom prst="rect">
          <a:avLst/>
        </a:prstGeom>
        <a:solidFill>
          <a:schemeClr val="dk2">
            <a:hueOff val="0"/>
            <a:satOff val="0"/>
            <a:lumOff val="0"/>
            <a:alphaOff val="0"/>
          </a:schemeClr>
        </a:solidFill>
        <a:ln w="1714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US" sz="3700" b="0" i="0" kern="1200"/>
            <a:t>The Global Airport Database</a:t>
          </a:r>
          <a:endParaRPr lang="en-US" sz="3700" kern="1200"/>
        </a:p>
      </dsp:txBody>
      <dsp:txXfrm>
        <a:off x="4980193" y="14981"/>
        <a:ext cx="4368550" cy="1257361"/>
      </dsp:txXfrm>
    </dsp:sp>
    <dsp:sp modelId="{AAC2E1A5-46B0-0E4B-9ABC-69E16366947F}">
      <dsp:nvSpPr>
        <dsp:cNvPr id="0" name=""/>
        <dsp:cNvSpPr/>
      </dsp:nvSpPr>
      <dsp:spPr>
        <a:xfrm>
          <a:off x="4980193" y="1272343"/>
          <a:ext cx="4368550" cy="2386777"/>
        </a:xfrm>
        <a:prstGeom prst="rect">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rtl="0">
            <a:lnSpc>
              <a:spcPct val="90000"/>
            </a:lnSpc>
            <a:spcBef>
              <a:spcPct val="0"/>
            </a:spcBef>
            <a:spcAft>
              <a:spcPct val="15000"/>
            </a:spcAft>
            <a:buChar char="•"/>
          </a:pPr>
          <a:r>
            <a:rPr lang="en-US" sz="3700" kern="1200"/>
            <a:t>Airport Locations</a:t>
          </a:r>
          <a:r>
            <a:rPr lang="en-US" sz="3700" kern="1200">
              <a:latin typeface="Arial"/>
            </a:rPr>
            <a:t>, codes, and names</a:t>
          </a:r>
          <a:endParaRPr lang="en-US" sz="3700" kern="1200"/>
        </a:p>
      </dsp:txBody>
      <dsp:txXfrm>
        <a:off x="4980193" y="1272343"/>
        <a:ext cx="4368550" cy="23867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C8941-A691-3A43-8FE1-5532F058D6D5}">
      <dsp:nvSpPr>
        <dsp:cNvPr id="0" name=""/>
        <dsp:cNvSpPr/>
      </dsp:nvSpPr>
      <dsp:spPr>
        <a:xfrm>
          <a:off x="92627" y="1763063"/>
          <a:ext cx="1325116" cy="43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RAW DATA FROM NTSB</a:t>
          </a:r>
        </a:p>
      </dsp:txBody>
      <dsp:txXfrm>
        <a:off x="92627" y="1763063"/>
        <a:ext cx="1325116" cy="436686"/>
      </dsp:txXfrm>
    </dsp:sp>
    <dsp:sp modelId="{EE163B33-2457-5A48-9AE9-BEA60B585AE0}">
      <dsp:nvSpPr>
        <dsp:cNvPr id="0" name=""/>
        <dsp:cNvSpPr/>
      </dsp:nvSpPr>
      <dsp:spPr>
        <a:xfrm>
          <a:off x="91121" y="1630250"/>
          <a:ext cx="105407" cy="105407"/>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268B8C-47A1-7945-9B36-62F50CFEE854}">
      <dsp:nvSpPr>
        <dsp:cNvPr id="0" name=""/>
        <dsp:cNvSpPr/>
      </dsp:nvSpPr>
      <dsp:spPr>
        <a:xfrm>
          <a:off x="164906" y="1482680"/>
          <a:ext cx="105407" cy="105407"/>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FD7AB5-48A9-4A43-94D1-B79C4B12A999}">
      <dsp:nvSpPr>
        <dsp:cNvPr id="0" name=""/>
        <dsp:cNvSpPr/>
      </dsp:nvSpPr>
      <dsp:spPr>
        <a:xfrm>
          <a:off x="341990" y="1512194"/>
          <a:ext cx="165639" cy="165639"/>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1A5519-F25A-794B-BE1B-D88A936A8406}">
      <dsp:nvSpPr>
        <dsp:cNvPr id="0" name=""/>
        <dsp:cNvSpPr/>
      </dsp:nvSpPr>
      <dsp:spPr>
        <a:xfrm>
          <a:off x="489559" y="1349868"/>
          <a:ext cx="105407" cy="105407"/>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AA40AA-ABE6-6A47-BA8D-3CAB2A835CEE}">
      <dsp:nvSpPr>
        <dsp:cNvPr id="0" name=""/>
        <dsp:cNvSpPr/>
      </dsp:nvSpPr>
      <dsp:spPr>
        <a:xfrm>
          <a:off x="681400" y="1290840"/>
          <a:ext cx="105407" cy="105407"/>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E5D28-C5FC-D241-9E92-16B191AC0999}">
      <dsp:nvSpPr>
        <dsp:cNvPr id="0" name=""/>
        <dsp:cNvSpPr/>
      </dsp:nvSpPr>
      <dsp:spPr>
        <a:xfrm>
          <a:off x="917512" y="1394139"/>
          <a:ext cx="105407" cy="105407"/>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81BD97-1738-FD4B-8A55-0F7C7912FD6C}">
      <dsp:nvSpPr>
        <dsp:cNvPr id="0" name=""/>
        <dsp:cNvSpPr/>
      </dsp:nvSpPr>
      <dsp:spPr>
        <a:xfrm>
          <a:off x="1065082" y="1467923"/>
          <a:ext cx="165639" cy="165639"/>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5F05FC-DE51-2E46-9C49-CFF8A3C88B8D}">
      <dsp:nvSpPr>
        <dsp:cNvPr id="0" name=""/>
        <dsp:cNvSpPr/>
      </dsp:nvSpPr>
      <dsp:spPr>
        <a:xfrm>
          <a:off x="1271680" y="1630250"/>
          <a:ext cx="105407" cy="105407"/>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7BBC8-0E9B-0F48-B6AE-F03C99C46F4E}">
      <dsp:nvSpPr>
        <dsp:cNvPr id="0" name=""/>
        <dsp:cNvSpPr/>
      </dsp:nvSpPr>
      <dsp:spPr>
        <a:xfrm>
          <a:off x="1360221" y="1792577"/>
          <a:ext cx="105407" cy="105407"/>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3A35C8-89F8-C840-8953-2B8D554A89BC}">
      <dsp:nvSpPr>
        <dsp:cNvPr id="0" name=""/>
        <dsp:cNvSpPr/>
      </dsp:nvSpPr>
      <dsp:spPr>
        <a:xfrm>
          <a:off x="592858" y="1482680"/>
          <a:ext cx="271046" cy="271046"/>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3B4525-F30E-074A-8DF0-BB96319D03C4}">
      <dsp:nvSpPr>
        <dsp:cNvPr id="0" name=""/>
        <dsp:cNvSpPr/>
      </dsp:nvSpPr>
      <dsp:spPr>
        <a:xfrm>
          <a:off x="17336" y="2043446"/>
          <a:ext cx="105407" cy="105407"/>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B38579-392F-C748-9E62-415C6F8828C0}">
      <dsp:nvSpPr>
        <dsp:cNvPr id="0" name=""/>
        <dsp:cNvSpPr/>
      </dsp:nvSpPr>
      <dsp:spPr>
        <a:xfrm>
          <a:off x="105878" y="2176259"/>
          <a:ext cx="165639" cy="165639"/>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B0E66A-35BF-3245-91A8-049E49553F81}">
      <dsp:nvSpPr>
        <dsp:cNvPr id="0" name=""/>
        <dsp:cNvSpPr/>
      </dsp:nvSpPr>
      <dsp:spPr>
        <a:xfrm>
          <a:off x="327233" y="2294315"/>
          <a:ext cx="240930" cy="240930"/>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D65D1F-B87B-F44A-93F4-37007E13B21C}">
      <dsp:nvSpPr>
        <dsp:cNvPr id="0" name=""/>
        <dsp:cNvSpPr/>
      </dsp:nvSpPr>
      <dsp:spPr>
        <a:xfrm>
          <a:off x="637129" y="2486155"/>
          <a:ext cx="105407" cy="105407"/>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B0FC59-BD19-4741-9FAE-2528C5D52198}">
      <dsp:nvSpPr>
        <dsp:cNvPr id="0" name=""/>
        <dsp:cNvSpPr/>
      </dsp:nvSpPr>
      <dsp:spPr>
        <a:xfrm>
          <a:off x="696157" y="2294315"/>
          <a:ext cx="165639" cy="165639"/>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8F32B1-D7BD-5E4C-8B13-A451FA065939}">
      <dsp:nvSpPr>
        <dsp:cNvPr id="0" name=""/>
        <dsp:cNvSpPr/>
      </dsp:nvSpPr>
      <dsp:spPr>
        <a:xfrm>
          <a:off x="843727" y="2500912"/>
          <a:ext cx="105407" cy="105407"/>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8E6E3E-A0F3-E94F-A9C0-047524BA073C}">
      <dsp:nvSpPr>
        <dsp:cNvPr id="0" name=""/>
        <dsp:cNvSpPr/>
      </dsp:nvSpPr>
      <dsp:spPr>
        <a:xfrm>
          <a:off x="976540" y="2264801"/>
          <a:ext cx="240930" cy="240930"/>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971EE-A589-0747-A520-166B51EEA1CD}">
      <dsp:nvSpPr>
        <dsp:cNvPr id="0" name=""/>
        <dsp:cNvSpPr/>
      </dsp:nvSpPr>
      <dsp:spPr>
        <a:xfrm>
          <a:off x="1301194" y="2205773"/>
          <a:ext cx="165639" cy="165639"/>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A8F4BD-194B-5948-A5CE-DB4F371EFB88}">
      <dsp:nvSpPr>
        <dsp:cNvPr id="0" name=""/>
        <dsp:cNvSpPr/>
      </dsp:nvSpPr>
      <dsp:spPr>
        <a:xfrm>
          <a:off x="1466833" y="1511949"/>
          <a:ext cx="486459" cy="928705"/>
        </a:xfrm>
        <a:prstGeom prst="chevron">
          <a:avLst>
            <a:gd name="adj" fmla="val 6231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CB6186-AA84-2F43-B43F-6A72BDB3D210}">
      <dsp:nvSpPr>
        <dsp:cNvPr id="0" name=""/>
        <dsp:cNvSpPr/>
      </dsp:nvSpPr>
      <dsp:spPr>
        <a:xfrm>
          <a:off x="1953293" y="1512400"/>
          <a:ext cx="1326708" cy="92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FILTER OUT IRRELEVANT DATA</a:t>
          </a:r>
        </a:p>
      </dsp:txBody>
      <dsp:txXfrm>
        <a:off x="1953293" y="1512400"/>
        <a:ext cx="1326708" cy="928696"/>
      </dsp:txXfrm>
    </dsp:sp>
    <dsp:sp modelId="{4F322A1E-3E1C-F549-97BD-FC23C7796911}">
      <dsp:nvSpPr>
        <dsp:cNvPr id="0" name=""/>
        <dsp:cNvSpPr/>
      </dsp:nvSpPr>
      <dsp:spPr>
        <a:xfrm>
          <a:off x="3280002" y="1511949"/>
          <a:ext cx="486459" cy="928705"/>
        </a:xfrm>
        <a:prstGeom prst="chevron">
          <a:avLst>
            <a:gd name="adj" fmla="val 6231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843B77-B138-3B4D-A075-333880566276}">
      <dsp:nvSpPr>
        <dsp:cNvPr id="0" name=""/>
        <dsp:cNvSpPr/>
      </dsp:nvSpPr>
      <dsp:spPr>
        <a:xfrm>
          <a:off x="3766462" y="1512400"/>
          <a:ext cx="1326708" cy="92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MISSING VALUES &amp; CONSISTENT FORMATTING</a:t>
          </a:r>
        </a:p>
      </dsp:txBody>
      <dsp:txXfrm>
        <a:off x="3766462" y="1512400"/>
        <a:ext cx="1326708" cy="928696"/>
      </dsp:txXfrm>
    </dsp:sp>
    <dsp:sp modelId="{D3D2EC73-C776-034D-A413-86D064A56DFF}">
      <dsp:nvSpPr>
        <dsp:cNvPr id="0" name=""/>
        <dsp:cNvSpPr/>
      </dsp:nvSpPr>
      <dsp:spPr>
        <a:xfrm>
          <a:off x="5093171" y="1511949"/>
          <a:ext cx="486459" cy="928705"/>
        </a:xfrm>
        <a:prstGeom prst="chevron">
          <a:avLst>
            <a:gd name="adj" fmla="val 6231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A7DB06-E23C-6D4D-95E3-770CFF8D347C}">
      <dsp:nvSpPr>
        <dsp:cNvPr id="0" name=""/>
        <dsp:cNvSpPr/>
      </dsp:nvSpPr>
      <dsp:spPr>
        <a:xfrm>
          <a:off x="5579631" y="1512400"/>
          <a:ext cx="1326708" cy="92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BRING IN AIRPORT INFORMATION</a:t>
          </a:r>
        </a:p>
      </dsp:txBody>
      <dsp:txXfrm>
        <a:off x="5579631" y="1512400"/>
        <a:ext cx="1326708" cy="928696"/>
      </dsp:txXfrm>
    </dsp:sp>
    <dsp:sp modelId="{4582509B-D41D-FF41-992E-DE4D3A9C1EEE}">
      <dsp:nvSpPr>
        <dsp:cNvPr id="0" name=""/>
        <dsp:cNvSpPr/>
      </dsp:nvSpPr>
      <dsp:spPr>
        <a:xfrm>
          <a:off x="6906340" y="1511949"/>
          <a:ext cx="486459" cy="928705"/>
        </a:xfrm>
        <a:prstGeom prst="chevron">
          <a:avLst>
            <a:gd name="adj" fmla="val 6231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922D21-2114-8A41-AD0E-F2CCDD78AA5A}">
      <dsp:nvSpPr>
        <dsp:cNvPr id="0" name=""/>
        <dsp:cNvSpPr/>
      </dsp:nvSpPr>
      <dsp:spPr>
        <a:xfrm>
          <a:off x="7392800" y="1512400"/>
          <a:ext cx="1326708" cy="92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CALCULATE SEVERITY INDEX</a:t>
          </a:r>
        </a:p>
      </dsp:txBody>
      <dsp:txXfrm>
        <a:off x="7392800" y="1512400"/>
        <a:ext cx="1326708" cy="928696"/>
      </dsp:txXfrm>
    </dsp:sp>
    <dsp:sp modelId="{C593E6ED-AD36-9047-88FA-1480D363B9B3}">
      <dsp:nvSpPr>
        <dsp:cNvPr id="0" name=""/>
        <dsp:cNvSpPr/>
      </dsp:nvSpPr>
      <dsp:spPr>
        <a:xfrm>
          <a:off x="8719509" y="1511949"/>
          <a:ext cx="486459" cy="928705"/>
        </a:xfrm>
        <a:prstGeom prst="chevron">
          <a:avLst>
            <a:gd name="adj" fmla="val 6231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ADF894-C61B-874A-942D-7E02FDA0B495}">
      <dsp:nvSpPr>
        <dsp:cNvPr id="0" name=""/>
        <dsp:cNvSpPr/>
      </dsp:nvSpPr>
      <dsp:spPr>
        <a:xfrm>
          <a:off x="9259037" y="1435199"/>
          <a:ext cx="1127702" cy="1127702"/>
        </a:xfrm>
        <a:prstGeom prst="ellipse">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t>USABLE DATA</a:t>
          </a:r>
        </a:p>
      </dsp:txBody>
      <dsp:txXfrm>
        <a:off x="9424185" y="1600347"/>
        <a:ext cx="797406" cy="797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D9BDB-79B9-4AE6-8D0F-6A33727D5931}">
      <dsp:nvSpPr>
        <dsp:cNvPr id="0" name=""/>
        <dsp:cNvSpPr/>
      </dsp:nvSpPr>
      <dsp:spPr>
        <a:xfrm>
          <a:off x="0" y="38262"/>
          <a:ext cx="7175326" cy="912600"/>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a:latin typeface="Arial"/>
            </a:rPr>
            <a:t>Association Rules Mining</a:t>
          </a:r>
          <a:endParaRPr lang="en-US" sz="4000" kern="1200"/>
        </a:p>
      </dsp:txBody>
      <dsp:txXfrm>
        <a:off x="44549" y="82811"/>
        <a:ext cx="7086228" cy="823502"/>
      </dsp:txXfrm>
    </dsp:sp>
    <dsp:sp modelId="{A84B9D01-6A4E-4D6A-8195-8BD42AAF05C4}">
      <dsp:nvSpPr>
        <dsp:cNvPr id="0" name=""/>
        <dsp:cNvSpPr/>
      </dsp:nvSpPr>
      <dsp:spPr>
        <a:xfrm>
          <a:off x="0" y="1066062"/>
          <a:ext cx="7175326" cy="912600"/>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a:t>Cluster analysis</a:t>
          </a:r>
        </a:p>
      </dsp:txBody>
      <dsp:txXfrm>
        <a:off x="44549" y="1110611"/>
        <a:ext cx="7086228" cy="823502"/>
      </dsp:txXfrm>
    </dsp:sp>
    <dsp:sp modelId="{FF637D77-1101-43C7-944E-756A5D92DBB6}">
      <dsp:nvSpPr>
        <dsp:cNvPr id="0" name=""/>
        <dsp:cNvSpPr/>
      </dsp:nvSpPr>
      <dsp:spPr>
        <a:xfrm>
          <a:off x="0" y="2093862"/>
          <a:ext cx="7175326" cy="912600"/>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Time Series Analysis</a:t>
          </a:r>
        </a:p>
      </dsp:txBody>
      <dsp:txXfrm>
        <a:off x="44549" y="2138411"/>
        <a:ext cx="7086228" cy="823502"/>
      </dsp:txXfrm>
    </dsp:sp>
    <dsp:sp modelId="{C0638AEE-8A19-4650-A465-497D93098DCA}">
      <dsp:nvSpPr>
        <dsp:cNvPr id="0" name=""/>
        <dsp:cNvSpPr/>
      </dsp:nvSpPr>
      <dsp:spPr>
        <a:xfrm>
          <a:off x="0" y="3121662"/>
          <a:ext cx="7175326" cy="912600"/>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a:latin typeface="Arial"/>
            </a:rPr>
            <a:t>Text Analysis</a:t>
          </a:r>
        </a:p>
      </dsp:txBody>
      <dsp:txXfrm>
        <a:off x="44549" y="3166211"/>
        <a:ext cx="7086228" cy="8235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A235A-7757-1046-9864-C2F6D8680A74}">
      <dsp:nvSpPr>
        <dsp:cNvPr id="0" name=""/>
        <dsp:cNvSpPr/>
      </dsp:nvSpPr>
      <dsp:spPr>
        <a:xfrm>
          <a:off x="952097" y="2225"/>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rial"/>
            </a:rPr>
            <a:t>What is ARM?</a:t>
          </a:r>
          <a:endParaRPr lang="en-US" sz="2300" kern="1200"/>
        </a:p>
      </dsp:txBody>
      <dsp:txXfrm>
        <a:off x="1572230" y="2225"/>
        <a:ext cx="1860399" cy="1240266"/>
      </dsp:txXfrm>
    </dsp:sp>
    <dsp:sp modelId="{178FBD0B-E782-4210-970C-881A17153386}">
      <dsp:nvSpPr>
        <dsp:cNvPr id="0" name=""/>
        <dsp:cNvSpPr/>
      </dsp:nvSpPr>
      <dsp:spPr>
        <a:xfrm>
          <a:off x="3649676" y="107648"/>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a:rPr>
            <a:t>Association rules are if-then statements</a:t>
          </a:r>
        </a:p>
      </dsp:txBody>
      <dsp:txXfrm>
        <a:off x="4164387" y="107648"/>
        <a:ext cx="1544131" cy="1029421"/>
      </dsp:txXfrm>
    </dsp:sp>
    <dsp:sp modelId="{F918E9DE-C869-4813-B649-87C991B3C6D6}">
      <dsp:nvSpPr>
        <dsp:cNvPr id="0" name=""/>
        <dsp:cNvSpPr/>
      </dsp:nvSpPr>
      <dsp:spPr>
        <a:xfrm>
          <a:off x="952097" y="1416129"/>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rial"/>
            </a:rPr>
            <a:t>How does it help solve the business problem?</a:t>
          </a:r>
        </a:p>
      </dsp:txBody>
      <dsp:txXfrm>
        <a:off x="1572230" y="1416129"/>
        <a:ext cx="1860399" cy="1240266"/>
      </dsp:txXfrm>
    </dsp:sp>
    <dsp:sp modelId="{04897D90-94C4-4780-BA02-C2B03B7C52BB}">
      <dsp:nvSpPr>
        <dsp:cNvPr id="0" name=""/>
        <dsp:cNvSpPr/>
      </dsp:nvSpPr>
      <dsp:spPr>
        <a:xfrm>
          <a:off x="3649676" y="1521551"/>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a:lnSpc>
              <a:spcPct val="90000"/>
            </a:lnSpc>
            <a:spcBef>
              <a:spcPct val="0"/>
            </a:spcBef>
            <a:spcAft>
              <a:spcPct val="35000"/>
            </a:spcAft>
            <a:buNone/>
          </a:pPr>
          <a:r>
            <a:rPr lang="en-US" sz="1500" kern="1200"/>
            <a:t>Find patterns in fatal and non-fatal accidents</a:t>
          </a:r>
        </a:p>
      </dsp:txBody>
      <dsp:txXfrm>
        <a:off x="4164387" y="1521551"/>
        <a:ext cx="1544131" cy="1029421"/>
      </dsp:txXfrm>
    </dsp:sp>
    <dsp:sp modelId="{2812DDEE-AEB5-412D-A7D5-8F150041AAE6}">
      <dsp:nvSpPr>
        <dsp:cNvPr id="0" name=""/>
        <dsp:cNvSpPr/>
      </dsp:nvSpPr>
      <dsp:spPr>
        <a:xfrm>
          <a:off x="952097" y="2830032"/>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a:t>How was it applied?</a:t>
          </a:r>
        </a:p>
      </dsp:txBody>
      <dsp:txXfrm>
        <a:off x="1572230" y="2830032"/>
        <a:ext cx="1860399" cy="1240266"/>
      </dsp:txXfrm>
    </dsp:sp>
    <dsp:sp modelId="{4BD8D2C7-A6B6-42F2-B4E0-666F1CFD8256}">
      <dsp:nvSpPr>
        <dsp:cNvPr id="0" name=""/>
        <dsp:cNvSpPr/>
      </dsp:nvSpPr>
      <dsp:spPr>
        <a:xfrm>
          <a:off x="3649676" y="2935455"/>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a:lnSpc>
              <a:spcPct val="90000"/>
            </a:lnSpc>
            <a:spcBef>
              <a:spcPct val="0"/>
            </a:spcBef>
            <a:spcAft>
              <a:spcPct val="35000"/>
            </a:spcAft>
            <a:buNone/>
          </a:pPr>
          <a:r>
            <a:rPr lang="en-US" sz="1500" kern="1200"/>
            <a:t>Filter by </a:t>
          </a:r>
          <a:r>
            <a:rPr lang="en-US" sz="1500" kern="1200">
              <a:latin typeface="Arial"/>
            </a:rPr>
            <a:t>injury</a:t>
          </a:r>
          <a:r>
            <a:rPr lang="en-US" sz="1500" kern="1200"/>
            <a:t> </a:t>
          </a:r>
          <a:r>
            <a:rPr lang="en-US" sz="1500" kern="1200">
              <a:latin typeface="Arial"/>
            </a:rPr>
            <a:t>severity</a:t>
          </a:r>
          <a:r>
            <a:rPr lang="en-US" sz="1500" kern="1200"/>
            <a:t>, then use </a:t>
          </a:r>
          <a:r>
            <a:rPr lang="en-US" sz="1500" kern="1200" err="1"/>
            <a:t>Apriori</a:t>
          </a:r>
          <a:r>
            <a:rPr lang="en-US" sz="1500" kern="1200"/>
            <a:t> algorithm to find frequent item sets</a:t>
          </a:r>
        </a:p>
      </dsp:txBody>
      <dsp:txXfrm>
        <a:off x="4164387" y="2935455"/>
        <a:ext cx="1544131" cy="10294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A235A-7757-1046-9864-C2F6D8680A74}">
      <dsp:nvSpPr>
        <dsp:cNvPr id="0" name=""/>
        <dsp:cNvSpPr/>
      </dsp:nvSpPr>
      <dsp:spPr>
        <a:xfrm>
          <a:off x="952097" y="2225"/>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rial"/>
            </a:rPr>
            <a:t>What is cluster analysis?</a:t>
          </a:r>
          <a:endParaRPr lang="en-US" sz="2300" kern="1200"/>
        </a:p>
      </dsp:txBody>
      <dsp:txXfrm>
        <a:off x="1572230" y="2225"/>
        <a:ext cx="1860399" cy="1240266"/>
      </dsp:txXfrm>
    </dsp:sp>
    <dsp:sp modelId="{178FBD0B-E782-4210-970C-881A17153386}">
      <dsp:nvSpPr>
        <dsp:cNvPr id="0" name=""/>
        <dsp:cNvSpPr/>
      </dsp:nvSpPr>
      <dsp:spPr>
        <a:xfrm>
          <a:off x="3649676" y="107648"/>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Finds similar observations and places them into groups</a:t>
          </a:r>
        </a:p>
      </dsp:txBody>
      <dsp:txXfrm>
        <a:off x="4164387" y="107648"/>
        <a:ext cx="1544131" cy="1029421"/>
      </dsp:txXfrm>
    </dsp:sp>
    <dsp:sp modelId="{F961F1EA-13FE-4AA3-869D-4ED4C60A8638}">
      <dsp:nvSpPr>
        <dsp:cNvPr id="0" name=""/>
        <dsp:cNvSpPr/>
      </dsp:nvSpPr>
      <dsp:spPr>
        <a:xfrm>
          <a:off x="952097" y="1416129"/>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rial"/>
            </a:rPr>
            <a:t>How does it help solve the business problem?</a:t>
          </a:r>
          <a:endParaRPr lang="en-US" sz="2300" kern="1200"/>
        </a:p>
      </dsp:txBody>
      <dsp:txXfrm>
        <a:off x="1572230" y="1416129"/>
        <a:ext cx="1860399" cy="1240266"/>
      </dsp:txXfrm>
    </dsp:sp>
    <dsp:sp modelId="{0D89C4C3-72AB-46C1-B974-C272EAC1DB98}">
      <dsp:nvSpPr>
        <dsp:cNvPr id="0" name=""/>
        <dsp:cNvSpPr/>
      </dsp:nvSpPr>
      <dsp:spPr>
        <a:xfrm>
          <a:off x="3649676" y="1521551"/>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Find similarities between accidents and explore the groupings</a:t>
          </a:r>
        </a:p>
      </dsp:txBody>
      <dsp:txXfrm>
        <a:off x="4164387" y="1521551"/>
        <a:ext cx="1544131" cy="1029421"/>
      </dsp:txXfrm>
    </dsp:sp>
    <dsp:sp modelId="{E0862786-DD31-4558-9615-0F338A9C22A1}">
      <dsp:nvSpPr>
        <dsp:cNvPr id="0" name=""/>
        <dsp:cNvSpPr/>
      </dsp:nvSpPr>
      <dsp:spPr>
        <a:xfrm>
          <a:off x="952097" y="2830032"/>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t>How was it applied?</a:t>
          </a:r>
        </a:p>
      </dsp:txBody>
      <dsp:txXfrm>
        <a:off x="1572230" y="2830032"/>
        <a:ext cx="1860399" cy="1240266"/>
      </dsp:txXfrm>
    </dsp:sp>
    <dsp:sp modelId="{1F006F5B-2866-438B-AF0D-263D45A1994E}">
      <dsp:nvSpPr>
        <dsp:cNvPr id="0" name=""/>
        <dsp:cNvSpPr/>
      </dsp:nvSpPr>
      <dsp:spPr>
        <a:xfrm>
          <a:off x="3649676" y="2935455"/>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Split the data into fatal and non-fatal sets, then calculate similarity using the Gower method and cluster</a:t>
          </a:r>
          <a:endParaRPr lang="en-US" sz="1300" kern="1200"/>
        </a:p>
      </dsp:txBody>
      <dsp:txXfrm>
        <a:off x="4164387" y="2935455"/>
        <a:ext cx="1544131" cy="10294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A235A-7757-1046-9864-C2F6D8680A74}">
      <dsp:nvSpPr>
        <dsp:cNvPr id="0" name=""/>
        <dsp:cNvSpPr/>
      </dsp:nvSpPr>
      <dsp:spPr>
        <a:xfrm>
          <a:off x="952097" y="2225"/>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rial"/>
            </a:rPr>
            <a:t>What is time series analysis?</a:t>
          </a:r>
          <a:endParaRPr lang="en-US" sz="2300" kern="1200"/>
        </a:p>
      </dsp:txBody>
      <dsp:txXfrm>
        <a:off x="1572230" y="2225"/>
        <a:ext cx="1860399" cy="1240266"/>
      </dsp:txXfrm>
    </dsp:sp>
    <dsp:sp modelId="{178FBD0B-E782-4210-970C-881A17153386}">
      <dsp:nvSpPr>
        <dsp:cNvPr id="0" name=""/>
        <dsp:cNvSpPr/>
      </dsp:nvSpPr>
      <dsp:spPr>
        <a:xfrm>
          <a:off x="3649676" y="107648"/>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a:rPr>
            <a:t> Method of observing a sequence of data over an interval of time </a:t>
          </a:r>
        </a:p>
      </dsp:txBody>
      <dsp:txXfrm>
        <a:off x="4164387" y="107648"/>
        <a:ext cx="1544131" cy="1029421"/>
      </dsp:txXfrm>
    </dsp:sp>
    <dsp:sp modelId="{F961F1EA-13FE-4AA3-869D-4ED4C60A8638}">
      <dsp:nvSpPr>
        <dsp:cNvPr id="0" name=""/>
        <dsp:cNvSpPr/>
      </dsp:nvSpPr>
      <dsp:spPr>
        <a:xfrm>
          <a:off x="952097" y="1416129"/>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rial"/>
            </a:rPr>
            <a:t>How does it help solve the business problem?</a:t>
          </a:r>
          <a:endParaRPr lang="en-US" sz="2300" kern="1200"/>
        </a:p>
      </dsp:txBody>
      <dsp:txXfrm>
        <a:off x="1572230" y="1416129"/>
        <a:ext cx="1860399" cy="1240266"/>
      </dsp:txXfrm>
    </dsp:sp>
    <dsp:sp modelId="{04897D90-94C4-4780-BA02-C2B03B7C52BB}">
      <dsp:nvSpPr>
        <dsp:cNvPr id="0" name=""/>
        <dsp:cNvSpPr/>
      </dsp:nvSpPr>
      <dsp:spPr>
        <a:xfrm>
          <a:off x="3649676" y="1521551"/>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a:rPr>
            <a:t>Identifying trends/patterns of accidents  </a:t>
          </a:r>
          <a:endParaRPr lang="en-US" sz="1500" kern="1200"/>
        </a:p>
      </dsp:txBody>
      <dsp:txXfrm>
        <a:off x="4164387" y="1521551"/>
        <a:ext cx="1544131" cy="1029421"/>
      </dsp:txXfrm>
    </dsp:sp>
    <dsp:sp modelId="{710A7FF2-981A-4AFB-B413-619FF502135F}">
      <dsp:nvSpPr>
        <dsp:cNvPr id="0" name=""/>
        <dsp:cNvSpPr/>
      </dsp:nvSpPr>
      <dsp:spPr>
        <a:xfrm>
          <a:off x="952097" y="2830032"/>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t>How was it applied?</a:t>
          </a:r>
        </a:p>
      </dsp:txBody>
      <dsp:txXfrm>
        <a:off x="1572230" y="2830032"/>
        <a:ext cx="1860399" cy="1240266"/>
      </dsp:txXfrm>
    </dsp:sp>
    <dsp:sp modelId="{2933B68C-3608-4E12-B108-5939DBA01A41}">
      <dsp:nvSpPr>
        <dsp:cNvPr id="0" name=""/>
        <dsp:cNvSpPr/>
      </dsp:nvSpPr>
      <dsp:spPr>
        <a:xfrm>
          <a:off x="3649676" y="2935455"/>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a:rPr>
            <a:t>Cumulative Distribution </a:t>
          </a:r>
        </a:p>
      </dsp:txBody>
      <dsp:txXfrm>
        <a:off x="4164387" y="2935455"/>
        <a:ext cx="1544131" cy="10294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A235A-7757-1046-9864-C2F6D8680A74}">
      <dsp:nvSpPr>
        <dsp:cNvPr id="0" name=""/>
        <dsp:cNvSpPr/>
      </dsp:nvSpPr>
      <dsp:spPr>
        <a:xfrm>
          <a:off x="952097" y="2225"/>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rial"/>
            </a:rPr>
            <a:t>What is text analysis?</a:t>
          </a:r>
          <a:endParaRPr lang="en-US" sz="2300" kern="1200"/>
        </a:p>
      </dsp:txBody>
      <dsp:txXfrm>
        <a:off x="1572230" y="2225"/>
        <a:ext cx="1860399" cy="1240266"/>
      </dsp:txXfrm>
    </dsp:sp>
    <dsp:sp modelId="{178FBD0B-E782-4210-970C-881A17153386}">
      <dsp:nvSpPr>
        <dsp:cNvPr id="0" name=""/>
        <dsp:cNvSpPr/>
      </dsp:nvSpPr>
      <dsp:spPr>
        <a:xfrm>
          <a:off x="3649676" y="107648"/>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rtl="0">
            <a:lnSpc>
              <a:spcPct val="90000"/>
            </a:lnSpc>
            <a:spcBef>
              <a:spcPct val="0"/>
            </a:spcBef>
            <a:spcAft>
              <a:spcPct val="35000"/>
            </a:spcAft>
            <a:buNone/>
          </a:pPr>
          <a:r>
            <a:rPr lang="en-US" sz="1700" kern="1200">
              <a:latin typeface="Arial"/>
            </a:rPr>
            <a:t>Explores</a:t>
          </a:r>
          <a:r>
            <a:rPr lang="en-US" sz="1700" kern="1200"/>
            <a:t> word</a:t>
          </a:r>
          <a:r>
            <a:rPr lang="en-US" sz="1700" kern="1200">
              <a:latin typeface="Arial"/>
            </a:rPr>
            <a:t> frequency</a:t>
          </a:r>
          <a:r>
            <a:rPr lang="en-US" sz="1700" kern="1200"/>
            <a:t> in categorical data</a:t>
          </a:r>
        </a:p>
      </dsp:txBody>
      <dsp:txXfrm>
        <a:off x="4164387" y="107648"/>
        <a:ext cx="1544131" cy="1029421"/>
      </dsp:txXfrm>
    </dsp:sp>
    <dsp:sp modelId="{F961F1EA-13FE-4AA3-869D-4ED4C60A8638}">
      <dsp:nvSpPr>
        <dsp:cNvPr id="0" name=""/>
        <dsp:cNvSpPr/>
      </dsp:nvSpPr>
      <dsp:spPr>
        <a:xfrm>
          <a:off x="952097" y="1416129"/>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rial"/>
            </a:rPr>
            <a:t>How does it help solve the business problem?</a:t>
          </a:r>
          <a:endParaRPr lang="en-US" sz="2300" kern="1200"/>
        </a:p>
      </dsp:txBody>
      <dsp:txXfrm>
        <a:off x="1572230" y="1416129"/>
        <a:ext cx="1860399" cy="1240266"/>
      </dsp:txXfrm>
    </dsp:sp>
    <dsp:sp modelId="{04897D90-94C4-4780-BA02-C2B03B7C52BB}">
      <dsp:nvSpPr>
        <dsp:cNvPr id="0" name=""/>
        <dsp:cNvSpPr/>
      </dsp:nvSpPr>
      <dsp:spPr>
        <a:xfrm>
          <a:off x="3649676" y="1521551"/>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rtl="0">
            <a:lnSpc>
              <a:spcPct val="90000"/>
            </a:lnSpc>
            <a:spcBef>
              <a:spcPct val="0"/>
            </a:spcBef>
            <a:spcAft>
              <a:spcPct val="35000"/>
            </a:spcAft>
            <a:buNone/>
          </a:pPr>
          <a:r>
            <a:rPr lang="en-US" sz="1700" kern="1200">
              <a:latin typeface="Arial"/>
            </a:rPr>
            <a:t>Identifies repeated words in selected category</a:t>
          </a:r>
          <a:endParaRPr lang="en-US" sz="1700" kern="1200"/>
        </a:p>
      </dsp:txBody>
      <dsp:txXfrm>
        <a:off x="4164387" y="1521551"/>
        <a:ext cx="1544131" cy="1029421"/>
      </dsp:txXfrm>
    </dsp:sp>
    <dsp:sp modelId="{05AB0AA6-A391-4765-9182-A3AE05C6DA2E}">
      <dsp:nvSpPr>
        <dsp:cNvPr id="0" name=""/>
        <dsp:cNvSpPr/>
      </dsp:nvSpPr>
      <dsp:spPr>
        <a:xfrm>
          <a:off x="952097" y="2830032"/>
          <a:ext cx="3100665" cy="1240266"/>
        </a:xfrm>
        <a:prstGeom prst="chevron">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rial"/>
            </a:rPr>
            <a:t>How was it applied?</a:t>
          </a:r>
        </a:p>
      </dsp:txBody>
      <dsp:txXfrm>
        <a:off x="1572230" y="2830032"/>
        <a:ext cx="1860399" cy="1240266"/>
      </dsp:txXfrm>
    </dsp:sp>
    <dsp:sp modelId="{701927D6-6474-49A1-87E4-8F5997F9C3E6}">
      <dsp:nvSpPr>
        <dsp:cNvPr id="0" name=""/>
        <dsp:cNvSpPr/>
      </dsp:nvSpPr>
      <dsp:spPr>
        <a:xfrm>
          <a:off x="3649676" y="2935455"/>
          <a:ext cx="2573552" cy="1029421"/>
        </a:xfrm>
        <a:prstGeom prst="chevron">
          <a:avLst/>
        </a:prstGeom>
        <a:solidFill>
          <a:schemeClr val="dk2">
            <a:alpha val="90000"/>
            <a:tint val="40000"/>
            <a:hueOff val="0"/>
            <a:satOff val="0"/>
            <a:lumOff val="0"/>
            <a:alphaOff val="0"/>
          </a:schemeClr>
        </a:solidFill>
        <a:ln w="1714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rtl="0">
            <a:lnSpc>
              <a:spcPct val="90000"/>
            </a:lnSpc>
            <a:spcBef>
              <a:spcPct val="0"/>
            </a:spcBef>
            <a:spcAft>
              <a:spcPct val="35000"/>
            </a:spcAft>
            <a:buNone/>
          </a:pPr>
          <a:r>
            <a:rPr lang="en-US" sz="1700" kern="1200">
              <a:latin typeface="Arial"/>
            </a:rPr>
            <a:t>Interactive filtering options in application</a:t>
          </a:r>
        </a:p>
      </dsp:txBody>
      <dsp:txXfrm>
        <a:off x="4164387" y="2935455"/>
        <a:ext cx="1544131" cy="102942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007295-A262-4B4C-B3B9-A5147EDA21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40C5D-AF0B-4D35-87E2-31586FE763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42D976-EE9F-4D81-93B4-309048736BC3}" type="datetimeFigureOut">
              <a:rPr lang="en-US" smtClean="0"/>
              <a:t>5/6/2022</a:t>
            </a:fld>
            <a:endParaRPr lang="en-US"/>
          </a:p>
        </p:txBody>
      </p:sp>
      <p:sp>
        <p:nvSpPr>
          <p:cNvPr id="4" name="Footer Placeholder 3">
            <a:extLst>
              <a:ext uri="{FF2B5EF4-FFF2-40B4-BE49-F238E27FC236}">
                <a16:creationId xmlns:a16="http://schemas.microsoft.com/office/drawing/2014/main" id="{076E2C2C-8523-4618-A980-A47A4BE03C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426EBE-7AF6-4EEA-A555-9CC10FE10A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B6B82-8D0B-4843-8350-0C677FAF726C}" type="slidenum">
              <a:rPr lang="en-US" smtClean="0"/>
              <a:t>‹#›</a:t>
            </a:fld>
            <a:endParaRPr lang="en-US"/>
          </a:p>
        </p:txBody>
      </p:sp>
    </p:spTree>
    <p:extLst>
      <p:ext uri="{BB962C8B-B14F-4D97-AF65-F5344CB8AC3E}">
        <p14:creationId xmlns:p14="http://schemas.microsoft.com/office/powerpoint/2010/main" val="1898120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B9D09-B8C5-4B94-B5DC-AF4ED464E025}" type="datetimeFigureOut">
              <a:rPr lang="en-US" smtClean="0"/>
              <a:t>5/6/2022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EC689-B63F-4B6D-AF6D-31DA368AC821}" type="slidenum">
              <a:rPr lang="en-US" smtClean="0"/>
              <a:t>‹#›</a:t>
            </a:fld>
            <a:endParaRPr lang="en-US"/>
          </a:p>
        </p:txBody>
      </p:sp>
    </p:spTree>
    <p:extLst>
      <p:ext uri="{BB962C8B-B14F-4D97-AF65-F5344CB8AC3E}">
        <p14:creationId xmlns:p14="http://schemas.microsoft.com/office/powerpoint/2010/main" val="2359136600"/>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 Title Slide">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045F47D-AB9C-4341-B52D-E18C2DB010BD}"/>
              </a:ext>
            </a:extLst>
          </p:cNvPr>
          <p:cNvPicPr>
            <a:picLocks noChangeAspect="1"/>
          </p:cNvPicPr>
          <p:nvPr userDrawn="1"/>
        </p:nvPicPr>
        <p:blipFill>
          <a:blip r:embed="rId2"/>
          <a:stretch>
            <a:fillRect/>
          </a:stretch>
        </p:blipFill>
        <p:spPr>
          <a:xfrm>
            <a:off x="4221480" y="570486"/>
            <a:ext cx="3749040" cy="744191"/>
          </a:xfrm>
          <a:prstGeom prst="rect">
            <a:avLst/>
          </a:prstGeom>
        </p:spPr>
      </p:pic>
      <p:pic>
        <p:nvPicPr>
          <p:cNvPr id="9" name="Picture 8" descr="Background pattern&#10;&#10;Description automatically generated">
            <a:extLst>
              <a:ext uri="{FF2B5EF4-FFF2-40B4-BE49-F238E27FC236}">
                <a16:creationId xmlns:a16="http://schemas.microsoft.com/office/drawing/2014/main" id="{51111F31-87D3-4336-B677-12C731F35A0A}"/>
              </a:ext>
            </a:extLst>
          </p:cNvPr>
          <p:cNvPicPr>
            <a:picLocks/>
          </p:cNvPicPr>
          <p:nvPr userDrawn="1"/>
        </p:nvPicPr>
        <p:blipFill rotWithShape="1">
          <a:blip r:embed="rId3" cstate="screen">
            <a:extLst>
              <a:ext uri="{28A0092B-C50C-407E-A947-70E740481C1C}">
                <a14:useLocalDpi xmlns:a14="http://schemas.microsoft.com/office/drawing/2010/main"/>
              </a:ext>
            </a:extLst>
          </a:blip>
          <a:srcRect t="89946"/>
          <a:stretch/>
        </p:blipFill>
        <p:spPr>
          <a:xfrm>
            <a:off x="5843" y="6168788"/>
            <a:ext cx="12172604" cy="689212"/>
          </a:xfrm>
          <a:prstGeom prst="rect">
            <a:avLst/>
          </a:prstGeom>
          <a:effectLst>
            <a:outerShdw blurRad="88900" dist="38100" dir="16200000" rotWithShape="0">
              <a:prstClr val="black">
                <a:alpha val="15000"/>
              </a:prstClr>
            </a:outerShdw>
          </a:effectLst>
        </p:spPr>
      </p:pic>
      <p:sp>
        <p:nvSpPr>
          <p:cNvPr id="2" name="Title 1"/>
          <p:cNvSpPr>
            <a:spLocks noGrp="1"/>
          </p:cNvSpPr>
          <p:nvPr>
            <p:ph type="ctrTitle" hasCustomPrompt="1"/>
          </p:nvPr>
        </p:nvSpPr>
        <p:spPr>
          <a:xfrm>
            <a:off x="1524000" y="1728428"/>
            <a:ext cx="9144000" cy="1832919"/>
          </a:xfrm>
        </p:spPr>
        <p:txBody>
          <a:bodyPr anchor="b" anchorCtr="1">
            <a:noAutofit/>
          </a:bodyPr>
          <a:lstStyle>
            <a:lvl1pPr algn="ctr">
              <a:defRPr lang="en-US" sz="4400" kern="1200" spc="-150" dirty="0">
                <a:solidFill>
                  <a:schemeClr val="tx2"/>
                </a:solidFill>
                <a:latin typeface="Arial Black" panose="020B0A04020102020204" pitchFamily="34" charset="0"/>
                <a:ea typeface="+mj-ea"/>
                <a:cs typeface="+mj-cs"/>
              </a:defRPr>
            </a:lvl1pPr>
          </a:lstStyle>
          <a:p>
            <a:r>
              <a:rPr lang="en-US"/>
              <a:t>CLICK TO EDIT MASTER TITLE STYLE</a:t>
            </a:r>
          </a:p>
        </p:txBody>
      </p:sp>
      <p:sp>
        <p:nvSpPr>
          <p:cNvPr id="3" name="Subtitle 2"/>
          <p:cNvSpPr>
            <a:spLocks noGrp="1"/>
          </p:cNvSpPr>
          <p:nvPr>
            <p:ph type="subTitle" idx="1"/>
          </p:nvPr>
        </p:nvSpPr>
        <p:spPr>
          <a:xfrm>
            <a:off x="1524000" y="4248485"/>
            <a:ext cx="9144000" cy="1137708"/>
          </a:xfrm>
        </p:spPr>
        <p:txBody>
          <a:bodyPr>
            <a:noAutofit/>
          </a:bodyPr>
          <a:lstStyle>
            <a:lvl1pPr marL="0" indent="0" algn="ctr">
              <a:buNone/>
              <a:defRPr sz="32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DE198DB7-C1B5-49F6-AC55-1A25027B890C}"/>
              </a:ext>
            </a:extLst>
          </p:cNvPr>
          <p:cNvSpPr/>
          <p:nvPr userDrawn="1"/>
        </p:nvSpPr>
        <p:spPr>
          <a:xfrm>
            <a:off x="5638800" y="3784112"/>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C6092C-9916-4F45-AC83-40A526432204}"/>
              </a:ext>
            </a:extLst>
          </p:cNvPr>
          <p:cNvSpPr/>
          <p:nvPr userDrawn="1"/>
        </p:nvSpPr>
        <p:spPr>
          <a:xfrm>
            <a:off x="5694419" y="6168788"/>
            <a:ext cx="803161" cy="689212"/>
          </a:xfrm>
          <a:prstGeom prst="rect">
            <a:avLst/>
          </a:prstGeom>
          <a:solidFill>
            <a:schemeClr val="bg1"/>
          </a:solidFill>
          <a:ln>
            <a:noFill/>
          </a:ln>
          <a:effectLst>
            <a:innerShdw blurRad="1143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58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781174" y="818540"/>
            <a:ext cx="7171757" cy="1272756"/>
          </a:xfrm>
        </p:spPr>
        <p:txBody>
          <a:bodyPr anchor="b" anchorCtr="0"/>
          <a:lstStyle>
            <a:lvl1pPr algn="l">
              <a:defRPr/>
            </a:lvl1pPr>
          </a:lstStyle>
          <a:p>
            <a:r>
              <a:rPr lang="en-US"/>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1781174" y="3018774"/>
            <a:ext cx="4872973" cy="3118414"/>
          </a:xfrm>
        </p:spPr>
        <p:txBody>
          <a:bodyPr anchor="t" anchorCtr="0"/>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781174" y="223991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5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781174" y="818540"/>
            <a:ext cx="7171757" cy="1272756"/>
          </a:xfrm>
        </p:spPr>
        <p:txBody>
          <a:bodyPr anchor="b" anchorCtr="0"/>
          <a:lstStyle>
            <a:lvl1pPr algn="l">
              <a:defRPr/>
            </a:lvl1pPr>
          </a:lstStyle>
          <a:p>
            <a:r>
              <a:rPr lang="en-US"/>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1781174" y="3018774"/>
            <a:ext cx="4754880" cy="3118414"/>
          </a:xfrm>
        </p:spPr>
        <p:txBody>
          <a:bodyPr anchor="t" anchorCtr="0"/>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781174" y="223991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745069E1-66A9-45BF-B886-E9052A262DE7}"/>
              </a:ext>
            </a:extLst>
          </p:cNvPr>
          <p:cNvSpPr>
            <a:spLocks noGrp="1"/>
          </p:cNvSpPr>
          <p:nvPr>
            <p:ph type="pic" sz="quarter" idx="14"/>
          </p:nvPr>
        </p:nvSpPr>
        <p:spPr>
          <a:xfrm>
            <a:off x="6985000" y="3018774"/>
            <a:ext cx="4754880" cy="3118501"/>
          </a:xfrm>
          <a:solidFill>
            <a:schemeClr val="bg1">
              <a:lumMod val="95000"/>
            </a:schemeClr>
          </a:solidFill>
        </p:spPr>
        <p:txBody>
          <a:bodyPr/>
          <a:lstStyle/>
          <a:p>
            <a:endParaRPr lang="en-US"/>
          </a:p>
        </p:txBody>
      </p:sp>
    </p:spTree>
    <p:extLst>
      <p:ext uri="{BB962C8B-B14F-4D97-AF65-F5344CB8AC3E}">
        <p14:creationId xmlns:p14="http://schemas.microsoft.com/office/powerpoint/2010/main" val="358522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7764B7-ADAB-412F-A905-60FDDC8A075C}"/>
              </a:ext>
            </a:extLst>
          </p:cNvPr>
          <p:cNvSpPr>
            <a:spLocks noGrp="1"/>
          </p:cNvSpPr>
          <p:nvPr>
            <p:ph type="pic" sz="quarter" idx="14"/>
          </p:nvPr>
        </p:nvSpPr>
        <p:spPr>
          <a:xfrm>
            <a:off x="1050879" y="2"/>
            <a:ext cx="11141122" cy="3002507"/>
          </a:xfrm>
          <a:custGeom>
            <a:avLst/>
            <a:gdLst>
              <a:gd name="connsiteX0" fmla="*/ 0 w 11141122"/>
              <a:gd name="connsiteY0" fmla="*/ 0 h 3002507"/>
              <a:gd name="connsiteX1" fmla="*/ 11141122 w 11141122"/>
              <a:gd name="connsiteY1" fmla="*/ 0 h 3002507"/>
              <a:gd name="connsiteX2" fmla="*/ 11141122 w 11141122"/>
              <a:gd name="connsiteY2" fmla="*/ 3002507 h 3002507"/>
              <a:gd name="connsiteX3" fmla="*/ 5868536 w 11141122"/>
              <a:gd name="connsiteY3" fmla="*/ 3002507 h 3002507"/>
              <a:gd name="connsiteX4" fmla="*/ 5868536 w 11141122"/>
              <a:gd name="connsiteY4" fmla="*/ 2565778 h 3002507"/>
              <a:gd name="connsiteX5" fmla="*/ 491318 w 11141122"/>
              <a:gd name="connsiteY5" fmla="*/ 2565778 h 3002507"/>
              <a:gd name="connsiteX6" fmla="*/ 491318 w 11141122"/>
              <a:gd name="connsiteY6" fmla="*/ 3002507 h 3002507"/>
              <a:gd name="connsiteX7" fmla="*/ 0 w 11141122"/>
              <a:gd name="connsiteY7" fmla="*/ 3002507 h 300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1122" h="3002507">
                <a:moveTo>
                  <a:pt x="0" y="0"/>
                </a:moveTo>
                <a:lnTo>
                  <a:pt x="11141122" y="0"/>
                </a:lnTo>
                <a:lnTo>
                  <a:pt x="11141122" y="3002507"/>
                </a:lnTo>
                <a:lnTo>
                  <a:pt x="5868536" y="3002507"/>
                </a:lnTo>
                <a:lnTo>
                  <a:pt x="5868536" y="2565778"/>
                </a:lnTo>
                <a:lnTo>
                  <a:pt x="491318" y="2565778"/>
                </a:lnTo>
                <a:lnTo>
                  <a:pt x="491318" y="3002507"/>
                </a:lnTo>
                <a:lnTo>
                  <a:pt x="0" y="3002507"/>
                </a:lnTo>
                <a:close/>
              </a:path>
            </a:pathLst>
          </a:custGeom>
          <a:noFill/>
        </p:spPr>
        <p:txBody>
          <a:bodyPr wrap="square">
            <a:noAutofit/>
          </a:bodyPr>
          <a:lstStyle/>
          <a:p>
            <a:endParaRPr lang="en-US"/>
          </a:p>
        </p:txBody>
      </p:sp>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781174" y="2825087"/>
            <a:ext cx="4892581" cy="794760"/>
          </a:xfrm>
        </p:spPr>
        <p:txBody>
          <a:bodyPr anchor="b" anchorCtr="0"/>
          <a:lstStyle>
            <a:lvl1pPr algn="l">
              <a:defRPr sz="2400"/>
            </a:lvl1pPr>
          </a:lstStyle>
          <a:p>
            <a:r>
              <a:rPr lang="en-US"/>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1794320" y="3893074"/>
            <a:ext cx="4872973" cy="2726090"/>
          </a:xfrm>
        </p:spPr>
        <p:txBody>
          <a:bodyPr anchor="t" anchorCtr="0"/>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a:t>Click to edit Master text styles</a:t>
            </a:r>
          </a:p>
        </p:txBody>
      </p:sp>
      <p:sp>
        <p:nvSpPr>
          <p:cNvPr id="11" name="Rectangle 10">
            <a:extLst>
              <a:ext uri="{FF2B5EF4-FFF2-40B4-BE49-F238E27FC236}">
                <a16:creationId xmlns:a16="http://schemas.microsoft.com/office/drawing/2014/main" id="{287D14DF-5E3B-41EB-8A91-1BED59B88863}"/>
              </a:ext>
            </a:extLst>
          </p:cNvPr>
          <p:cNvSpPr/>
          <p:nvPr userDrawn="1"/>
        </p:nvSpPr>
        <p:spPr>
          <a:xfrm>
            <a:off x="1542197" y="6766560"/>
            <a:ext cx="5377218" cy="9144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485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505602" y="626357"/>
            <a:ext cx="5263688" cy="1828193"/>
          </a:xfrm>
        </p:spPr>
        <p:txBody>
          <a:bodyPr wrap="square" anchor="b" anchorCtr="0">
            <a:spAutoFit/>
          </a:bodyPr>
          <a:lstStyle>
            <a:lvl1pPr algn="l">
              <a:defRPr/>
            </a:lvl1pPr>
          </a:lstStyle>
          <a:p>
            <a:r>
              <a:rPr lang="en-US"/>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7014575" y="688932"/>
            <a:ext cx="4572000" cy="661720"/>
          </a:xfrm>
          <a:solidFill>
            <a:schemeClr val="bg1">
              <a:lumMod val="95000"/>
            </a:schemeClr>
          </a:solidFill>
        </p:spPr>
        <p:txBody>
          <a:bodyPr wrap="square" lIns="182880" tIns="182880" rIns="182880" bIns="182880" anchor="t" anchorCtr="0">
            <a:spAutoFit/>
          </a:bodyPr>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505602" y="263046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00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505602" y="626357"/>
            <a:ext cx="5263688" cy="1828193"/>
          </a:xfrm>
        </p:spPr>
        <p:txBody>
          <a:bodyPr wrap="square" anchor="b" anchorCtr="0">
            <a:spAutoFit/>
          </a:bodyPr>
          <a:lstStyle>
            <a:lvl1pPr algn="l">
              <a:defRPr/>
            </a:lvl1pPr>
          </a:lstStyle>
          <a:p>
            <a:r>
              <a:rPr lang="en-US"/>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7014575" y="688932"/>
            <a:ext cx="4904898" cy="846386"/>
          </a:xfrm>
          <a:solidFill>
            <a:schemeClr val="bg1">
              <a:lumMod val="95000"/>
            </a:schemeClr>
          </a:solidFill>
        </p:spPr>
        <p:txBody>
          <a:bodyPr wrap="square" lIns="274320" tIns="274320" rIns="274320" bIns="274320" anchor="t" anchorCtr="0">
            <a:spAutoFit/>
          </a:bodyPr>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505602" y="263046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A49FF349-499D-4773-A3B2-1547301DCB9D}"/>
              </a:ext>
            </a:extLst>
          </p:cNvPr>
          <p:cNvSpPr>
            <a:spLocks noGrp="1"/>
          </p:cNvSpPr>
          <p:nvPr>
            <p:ph type="pic" sz="quarter" idx="14"/>
          </p:nvPr>
        </p:nvSpPr>
        <p:spPr>
          <a:xfrm>
            <a:off x="1504950" y="3124200"/>
            <a:ext cx="5264150" cy="3403600"/>
          </a:xfrm>
        </p:spPr>
        <p:txBody>
          <a:bodyPr/>
          <a:lstStyle/>
          <a:p>
            <a:endParaRPr lang="en-US"/>
          </a:p>
        </p:txBody>
      </p:sp>
    </p:spTree>
    <p:extLst>
      <p:ext uri="{BB962C8B-B14F-4D97-AF65-F5344CB8AC3E}">
        <p14:creationId xmlns:p14="http://schemas.microsoft.com/office/powerpoint/2010/main" val="20907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D0655B-5834-474B-BC1F-9C661A5AD1A4}"/>
              </a:ext>
            </a:extLst>
          </p:cNvPr>
          <p:cNvSpPr>
            <a:spLocks noGrp="1"/>
          </p:cNvSpPr>
          <p:nvPr>
            <p:ph type="title" hasCustomPrompt="1"/>
          </p:nvPr>
        </p:nvSpPr>
        <p:spPr>
          <a:xfrm>
            <a:off x="1781174" y="355078"/>
            <a:ext cx="9348789" cy="1272756"/>
          </a:xfrm>
        </p:spPr>
        <p:txBody>
          <a:bodyPr/>
          <a:lstStyle>
            <a:lvl1pPr>
              <a:defRPr lang="en-US" sz="4400" kern="1200" spc="-150" dirty="0">
                <a:solidFill>
                  <a:schemeClr val="tx2"/>
                </a:solidFill>
                <a:latin typeface="Arial Black" panose="020B0A04020102020204" pitchFamily="34" charset="0"/>
                <a:ea typeface="+mj-ea"/>
                <a:cs typeface="+mj-cs"/>
              </a:defRPr>
            </a:lvl1pPr>
          </a:lstStyle>
          <a:p>
            <a:r>
              <a:rPr lang="en-US"/>
              <a:t>CLICK TO EDIT MASTER TITLE STYLE</a:t>
            </a:r>
          </a:p>
        </p:txBody>
      </p:sp>
      <p:sp>
        <p:nvSpPr>
          <p:cNvPr id="7" name="Rectangle 6">
            <a:extLst>
              <a:ext uri="{FF2B5EF4-FFF2-40B4-BE49-F238E27FC236}">
                <a16:creationId xmlns:a16="http://schemas.microsoft.com/office/drawing/2014/main" id="{E608DCDB-66C8-44DE-8ED7-83CE364096B0}"/>
              </a:ext>
            </a:extLst>
          </p:cNvPr>
          <p:cNvSpPr/>
          <p:nvPr userDrawn="1"/>
        </p:nvSpPr>
        <p:spPr>
          <a:xfrm>
            <a:off x="5998368" y="1853852"/>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21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174" y="3429000"/>
            <a:ext cx="9348788" cy="1543050"/>
          </a:xfrm>
        </p:spPr>
        <p:txBody>
          <a:bodyPr lIns="0" tIns="0" rIns="0" bIns="0"/>
          <a:lstStyle>
            <a:lvl1pPr marL="0" indent="0" algn="ctr">
              <a:buNone/>
              <a:defRPr sz="32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itle 6">
            <a:extLst>
              <a:ext uri="{FF2B5EF4-FFF2-40B4-BE49-F238E27FC236}">
                <a16:creationId xmlns:a16="http://schemas.microsoft.com/office/drawing/2014/main" id="{719FB596-AD7C-4AED-B155-2E23580F8DEC}"/>
              </a:ext>
            </a:extLst>
          </p:cNvPr>
          <p:cNvSpPr>
            <a:spLocks noGrp="1"/>
          </p:cNvSpPr>
          <p:nvPr>
            <p:ph type="title" hasCustomPrompt="1"/>
          </p:nvPr>
        </p:nvSpPr>
        <p:spPr>
          <a:xfrm>
            <a:off x="1781174" y="1104900"/>
            <a:ext cx="9348789" cy="1697120"/>
          </a:xfrm>
        </p:spPr>
        <p:txBody>
          <a:bodyPr/>
          <a:lstStyle/>
          <a:p>
            <a:r>
              <a:rPr lang="en-US"/>
              <a:t>CLICK TO EDIT MASTER TITLE STYLE</a:t>
            </a:r>
          </a:p>
        </p:txBody>
      </p:sp>
      <p:sp>
        <p:nvSpPr>
          <p:cNvPr id="8" name="Rectangle 7">
            <a:extLst>
              <a:ext uri="{FF2B5EF4-FFF2-40B4-BE49-F238E27FC236}">
                <a16:creationId xmlns:a16="http://schemas.microsoft.com/office/drawing/2014/main" id="{DA064562-184D-4ABA-BCF1-23E6D7615DCD}"/>
              </a:ext>
            </a:extLst>
          </p:cNvPr>
          <p:cNvSpPr/>
          <p:nvPr userDrawn="1"/>
        </p:nvSpPr>
        <p:spPr>
          <a:xfrm>
            <a:off x="5998368" y="305760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9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2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81175" y="2161522"/>
            <a:ext cx="4589480" cy="4276855"/>
          </a:xfrm>
        </p:spPr>
        <p:txBody>
          <a:bodyPr anchor="t" anchorCtr="0"/>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15136" y="2161522"/>
            <a:ext cx="4931387" cy="4276855"/>
          </a:xfrm>
        </p:spPr>
        <p:txBody>
          <a:bodyPr anchor="t" anchorCtr="0"/>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BCDCAAAE-3117-43B1-8365-13245D2510A9}"/>
              </a:ext>
            </a:extLst>
          </p:cNvPr>
          <p:cNvSpPr>
            <a:spLocks noGrp="1"/>
          </p:cNvSpPr>
          <p:nvPr>
            <p:ph type="title" hasCustomPrompt="1"/>
          </p:nvPr>
        </p:nvSpPr>
        <p:spPr>
          <a:xfrm>
            <a:off x="1781174" y="355078"/>
            <a:ext cx="9348789" cy="1185623"/>
          </a:xfrm>
        </p:spPr>
        <p:txBody>
          <a:bodyPr/>
          <a:lstStyle/>
          <a:p>
            <a:r>
              <a:rPr lang="en-US"/>
              <a:t>CLICK TO EDIT MASTER TITLE STYLE</a:t>
            </a:r>
          </a:p>
        </p:txBody>
      </p:sp>
      <p:sp>
        <p:nvSpPr>
          <p:cNvPr id="8" name="Rectangle 7">
            <a:extLst>
              <a:ext uri="{FF2B5EF4-FFF2-40B4-BE49-F238E27FC236}">
                <a16:creationId xmlns:a16="http://schemas.microsoft.com/office/drawing/2014/main" id="{18004B13-2F49-410C-8FFA-FF8EE826DAF8}"/>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60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2 columns/header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781175" y="1923911"/>
            <a:ext cx="4537075" cy="806904"/>
          </a:xfrm>
        </p:spPr>
        <p:txBody>
          <a:bodyPr vert="horz" lIns="0" tIns="0" rIns="0" bIns="0" rtlCol="0" anchor="b" anchorCtr="0">
            <a:noAutofit/>
          </a:bodyPr>
          <a:lstStyle>
            <a:lvl1pPr marL="0" indent="0">
              <a:buNone/>
              <a:defRPr lang="en-US" sz="2000" b="1" dirty="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4" name="Content Placeholder 3"/>
          <p:cNvSpPr>
            <a:spLocks noGrp="1"/>
          </p:cNvSpPr>
          <p:nvPr>
            <p:ph sz="half" idx="2"/>
          </p:nvPr>
        </p:nvSpPr>
        <p:spPr>
          <a:xfrm>
            <a:off x="1781175" y="2944164"/>
            <a:ext cx="4537075" cy="3649357"/>
          </a:xfrm>
        </p:spPr>
        <p:txBody>
          <a:bodyPr anchor="t" anchorCtr="0"/>
          <a:lstStyle>
            <a:lvl1pPr>
              <a:defRPr sz="24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815138" y="1913026"/>
            <a:ext cx="4561114" cy="817789"/>
          </a:xfrm>
        </p:spPr>
        <p:txBody>
          <a:bodyPr vert="horz" lIns="0" tIns="0" rIns="0" bIns="0" rtlCol="0" anchor="b" anchorCtr="0">
            <a:noAutofit/>
          </a:bodyPr>
          <a:lstStyle>
            <a:lvl1pPr marL="0" indent="0">
              <a:buNone/>
              <a:defRPr lang="en-US" sz="2000" b="1" dirty="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6" name="Content Placeholder 5"/>
          <p:cNvSpPr>
            <a:spLocks noGrp="1"/>
          </p:cNvSpPr>
          <p:nvPr>
            <p:ph sz="quarter" idx="4"/>
          </p:nvPr>
        </p:nvSpPr>
        <p:spPr>
          <a:xfrm>
            <a:off x="6815138" y="2945001"/>
            <a:ext cx="4535424" cy="3681539"/>
          </a:xfrm>
        </p:spPr>
        <p:txBody>
          <a:bodyPr anchor="t" anchorCtr="0"/>
          <a:lstStyle>
            <a:lvl1pPr>
              <a:defRPr sz="24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5BCD8D19-683F-4EEA-A357-6C4EB3371CEC}"/>
              </a:ext>
            </a:extLst>
          </p:cNvPr>
          <p:cNvSpPr>
            <a:spLocks noGrp="1"/>
          </p:cNvSpPr>
          <p:nvPr>
            <p:ph type="title" hasCustomPrompt="1"/>
          </p:nvPr>
        </p:nvSpPr>
        <p:spPr>
          <a:xfrm>
            <a:off x="1781174" y="355078"/>
            <a:ext cx="9348789" cy="1198149"/>
          </a:xfrm>
        </p:spPr>
        <p:txBody>
          <a:bodyPr/>
          <a:lstStyle/>
          <a:p>
            <a:r>
              <a:rPr lang="en-US"/>
              <a:t>CLICK TO EDIT MASTER TITLE STYLE</a:t>
            </a:r>
          </a:p>
        </p:txBody>
      </p:sp>
      <p:sp>
        <p:nvSpPr>
          <p:cNvPr id="14" name="Rectangle 13">
            <a:extLst>
              <a:ext uri="{FF2B5EF4-FFF2-40B4-BE49-F238E27FC236}">
                <a16:creationId xmlns:a16="http://schemas.microsoft.com/office/drawing/2014/main" id="{9BD85F82-FB5E-45F8-AF46-963FBEC3C89E}"/>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78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6.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1174" y="355078"/>
            <a:ext cx="9348789" cy="1173471"/>
          </a:xfrm>
        </p:spPr>
        <p:txBody>
          <a:bodyPr/>
          <a:lstStyle/>
          <a:p>
            <a:r>
              <a:rPr lang="en-US"/>
              <a:t>CLICK TO EDIT MASTER TITLE STYLE</a:t>
            </a:r>
          </a:p>
        </p:txBody>
      </p:sp>
      <p:sp>
        <p:nvSpPr>
          <p:cNvPr id="9" name="Rectangle 8">
            <a:extLst>
              <a:ext uri="{FF2B5EF4-FFF2-40B4-BE49-F238E27FC236}">
                <a16:creationId xmlns:a16="http://schemas.microsoft.com/office/drawing/2014/main" id="{26F6C6E0-1904-4EA4-8832-3D5199045240}"/>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80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7.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53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 full photo">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77E9CF-9D63-466A-9A30-3EAA2C01ED9A}"/>
              </a:ext>
            </a:extLst>
          </p:cNvPr>
          <p:cNvSpPr>
            <a:spLocks noGrp="1"/>
          </p:cNvSpPr>
          <p:nvPr>
            <p:ph type="pic" sz="quarter" idx="10"/>
          </p:nvPr>
        </p:nvSpPr>
        <p:spPr>
          <a:xfrm>
            <a:off x="1028700" y="0"/>
            <a:ext cx="11163300" cy="6858000"/>
          </a:xfrm>
        </p:spPr>
        <p:txBody>
          <a:bodyPr/>
          <a:lstStyle/>
          <a:p>
            <a:endParaRPr lang="en-US"/>
          </a:p>
        </p:txBody>
      </p:sp>
    </p:spTree>
    <p:extLst>
      <p:ext uri="{BB962C8B-B14F-4D97-AF65-F5344CB8AC3E}">
        <p14:creationId xmlns:p14="http://schemas.microsoft.com/office/powerpoint/2010/main" val="231126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6C9A9F1-4A70-4EE4-881D-E394F5F9FC68}"/>
              </a:ext>
            </a:extLst>
          </p:cNvPr>
          <p:cNvSpPr>
            <a:spLocks noGrp="1"/>
          </p:cNvSpPr>
          <p:nvPr>
            <p:ph type="pic" sz="quarter" idx="14"/>
          </p:nvPr>
        </p:nvSpPr>
        <p:spPr>
          <a:xfrm>
            <a:off x="1779487" y="2281238"/>
            <a:ext cx="3991391" cy="3857625"/>
          </a:xfrm>
          <a:solidFill>
            <a:schemeClr val="tx2">
              <a:lumMod val="20000"/>
              <a:lumOff val="80000"/>
            </a:schemeClr>
          </a:solidFill>
        </p:spPr>
        <p:txBody>
          <a:bodyPr/>
          <a:lstStyle/>
          <a:p>
            <a:endParaRPr lang="en-US"/>
          </a:p>
        </p:txBody>
      </p:sp>
      <p:sp>
        <p:nvSpPr>
          <p:cNvPr id="2" name="Title 1">
            <a:extLst>
              <a:ext uri="{FF2B5EF4-FFF2-40B4-BE49-F238E27FC236}">
                <a16:creationId xmlns:a16="http://schemas.microsoft.com/office/drawing/2014/main" id="{25F002B8-C24E-459A-BF60-3329F2C395D9}"/>
              </a:ext>
            </a:extLst>
          </p:cNvPr>
          <p:cNvSpPr>
            <a:spLocks noGrp="1"/>
          </p:cNvSpPr>
          <p:nvPr>
            <p:ph type="title" hasCustomPrompt="1"/>
          </p:nvPr>
        </p:nvSpPr>
        <p:spPr>
          <a:xfrm>
            <a:off x="1781174" y="355078"/>
            <a:ext cx="9348789" cy="1187119"/>
          </a:xfrm>
        </p:spPr>
        <p:txBody>
          <a:bodyPr/>
          <a:lstStyle>
            <a:lvl1pPr algn="ctr">
              <a:defRPr/>
            </a:lvl1pPr>
          </a:lstStyle>
          <a:p>
            <a:r>
              <a:rPr lang="en-US"/>
              <a:t>CLICK TO EDIT MASTER TITLE STYLE</a:t>
            </a:r>
          </a:p>
        </p:txBody>
      </p:sp>
      <p:sp>
        <p:nvSpPr>
          <p:cNvPr id="9" name="Content Placeholder 8">
            <a:extLst>
              <a:ext uri="{FF2B5EF4-FFF2-40B4-BE49-F238E27FC236}">
                <a16:creationId xmlns:a16="http://schemas.microsoft.com/office/drawing/2014/main" id="{C3FFDF8C-1F0B-4961-8F1A-EA5E868A599A}"/>
              </a:ext>
            </a:extLst>
          </p:cNvPr>
          <p:cNvSpPr>
            <a:spLocks noGrp="1"/>
          </p:cNvSpPr>
          <p:nvPr>
            <p:ph sz="quarter" idx="13"/>
          </p:nvPr>
        </p:nvSpPr>
        <p:spPr>
          <a:xfrm>
            <a:off x="6096000" y="2281735"/>
            <a:ext cx="5033963" cy="3857625"/>
          </a:xfrm>
        </p:spPr>
        <p:txBody>
          <a:bodyPr anchor="t" anchorCtr="0"/>
          <a:lstStyle>
            <a:lvl1pPr>
              <a:defRPr sz="24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ABC606DA-AEE2-4075-92FE-8A3E75FE8F85}"/>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89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E30C7818-3D84-4FE4-A829-AB1B144CF0B0}"/>
              </a:ext>
            </a:extLst>
          </p:cNvPr>
          <p:cNvPicPr>
            <a:picLocks noChangeAspect="1"/>
          </p:cNvPicPr>
          <p:nvPr userDrawn="1"/>
        </p:nvPicPr>
        <p:blipFill rotWithShape="1">
          <a:blip r:embed="rId16" cstate="screen">
            <a:extLst>
              <a:ext uri="{28A0092B-C50C-407E-A947-70E740481C1C}">
                <a14:useLocalDpi xmlns:a14="http://schemas.microsoft.com/office/drawing/2010/main"/>
              </a:ext>
            </a:extLst>
          </a:blip>
          <a:srcRect r="91410"/>
          <a:stretch/>
        </p:blipFill>
        <p:spPr>
          <a:xfrm>
            <a:off x="0" y="0"/>
            <a:ext cx="1046273" cy="6858000"/>
          </a:xfrm>
          <a:prstGeom prst="rect">
            <a:avLst/>
          </a:prstGeom>
          <a:effectLst>
            <a:outerShdw blurRad="88900" dist="38100" algn="l" rotWithShape="0">
              <a:prstClr val="black">
                <a:alpha val="15000"/>
              </a:prstClr>
            </a:outerShdw>
          </a:effectLst>
        </p:spPr>
      </p:pic>
      <p:sp>
        <p:nvSpPr>
          <p:cNvPr id="2" name="Title Placeholder 1"/>
          <p:cNvSpPr>
            <a:spLocks noGrp="1"/>
          </p:cNvSpPr>
          <p:nvPr>
            <p:ph type="title"/>
          </p:nvPr>
        </p:nvSpPr>
        <p:spPr>
          <a:xfrm>
            <a:off x="1781174" y="355078"/>
            <a:ext cx="9348789" cy="1272756"/>
          </a:xfrm>
          <a:prstGeom prst="rect">
            <a:avLst/>
          </a:prstGeom>
        </p:spPr>
        <p:txBody>
          <a:bodyPr vert="horz" lIns="0" tIns="0" rIns="0" bIns="0" rtlCol="0" anchor="b" anchorCtr="1">
            <a:noAutofit/>
          </a:bodyPr>
          <a:lstStyle/>
          <a:p>
            <a:r>
              <a:rPr lang="en-US"/>
              <a:t>CLICK TO EDIT MASTER TITLE STYLE</a:t>
            </a:r>
          </a:p>
        </p:txBody>
      </p:sp>
      <p:sp>
        <p:nvSpPr>
          <p:cNvPr id="3" name="Text Placeholder 2"/>
          <p:cNvSpPr>
            <a:spLocks noGrp="1"/>
          </p:cNvSpPr>
          <p:nvPr>
            <p:ph type="body" idx="1"/>
          </p:nvPr>
        </p:nvSpPr>
        <p:spPr>
          <a:xfrm>
            <a:off x="1781174" y="2229633"/>
            <a:ext cx="9348789" cy="1756378"/>
          </a:xfrm>
          <a:prstGeom prst="rect">
            <a:avLst/>
          </a:prstGeom>
        </p:spPr>
        <p:txBody>
          <a:bodyPr vert="horz" lIns="0" tIns="0" rIns="0" bIns="0" rtlCol="0" anchor="t" anchorCtr="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43B4A29-4092-435B-BDA1-D96A6FE70950}"/>
              </a:ext>
            </a:extLst>
          </p:cNvPr>
          <p:cNvPicPr>
            <a:picLocks noChangeAspect="1"/>
          </p:cNvPicPr>
          <p:nvPr userDrawn="1"/>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243351" y="5930900"/>
            <a:ext cx="575336" cy="571500"/>
          </a:xfrm>
          <a:prstGeom prst="rect">
            <a:avLst/>
          </a:prstGeom>
        </p:spPr>
      </p:pic>
      <p:sp>
        <p:nvSpPr>
          <p:cNvPr id="10" name="TextBox 9">
            <a:extLst>
              <a:ext uri="{FF2B5EF4-FFF2-40B4-BE49-F238E27FC236}">
                <a16:creationId xmlns:a16="http://schemas.microsoft.com/office/drawing/2014/main" id="{6579E68E-02D9-4963-8B66-3C7E618C0623}"/>
              </a:ext>
            </a:extLst>
          </p:cNvPr>
          <p:cNvSpPr txBox="1"/>
          <p:nvPr userDrawn="1"/>
        </p:nvSpPr>
        <p:spPr>
          <a:xfrm rot="16200000">
            <a:off x="-2303620" y="2665361"/>
            <a:ext cx="5669278" cy="338554"/>
          </a:xfrm>
          <a:prstGeom prst="rect">
            <a:avLst/>
          </a:prstGeom>
          <a:noFill/>
          <a:effectLst/>
        </p:spPr>
        <p:txBody>
          <a:bodyPr wrap="square" rtlCol="0">
            <a:spAutoFit/>
          </a:bodyPr>
          <a:lstStyle/>
          <a:p>
            <a:r>
              <a:rPr lang="en-US" sz="1600" b="0" kern="1500" spc="600" baseline="0">
                <a:solidFill>
                  <a:schemeClr val="tx2">
                    <a:lumMod val="60000"/>
                    <a:lumOff val="40000"/>
                  </a:schemeClr>
                </a:solidFill>
              </a:rPr>
              <a:t>WASHINGTON STATE UNIVERSITY</a:t>
            </a:r>
          </a:p>
        </p:txBody>
      </p:sp>
    </p:spTree>
    <p:extLst>
      <p:ext uri="{BB962C8B-B14F-4D97-AF65-F5344CB8AC3E}">
        <p14:creationId xmlns:p14="http://schemas.microsoft.com/office/powerpoint/2010/main" val="40070266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706" r:id="rId8"/>
    <p:sldLayoutId id="2147483694" r:id="rId9"/>
    <p:sldLayoutId id="2147483703" r:id="rId10"/>
    <p:sldLayoutId id="2147483708" r:id="rId11"/>
    <p:sldLayoutId id="2147483705" r:id="rId12"/>
    <p:sldLayoutId id="2147483704" r:id="rId13"/>
    <p:sldLayoutId id="2147483707" r:id="rId14"/>
  </p:sldLayoutIdLst>
  <p:txStyles>
    <p:titleStyle>
      <a:lvl1pPr algn="ctr" defTabSz="914400" rtl="0" eaLnBrk="1" latinLnBrk="0" hangingPunct="1">
        <a:lnSpc>
          <a:spcPct val="90000"/>
        </a:lnSpc>
        <a:spcBef>
          <a:spcPct val="0"/>
        </a:spcBef>
        <a:buNone/>
        <a:defRPr lang="en-US" sz="4400" kern="1200" spc="-150" dirty="0">
          <a:solidFill>
            <a:schemeClr val="tx2"/>
          </a:solidFill>
          <a:latin typeface="Arial Black" panose="020B0A04020102020204" pitchFamily="34" charset="0"/>
          <a:ea typeface="+mj-ea"/>
          <a:cs typeface="+mj-cs"/>
        </a:defRPr>
      </a:lvl1pPr>
    </p:titleStyle>
    <p:bodyStyle>
      <a:lvl1pPr marL="182880" indent="-182880" algn="l" defTabSz="914400" rtl="0" eaLnBrk="1" latinLnBrk="0" hangingPunct="1">
        <a:lnSpc>
          <a:spcPct val="90000"/>
        </a:lnSpc>
        <a:spcBef>
          <a:spcPts val="800"/>
        </a:spcBef>
        <a:buFont typeface="Arial" panose="020B0604020202020204" pitchFamily="34" charset="0"/>
        <a:buChar char="•"/>
        <a:defRPr sz="2800" kern="1200">
          <a:solidFill>
            <a:schemeClr val="tx2">
              <a:lumMod val="75000"/>
            </a:schemeClr>
          </a:solidFill>
          <a:latin typeface="+mn-lt"/>
          <a:ea typeface="+mn-ea"/>
          <a:cs typeface="+mn-cs"/>
        </a:defRPr>
      </a:lvl1pPr>
      <a:lvl2pPr marL="457200" indent="-182880" algn="l" defTabSz="914400" rtl="0" eaLnBrk="1" latinLnBrk="0" hangingPunct="1">
        <a:lnSpc>
          <a:spcPct val="90000"/>
        </a:lnSpc>
        <a:spcBef>
          <a:spcPts val="400"/>
        </a:spcBef>
        <a:buFont typeface="Arial" panose="020B0604020202020204" pitchFamily="34" charset="0"/>
        <a:buChar char="•"/>
        <a:defRPr sz="2400" kern="1200">
          <a:solidFill>
            <a:schemeClr val="tx2">
              <a:lumMod val="75000"/>
            </a:schemeClr>
          </a:solidFill>
          <a:latin typeface="+mn-lt"/>
          <a:ea typeface="+mn-ea"/>
          <a:cs typeface="+mn-cs"/>
        </a:defRPr>
      </a:lvl2pPr>
      <a:lvl3pPr marL="685800" indent="-182880" algn="l" defTabSz="914400" rtl="0" eaLnBrk="1" latinLnBrk="0" hangingPunct="1">
        <a:lnSpc>
          <a:spcPct val="90000"/>
        </a:lnSpc>
        <a:spcBef>
          <a:spcPts val="400"/>
        </a:spcBef>
        <a:buFont typeface="Arial" panose="020B0604020202020204" pitchFamily="34" charset="0"/>
        <a:buChar char="•"/>
        <a:defRPr sz="2000" kern="1200">
          <a:solidFill>
            <a:schemeClr val="tx2">
              <a:lumMod val="75000"/>
            </a:schemeClr>
          </a:solidFill>
          <a:latin typeface="+mn-lt"/>
          <a:ea typeface="+mn-ea"/>
          <a:cs typeface="+mn-cs"/>
        </a:defRPr>
      </a:lvl3pPr>
      <a:lvl4pPr marL="914400" indent="-182880" algn="l" defTabSz="914400" rtl="0" eaLnBrk="1" latinLnBrk="0" hangingPunct="1">
        <a:lnSpc>
          <a:spcPct val="90000"/>
        </a:lnSpc>
        <a:spcBef>
          <a:spcPts val="400"/>
        </a:spcBef>
        <a:buFont typeface="Arial" panose="020B0604020202020204" pitchFamily="34" charset="0"/>
        <a:buChar char="•"/>
        <a:defRPr sz="2000" kern="1200">
          <a:solidFill>
            <a:schemeClr val="tx2">
              <a:lumMod val="75000"/>
            </a:schemeClr>
          </a:solidFill>
          <a:latin typeface="+mn-lt"/>
          <a:ea typeface="+mn-ea"/>
          <a:cs typeface="+mn-cs"/>
        </a:defRPr>
      </a:lvl4pPr>
      <a:lvl5pPr marL="1143000" indent="-182880" algn="l" defTabSz="914400" rtl="0" eaLnBrk="1" latinLnBrk="0" hangingPunct="1">
        <a:lnSpc>
          <a:spcPct val="90000"/>
        </a:lnSpc>
        <a:spcBef>
          <a:spcPts val="400"/>
        </a:spcBef>
        <a:buFont typeface="Arial" panose="020B0604020202020204"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16" userDrawn="1">
          <p15:clr>
            <a:srgbClr val="F26B43"/>
          </p15:clr>
        </p15:guide>
        <p15:guide id="4" pos="669" userDrawn="1">
          <p15:clr>
            <a:srgbClr val="F26B43"/>
          </p15:clr>
        </p15:guide>
        <p15:guide id="5" pos="1122" userDrawn="1">
          <p15:clr>
            <a:srgbClr val="F26B43"/>
          </p15:clr>
        </p15:guide>
        <p15:guide id="6" pos="1575" userDrawn="1">
          <p15:clr>
            <a:srgbClr val="F26B43"/>
          </p15:clr>
        </p15:guide>
        <p15:guide id="7" pos="2028" userDrawn="1">
          <p15:clr>
            <a:srgbClr val="F26B43"/>
          </p15:clr>
        </p15:guide>
        <p15:guide id="8" pos="2481" userDrawn="1">
          <p15:clr>
            <a:srgbClr val="F26B43"/>
          </p15:clr>
        </p15:guide>
        <p15:guide id="9" pos="2934" userDrawn="1">
          <p15:clr>
            <a:srgbClr val="F26B43"/>
          </p15:clr>
        </p15:guide>
        <p15:guide id="10" pos="3387" userDrawn="1">
          <p15:clr>
            <a:srgbClr val="F26B43"/>
          </p15:clr>
        </p15:guide>
        <p15:guide id="11" pos="3840" userDrawn="1">
          <p15:clr>
            <a:srgbClr val="F26B43"/>
          </p15:clr>
        </p15:guide>
        <p15:guide id="12" pos="4293" userDrawn="1">
          <p15:clr>
            <a:srgbClr val="F26B43"/>
          </p15:clr>
        </p15:guide>
        <p15:guide id="13" pos="4746" userDrawn="1">
          <p15:clr>
            <a:srgbClr val="F26B43"/>
          </p15:clr>
        </p15:guide>
        <p15:guide id="14" pos="5199" userDrawn="1">
          <p15:clr>
            <a:srgbClr val="F26B43"/>
          </p15:clr>
        </p15:guide>
        <p15:guide id="15" pos="5652" userDrawn="1">
          <p15:clr>
            <a:srgbClr val="F26B43"/>
          </p15:clr>
        </p15:guide>
        <p15:guide id="16" pos="6105" userDrawn="1">
          <p15:clr>
            <a:srgbClr val="F26B43"/>
          </p15:clr>
        </p15:guide>
        <p15:guide id="17" pos="6558" userDrawn="1">
          <p15:clr>
            <a:srgbClr val="F26B43"/>
          </p15:clr>
        </p15:guide>
        <p15:guide id="18" pos="7011" userDrawn="1">
          <p15:clr>
            <a:srgbClr val="F26B43"/>
          </p15:clr>
        </p15:guide>
        <p15:guide id="19" pos="7464" userDrawn="1">
          <p15:clr>
            <a:srgbClr val="F26B43"/>
          </p15:clr>
        </p15:guide>
        <p15:guide id="20" orient="horz" userDrawn="1">
          <p15:clr>
            <a:srgbClr val="F26B43"/>
          </p15:clr>
        </p15:guide>
        <p15:guide id="21" orient="horz" pos="4320" userDrawn="1">
          <p15:clr>
            <a:srgbClr val="F26B43"/>
          </p15:clr>
        </p15:guide>
        <p15:guide id="22" orient="horz" pos="216" userDrawn="1">
          <p15:clr>
            <a:srgbClr val="F26B43"/>
          </p15:clr>
        </p15:guide>
        <p15:guide id="23" orient="horz" pos="696" userDrawn="1">
          <p15:clr>
            <a:srgbClr val="F26B43"/>
          </p15:clr>
        </p15:guide>
        <p15:guide id="24" orient="horz" pos="1188" userDrawn="1">
          <p15:clr>
            <a:srgbClr val="F26B43"/>
          </p15:clr>
        </p15:guide>
        <p15:guide id="25" orient="horz" pos="1674" userDrawn="1">
          <p15:clr>
            <a:srgbClr val="F26B43"/>
          </p15:clr>
        </p15:guide>
        <p15:guide id="26" orient="horz" pos="2160" userDrawn="1">
          <p15:clr>
            <a:srgbClr val="F26B43"/>
          </p15:clr>
        </p15:guide>
        <p15:guide id="27" orient="horz" pos="2646" userDrawn="1">
          <p15:clr>
            <a:srgbClr val="F26B43"/>
          </p15:clr>
        </p15:guide>
        <p15:guide id="28" orient="horz" pos="3132" userDrawn="1">
          <p15:clr>
            <a:srgbClr val="F26B43"/>
          </p15:clr>
        </p15:guide>
        <p15:guide id="29" orient="horz" pos="3618" userDrawn="1">
          <p15:clr>
            <a:srgbClr val="F26B43"/>
          </p15:clr>
        </p15:guide>
        <p15:guide id="30" orient="horz" pos="41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diagramLayout" Target="../diagrams/layout10.xml"/><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diagramData" Target="../diagrams/data10.xml"/><Relationship Id="rId16" Type="http://schemas.openxmlformats.org/officeDocument/2006/relationships/image" Target="../media/image26.svg"/><Relationship Id="rId1" Type="http://schemas.openxmlformats.org/officeDocument/2006/relationships/slideLayout" Target="../slideLayouts/slideLayout4.xml"/><Relationship Id="rId6" Type="http://schemas.microsoft.com/office/2007/relationships/diagramDrawing" Target="../diagrams/drawing10.xml"/><Relationship Id="rId11" Type="http://schemas.openxmlformats.org/officeDocument/2006/relationships/image" Target="../media/image21.png"/><Relationship Id="rId5" Type="http://schemas.openxmlformats.org/officeDocument/2006/relationships/diagramColors" Target="../diagrams/colors10.xml"/><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diagramQuickStyle" Target="../diagrams/quickStyle10.xml"/><Relationship Id="rId9" Type="http://schemas.openxmlformats.org/officeDocument/2006/relationships/image" Target="../media/image19.png"/><Relationship Id="rId14" Type="http://schemas.openxmlformats.org/officeDocument/2006/relationships/image" Target="../media/image24.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B730-B0DA-4A8F-A335-22B9758D3046}"/>
              </a:ext>
            </a:extLst>
          </p:cNvPr>
          <p:cNvSpPr>
            <a:spLocks noGrp="1"/>
          </p:cNvSpPr>
          <p:nvPr>
            <p:ph type="ctrTitle"/>
          </p:nvPr>
        </p:nvSpPr>
        <p:spPr>
          <a:xfrm>
            <a:off x="1524000" y="1728428"/>
            <a:ext cx="9144000" cy="1832919"/>
          </a:xfrm>
        </p:spPr>
        <p:txBody>
          <a:bodyPr/>
          <a:lstStyle/>
          <a:p>
            <a:r>
              <a:rPr lang="en-US"/>
              <a:t>AIRPLANE SAFETY</a:t>
            </a:r>
          </a:p>
        </p:txBody>
      </p:sp>
      <p:sp>
        <p:nvSpPr>
          <p:cNvPr id="3" name="Subtitle 2">
            <a:extLst>
              <a:ext uri="{FF2B5EF4-FFF2-40B4-BE49-F238E27FC236}">
                <a16:creationId xmlns:a16="http://schemas.microsoft.com/office/drawing/2014/main" id="{2BE68964-B8D8-4EBC-B9D3-CCA6FA2AC332}"/>
              </a:ext>
            </a:extLst>
          </p:cNvPr>
          <p:cNvSpPr>
            <a:spLocks noGrp="1"/>
          </p:cNvSpPr>
          <p:nvPr>
            <p:ph type="subTitle" idx="1"/>
          </p:nvPr>
        </p:nvSpPr>
        <p:spPr>
          <a:xfrm>
            <a:off x="1524000" y="4248485"/>
            <a:ext cx="9144000" cy="1137708"/>
          </a:xfrm>
        </p:spPr>
        <p:txBody>
          <a:bodyPr>
            <a:normAutofit/>
          </a:bodyPr>
          <a:lstStyle/>
          <a:p>
            <a:r>
              <a:rPr lang="en-US"/>
              <a:t>Cody Alliston | Collin Fernandez</a:t>
            </a:r>
          </a:p>
          <a:p>
            <a:r>
              <a:rPr lang="en-US"/>
              <a:t>Kareena Kothari | Zack Nakasone</a:t>
            </a:r>
            <a:endParaRPr lang="en-US">
              <a:cs typeface="Arial"/>
            </a:endParaRPr>
          </a:p>
        </p:txBody>
      </p:sp>
    </p:spTree>
    <p:extLst>
      <p:ext uri="{BB962C8B-B14F-4D97-AF65-F5344CB8AC3E}">
        <p14:creationId xmlns:p14="http://schemas.microsoft.com/office/powerpoint/2010/main" val="321128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fontScale="90000"/>
          </a:bodyPr>
          <a:lstStyle/>
          <a:p>
            <a:r>
              <a:rPr lang="en-US">
                <a:latin typeface="Arial Black"/>
              </a:rPr>
              <a:t>METHODOLOGY: ASSOCIATION RULES MINING</a:t>
            </a:r>
            <a:endParaRPr lang="en-US"/>
          </a:p>
        </p:txBody>
      </p:sp>
      <p:graphicFrame>
        <p:nvGraphicFramePr>
          <p:cNvPr id="6" name="Content Placeholder 1">
            <a:extLst>
              <a:ext uri="{FF2B5EF4-FFF2-40B4-BE49-F238E27FC236}">
                <a16:creationId xmlns:a16="http://schemas.microsoft.com/office/drawing/2014/main" id="{D07213AD-AB12-E707-4162-F5EA145CE890}"/>
              </a:ext>
            </a:extLst>
          </p:cNvPr>
          <p:cNvGraphicFramePr>
            <a:graphicFrameLocks noGrp="1"/>
          </p:cNvGraphicFramePr>
          <p:nvPr>
            <p:ph sz="half" idx="1"/>
            <p:extLst>
              <p:ext uri="{D42A27DB-BD31-4B8C-83A1-F6EECF244321}">
                <p14:modId xmlns:p14="http://schemas.microsoft.com/office/powerpoint/2010/main" val="2091417362"/>
              </p:ext>
            </p:extLst>
          </p:nvPr>
        </p:nvGraphicFramePr>
        <p:xfrm>
          <a:off x="2963580" y="2144066"/>
          <a:ext cx="7175326" cy="407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29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627724" cy="1185623"/>
          </a:xfrm>
        </p:spPr>
        <p:txBody>
          <a:bodyPr>
            <a:normAutofit fontScale="90000"/>
          </a:bodyPr>
          <a:lstStyle/>
          <a:p>
            <a:r>
              <a:rPr lang="en-US">
                <a:latin typeface="Arial Black"/>
              </a:rPr>
              <a:t>METHODOLOGY: ASSOCIATION RULES</a:t>
            </a: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CA47459-36EA-9B8B-7303-AAFDDA8003F7}"/>
                  </a:ext>
                </a:extLst>
              </p:cNvPr>
              <p:cNvSpPr txBox="1"/>
              <p:nvPr/>
            </p:nvSpPr>
            <p:spPr>
              <a:xfrm>
                <a:off x="2007765" y="4045576"/>
                <a:ext cx="9038406" cy="28933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a:cs typeface="Arial"/>
                  </a:rPr>
                  <a:t>lhs: Left Hand Side</a:t>
                </a:r>
              </a:p>
              <a:p>
                <a:pPr>
                  <a:lnSpc>
                    <a:spcPct val="150000"/>
                  </a:lnSpc>
                </a:pPr>
                <a:r>
                  <a:rPr lang="en-US" sz="1600" err="1">
                    <a:cs typeface="Arial"/>
                  </a:rPr>
                  <a:t>rhs</a:t>
                </a:r>
                <a:r>
                  <a:rPr lang="en-US" sz="1600">
                    <a:cs typeface="Arial"/>
                  </a:rPr>
                  <a:t>: Right Hand Side</a:t>
                </a:r>
              </a:p>
              <a:p>
                <a:pPr>
                  <a:lnSpc>
                    <a:spcPct val="150000"/>
                  </a:lnSpc>
                </a:pPr>
                <a:r>
                  <a:rPr lang="en-US" sz="1600">
                    <a:cs typeface="Arial"/>
                  </a:rPr>
                  <a:t>Support: </a:t>
                </a:r>
                <a14:m>
                  <m:oMath xmlns:m="http://schemas.openxmlformats.org/officeDocument/2006/math">
                    <m:f>
                      <m:fPr>
                        <m:ctrlPr>
                          <a:rPr lang="pt-BR" sz="1600" i="1" smtClean="0">
                            <a:latin typeface="Cambria Math" panose="02040503050406030204" pitchFamily="18" charset="0"/>
                            <a:cs typeface="Arial"/>
                          </a:rPr>
                        </m:ctrlPr>
                      </m:fPr>
                      <m:num>
                        <m:r>
                          <a:rPr lang="en-US" sz="1600" b="0" i="1" smtClean="0">
                            <a:latin typeface="Cambria Math" panose="02040503050406030204" pitchFamily="18" charset="0"/>
                            <a:cs typeface="Arial"/>
                          </a:rPr>
                          <m:t>𝐶𝑜𝑢𝑛𝑡</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𝑜𝑓</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𝑟𝑢𝑙𝑒</m:t>
                        </m:r>
                      </m:num>
                      <m:den>
                        <m:r>
                          <a:rPr lang="en-US" sz="1600" b="0" i="1" smtClean="0">
                            <a:latin typeface="Cambria Math" panose="02040503050406030204" pitchFamily="18" charset="0"/>
                            <a:cs typeface="Arial"/>
                          </a:rPr>
                          <m:t>𝐶𝑜𝑢𝑛𝑡</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𝑜𝑓</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𝑎𝑙𝑙</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𝑟𝑢𝑙𝑒𝑠</m:t>
                        </m:r>
                      </m:den>
                    </m:f>
                  </m:oMath>
                </a14:m>
                <a:r>
                  <a:rPr lang="en-US" sz="1600">
                    <a:cs typeface="Arial"/>
                  </a:rPr>
                  <a:t> 	Frequency</a:t>
                </a:r>
              </a:p>
              <a:p>
                <a:pPr>
                  <a:lnSpc>
                    <a:spcPct val="150000"/>
                  </a:lnSpc>
                </a:pPr>
                <a:r>
                  <a:rPr lang="en-US" sz="1600">
                    <a:cs typeface="Arial"/>
                  </a:rPr>
                  <a:t>Confidence: </a:t>
                </a:r>
                <a14:m>
                  <m:oMath xmlns:m="http://schemas.openxmlformats.org/officeDocument/2006/math">
                    <m:f>
                      <m:fPr>
                        <m:ctrlPr>
                          <a:rPr lang="pt-BR" sz="1600" i="1" smtClean="0">
                            <a:latin typeface="Cambria Math" panose="02040503050406030204" pitchFamily="18" charset="0"/>
                            <a:cs typeface="Arial"/>
                          </a:rPr>
                        </m:ctrlPr>
                      </m:fPr>
                      <m:num>
                        <m:r>
                          <a:rPr lang="en-US" sz="1600" b="0" i="1" smtClean="0">
                            <a:latin typeface="Cambria Math" panose="02040503050406030204" pitchFamily="18" charset="0"/>
                            <a:cs typeface="Arial"/>
                          </a:rPr>
                          <m:t>𝐶𝑜𝑢𝑛𝑡</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𝑜𝑓</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𝑙h𝑠</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𝑟h𝑠</m:t>
                        </m:r>
                        <m:r>
                          <a:rPr lang="en-US" sz="1600" b="0" i="1" smtClean="0">
                            <a:latin typeface="Cambria Math" panose="02040503050406030204" pitchFamily="18" charset="0"/>
                            <a:cs typeface="Arial"/>
                          </a:rPr>
                          <m:t>)</m:t>
                        </m:r>
                      </m:num>
                      <m:den>
                        <m:r>
                          <a:rPr lang="en-US" sz="1600" b="0" i="1" smtClean="0">
                            <a:latin typeface="Cambria Math" panose="02040503050406030204" pitchFamily="18" charset="0"/>
                            <a:cs typeface="Arial"/>
                          </a:rPr>
                          <m:t>𝐶𝑜𝑢𝑛𝑡</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𝑜𝑓</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𝑙h𝑠</m:t>
                        </m:r>
                      </m:den>
                    </m:f>
                  </m:oMath>
                </a14:m>
                <a:r>
                  <a:rPr lang="en-US" sz="1600">
                    <a:cs typeface="Arial"/>
                  </a:rPr>
                  <a:t> 	Reliability</a:t>
                </a:r>
              </a:p>
              <a:p>
                <a:pPr>
                  <a:lnSpc>
                    <a:spcPct val="150000"/>
                  </a:lnSpc>
                </a:pPr>
                <a:r>
                  <a:rPr lang="en-US" sz="1600">
                    <a:cs typeface="Arial"/>
                  </a:rPr>
                  <a:t>Lift: </a:t>
                </a:r>
                <a14:m>
                  <m:oMath xmlns:m="http://schemas.openxmlformats.org/officeDocument/2006/math">
                    <m:f>
                      <m:fPr>
                        <m:ctrlPr>
                          <a:rPr lang="pt-BR" sz="1600" i="1" smtClean="0">
                            <a:latin typeface="Cambria Math" panose="02040503050406030204" pitchFamily="18" charset="0"/>
                            <a:cs typeface="Arial"/>
                          </a:rPr>
                        </m:ctrlPr>
                      </m:fPr>
                      <m:num>
                        <m:r>
                          <a:rPr lang="en-US" sz="1600" b="0" i="1" smtClean="0">
                            <a:latin typeface="Cambria Math" panose="02040503050406030204" pitchFamily="18" charset="0"/>
                            <a:cs typeface="Arial"/>
                          </a:rPr>
                          <m:t>𝐶𝑜𝑛𝑓𝑖𝑑𝑒𝑛𝑐𝑒</m:t>
                        </m:r>
                      </m:num>
                      <m:den>
                        <m:r>
                          <a:rPr lang="en-US" sz="1600" b="0" i="1" smtClean="0">
                            <a:latin typeface="Cambria Math" panose="02040503050406030204" pitchFamily="18" charset="0"/>
                            <a:cs typeface="Arial"/>
                          </a:rPr>
                          <m:t>𝐶𝑜𝑢𝑛𝑡</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𝑜𝑓</m:t>
                        </m:r>
                        <m:r>
                          <a:rPr lang="en-US" sz="1600" b="0" i="1" smtClean="0">
                            <a:latin typeface="Cambria Math" panose="02040503050406030204" pitchFamily="18" charset="0"/>
                            <a:cs typeface="Arial"/>
                          </a:rPr>
                          <m:t> </m:t>
                        </m:r>
                        <m:r>
                          <a:rPr lang="en-US" sz="1600" b="0" i="1" smtClean="0">
                            <a:latin typeface="Cambria Math" panose="02040503050406030204" pitchFamily="18" charset="0"/>
                            <a:cs typeface="Arial"/>
                          </a:rPr>
                          <m:t>𝑟h𝑠</m:t>
                        </m:r>
                      </m:den>
                    </m:f>
                    <m:r>
                      <a:rPr lang="en-US" sz="1600" b="0" i="1" smtClean="0">
                        <a:latin typeface="Cambria Math" panose="02040503050406030204" pitchFamily="18" charset="0"/>
                        <a:cs typeface="Arial"/>
                      </a:rPr>
                      <m:t> </m:t>
                    </m:r>
                  </m:oMath>
                </a14:m>
                <a:r>
                  <a:rPr lang="en-US" sz="1600">
                    <a:cs typeface="Arial"/>
                  </a:rPr>
                  <a:t>	Importance</a:t>
                </a:r>
              </a:p>
              <a:p>
                <a:pPr>
                  <a:lnSpc>
                    <a:spcPct val="150000"/>
                  </a:lnSpc>
                </a:pPr>
                <a:endParaRPr lang="en-US" sz="1600">
                  <a:cs typeface="Arial"/>
                </a:endParaRPr>
              </a:p>
            </p:txBody>
          </p:sp>
        </mc:Choice>
        <mc:Fallback>
          <p:sp>
            <p:nvSpPr>
              <p:cNvPr id="5" name="TextBox 4">
                <a:extLst>
                  <a:ext uri="{FF2B5EF4-FFF2-40B4-BE49-F238E27FC236}">
                    <a16:creationId xmlns:a16="http://schemas.microsoft.com/office/drawing/2014/main" id="{2CA47459-36EA-9B8B-7303-AAFDDA8003F7}"/>
                  </a:ext>
                </a:extLst>
              </p:cNvPr>
              <p:cNvSpPr txBox="1">
                <a:spLocks noRot="1" noChangeAspect="1" noMove="1" noResize="1" noEditPoints="1" noAdjustHandles="1" noChangeArrowheads="1" noChangeShapeType="1" noTextEdit="1"/>
              </p:cNvSpPr>
              <p:nvPr/>
            </p:nvSpPr>
            <p:spPr>
              <a:xfrm>
                <a:off x="2007765" y="4045576"/>
                <a:ext cx="9038406" cy="2893356"/>
              </a:xfrm>
              <a:prstGeom prst="rect">
                <a:avLst/>
              </a:prstGeom>
              <a:blipFill>
                <a:blip r:embed="rId2"/>
                <a:stretch>
                  <a:fillRect l="-337"/>
                </a:stretch>
              </a:blipFill>
            </p:spPr>
            <p:txBody>
              <a:bodyPr/>
              <a:lstStyle/>
              <a:p>
                <a:r>
                  <a:rPr lang="en-US">
                    <a:noFill/>
                  </a:rPr>
                  <a:t> </a:t>
                </a:r>
              </a:p>
            </p:txBody>
          </p:sp>
        </mc:Fallback>
      </mc:AlternateContent>
      <p:pic>
        <p:nvPicPr>
          <p:cNvPr id="6" name="Picture 6">
            <a:extLst>
              <a:ext uri="{FF2B5EF4-FFF2-40B4-BE49-F238E27FC236}">
                <a16:creationId xmlns:a16="http://schemas.microsoft.com/office/drawing/2014/main" id="{FA5602BF-D309-1D12-7BE8-942867B85ACE}"/>
              </a:ext>
            </a:extLst>
          </p:cNvPr>
          <p:cNvPicPr>
            <a:picLocks noChangeAspect="1"/>
          </p:cNvPicPr>
          <p:nvPr/>
        </p:nvPicPr>
        <p:blipFill>
          <a:blip r:embed="rId3"/>
          <a:stretch>
            <a:fillRect/>
          </a:stretch>
        </p:blipFill>
        <p:spPr>
          <a:xfrm>
            <a:off x="2169746" y="1883253"/>
            <a:ext cx="8712199" cy="2197979"/>
          </a:xfrm>
          <a:prstGeom prst="rect">
            <a:avLst/>
          </a:prstGeom>
        </p:spPr>
      </p:pic>
    </p:spTree>
    <p:extLst>
      <p:ext uri="{BB962C8B-B14F-4D97-AF65-F5344CB8AC3E}">
        <p14:creationId xmlns:p14="http://schemas.microsoft.com/office/powerpoint/2010/main" val="123210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627724" cy="1185623"/>
          </a:xfrm>
        </p:spPr>
        <p:txBody>
          <a:bodyPr>
            <a:normAutofit fontScale="90000"/>
          </a:bodyPr>
          <a:lstStyle/>
          <a:p>
            <a:r>
              <a:rPr lang="en-US">
                <a:latin typeface="Arial Black"/>
              </a:rPr>
              <a:t>METHODOLOGY: ASSOCIATION RULES</a:t>
            </a:r>
            <a:endParaRPr lang="en-US"/>
          </a:p>
        </p:txBody>
      </p:sp>
      <p:pic>
        <p:nvPicPr>
          <p:cNvPr id="3" name="Picture 4" descr="Graphical user interface&#10;&#10;Description automatically generated">
            <a:extLst>
              <a:ext uri="{FF2B5EF4-FFF2-40B4-BE49-F238E27FC236}">
                <a16:creationId xmlns:a16="http://schemas.microsoft.com/office/drawing/2014/main" id="{014C918E-894A-5D5B-CB5A-CC1A0A9FC2CC}"/>
              </a:ext>
            </a:extLst>
          </p:cNvPr>
          <p:cNvPicPr>
            <a:picLocks noChangeAspect="1"/>
          </p:cNvPicPr>
          <p:nvPr/>
        </p:nvPicPr>
        <p:blipFill>
          <a:blip r:embed="rId2"/>
          <a:stretch>
            <a:fillRect/>
          </a:stretch>
        </p:blipFill>
        <p:spPr>
          <a:xfrm>
            <a:off x="2485512" y="2647650"/>
            <a:ext cx="8223989" cy="1620512"/>
          </a:xfrm>
          <a:prstGeom prst="rect">
            <a:avLst/>
          </a:prstGeom>
        </p:spPr>
      </p:pic>
    </p:spTree>
    <p:extLst>
      <p:ext uri="{BB962C8B-B14F-4D97-AF65-F5344CB8AC3E}">
        <p14:creationId xmlns:p14="http://schemas.microsoft.com/office/powerpoint/2010/main" val="14561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fontScale="90000"/>
          </a:bodyPr>
          <a:lstStyle/>
          <a:p>
            <a:r>
              <a:rPr lang="en-US">
                <a:latin typeface="Arial Black"/>
              </a:rPr>
              <a:t>METHODOLOGY: CLUSTER ANALYSIS</a:t>
            </a:r>
            <a:endParaRPr lang="en-US"/>
          </a:p>
        </p:txBody>
      </p:sp>
      <p:graphicFrame>
        <p:nvGraphicFramePr>
          <p:cNvPr id="6" name="Content Placeholder 1">
            <a:extLst>
              <a:ext uri="{FF2B5EF4-FFF2-40B4-BE49-F238E27FC236}">
                <a16:creationId xmlns:a16="http://schemas.microsoft.com/office/drawing/2014/main" id="{D07213AD-AB12-E707-4162-F5EA145CE890}"/>
              </a:ext>
            </a:extLst>
          </p:cNvPr>
          <p:cNvGraphicFramePr>
            <a:graphicFrameLocks noGrp="1"/>
          </p:cNvGraphicFramePr>
          <p:nvPr>
            <p:ph sz="half" idx="1"/>
            <p:extLst>
              <p:ext uri="{D42A27DB-BD31-4B8C-83A1-F6EECF244321}">
                <p14:modId xmlns:p14="http://schemas.microsoft.com/office/powerpoint/2010/main" val="2959815676"/>
              </p:ext>
            </p:extLst>
          </p:nvPr>
        </p:nvGraphicFramePr>
        <p:xfrm>
          <a:off x="2899181" y="2204580"/>
          <a:ext cx="7175326" cy="407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7002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t>METHODOLOGY: CLUSTERING</a:t>
            </a:r>
          </a:p>
        </p:txBody>
      </p:sp>
      <p:pic>
        <p:nvPicPr>
          <p:cNvPr id="2" name="Picture 2" descr="Diagram, schematic&#10;&#10;Description automatically generated">
            <a:extLst>
              <a:ext uri="{FF2B5EF4-FFF2-40B4-BE49-F238E27FC236}">
                <a16:creationId xmlns:a16="http://schemas.microsoft.com/office/drawing/2014/main" id="{495240FB-BB24-01A8-378B-0E1D20F2D60C}"/>
              </a:ext>
            </a:extLst>
          </p:cNvPr>
          <p:cNvPicPr>
            <a:picLocks noChangeAspect="1"/>
          </p:cNvPicPr>
          <p:nvPr/>
        </p:nvPicPr>
        <p:blipFill>
          <a:blip r:embed="rId2"/>
          <a:stretch>
            <a:fillRect/>
          </a:stretch>
        </p:blipFill>
        <p:spPr>
          <a:xfrm>
            <a:off x="1126503" y="2089010"/>
            <a:ext cx="5398416" cy="3316288"/>
          </a:xfrm>
          <a:prstGeom prst="rect">
            <a:avLst/>
          </a:prstGeom>
        </p:spPr>
      </p:pic>
      <p:pic>
        <p:nvPicPr>
          <p:cNvPr id="3" name="Picture 5" descr="Diagram, schematic&#10;&#10;Description automatically generated">
            <a:extLst>
              <a:ext uri="{FF2B5EF4-FFF2-40B4-BE49-F238E27FC236}">
                <a16:creationId xmlns:a16="http://schemas.microsoft.com/office/drawing/2014/main" id="{070FB2DB-AB01-85C0-6C1C-81D803AE5DE2}"/>
              </a:ext>
            </a:extLst>
          </p:cNvPr>
          <p:cNvPicPr>
            <a:picLocks noChangeAspect="1"/>
          </p:cNvPicPr>
          <p:nvPr/>
        </p:nvPicPr>
        <p:blipFill>
          <a:blip r:embed="rId3"/>
          <a:stretch>
            <a:fillRect/>
          </a:stretch>
        </p:blipFill>
        <p:spPr>
          <a:xfrm>
            <a:off x="6704029" y="2087976"/>
            <a:ext cx="5437695" cy="3373347"/>
          </a:xfrm>
          <a:prstGeom prst="rect">
            <a:avLst/>
          </a:prstGeom>
        </p:spPr>
      </p:pic>
      <p:sp>
        <p:nvSpPr>
          <p:cNvPr id="6" name="TextBox 5">
            <a:extLst>
              <a:ext uri="{FF2B5EF4-FFF2-40B4-BE49-F238E27FC236}">
                <a16:creationId xmlns:a16="http://schemas.microsoft.com/office/drawing/2014/main" id="{A81D58F3-8D23-64F6-46FE-8674CCCD6EBE}"/>
              </a:ext>
            </a:extLst>
          </p:cNvPr>
          <p:cNvSpPr txBox="1"/>
          <p:nvPr/>
        </p:nvSpPr>
        <p:spPr>
          <a:xfrm>
            <a:off x="6704029" y="586347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72, 33 uninjured, high severity</a:t>
            </a:r>
          </a:p>
        </p:txBody>
      </p:sp>
      <p:sp>
        <p:nvSpPr>
          <p:cNvPr id="8" name="TextBox 7">
            <a:extLst>
              <a:ext uri="{FF2B5EF4-FFF2-40B4-BE49-F238E27FC236}">
                <a16:creationId xmlns:a16="http://schemas.microsoft.com/office/drawing/2014/main" id="{1DB6B67A-F59E-6383-336F-0AA745574F38}"/>
              </a:ext>
            </a:extLst>
          </p:cNvPr>
          <p:cNvSpPr txBox="1"/>
          <p:nvPr/>
        </p:nvSpPr>
        <p:spPr>
          <a:xfrm>
            <a:off x="1725561" y="586353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Left low severity, right higher severity &gt;3</a:t>
            </a:r>
          </a:p>
        </p:txBody>
      </p:sp>
    </p:spTree>
    <p:extLst>
      <p:ext uri="{BB962C8B-B14F-4D97-AF65-F5344CB8AC3E}">
        <p14:creationId xmlns:p14="http://schemas.microsoft.com/office/powerpoint/2010/main" val="2902837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fontScale="90000"/>
          </a:bodyPr>
          <a:lstStyle/>
          <a:p>
            <a:r>
              <a:rPr lang="en-US">
                <a:latin typeface="Arial Black"/>
              </a:rPr>
              <a:t>VISUAL EXAMPLE: SANKEY PLOT</a:t>
            </a:r>
            <a:br>
              <a:rPr lang="en-US"/>
            </a:br>
            <a:endParaRPr lang="en-US" sz="2000"/>
          </a:p>
        </p:txBody>
      </p:sp>
      <p:pic>
        <p:nvPicPr>
          <p:cNvPr id="2" name="Picture 2" descr="A picture containing graphical user interface&#10;&#10;Description automatically generated">
            <a:extLst>
              <a:ext uri="{FF2B5EF4-FFF2-40B4-BE49-F238E27FC236}">
                <a16:creationId xmlns:a16="http://schemas.microsoft.com/office/drawing/2014/main" id="{E3E21B6C-3C03-C50A-E36D-0E3FF14E1FE8}"/>
              </a:ext>
            </a:extLst>
          </p:cNvPr>
          <p:cNvPicPr>
            <a:picLocks noChangeAspect="1"/>
          </p:cNvPicPr>
          <p:nvPr/>
        </p:nvPicPr>
        <p:blipFill>
          <a:blip r:embed="rId2"/>
          <a:stretch>
            <a:fillRect/>
          </a:stretch>
        </p:blipFill>
        <p:spPr>
          <a:xfrm>
            <a:off x="3128513" y="1528285"/>
            <a:ext cx="6653840" cy="5109770"/>
          </a:xfrm>
          <a:prstGeom prst="rect">
            <a:avLst/>
          </a:prstGeom>
        </p:spPr>
      </p:pic>
      <p:sp>
        <p:nvSpPr>
          <p:cNvPr id="3" name="TextBox 2">
            <a:extLst>
              <a:ext uri="{FF2B5EF4-FFF2-40B4-BE49-F238E27FC236}">
                <a16:creationId xmlns:a16="http://schemas.microsoft.com/office/drawing/2014/main" id="{E19E863C-9B52-32D7-AD3F-A88A49917DB6}"/>
              </a:ext>
            </a:extLst>
          </p:cNvPr>
          <p:cNvSpPr txBox="1"/>
          <p:nvPr/>
        </p:nvSpPr>
        <p:spPr>
          <a:xfrm>
            <a:off x="2123296" y="351265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u="sng">
                <a:latin typeface="Arial"/>
                <a:cs typeface="Arial"/>
              </a:rPr>
              <a:t>Amateur Built</a:t>
            </a:r>
          </a:p>
        </p:txBody>
      </p:sp>
      <p:sp>
        <p:nvSpPr>
          <p:cNvPr id="6" name="TextBox 5">
            <a:extLst>
              <a:ext uri="{FF2B5EF4-FFF2-40B4-BE49-F238E27FC236}">
                <a16:creationId xmlns:a16="http://schemas.microsoft.com/office/drawing/2014/main" id="{0D64EDB6-16EE-D9A0-00D2-8D3868B1C4A8}"/>
              </a:ext>
            </a:extLst>
          </p:cNvPr>
          <p:cNvSpPr txBox="1"/>
          <p:nvPr/>
        </p:nvSpPr>
        <p:spPr>
          <a:xfrm>
            <a:off x="7465234" y="347296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u="sng">
                <a:latin typeface="Arial"/>
                <a:cs typeface="Arial"/>
              </a:rPr>
              <a:t>Aircraft Damage</a:t>
            </a:r>
          </a:p>
        </p:txBody>
      </p:sp>
    </p:spTree>
    <p:extLst>
      <p:ext uri="{BB962C8B-B14F-4D97-AF65-F5344CB8AC3E}">
        <p14:creationId xmlns:p14="http://schemas.microsoft.com/office/powerpoint/2010/main" val="402937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fontScale="90000"/>
          </a:bodyPr>
          <a:lstStyle/>
          <a:p>
            <a:r>
              <a:rPr lang="en-US">
                <a:latin typeface="Arial Black"/>
              </a:rPr>
              <a:t>METHODOLOGY: TIME SERIES ANALYSIS</a:t>
            </a:r>
            <a:endParaRPr lang="en-US"/>
          </a:p>
        </p:txBody>
      </p:sp>
      <p:graphicFrame>
        <p:nvGraphicFramePr>
          <p:cNvPr id="6" name="Content Placeholder 1">
            <a:extLst>
              <a:ext uri="{FF2B5EF4-FFF2-40B4-BE49-F238E27FC236}">
                <a16:creationId xmlns:a16="http://schemas.microsoft.com/office/drawing/2014/main" id="{D07213AD-AB12-E707-4162-F5EA145CE890}"/>
              </a:ext>
            </a:extLst>
          </p:cNvPr>
          <p:cNvGraphicFramePr>
            <a:graphicFrameLocks noGrp="1"/>
          </p:cNvGraphicFramePr>
          <p:nvPr>
            <p:ph sz="half" idx="1"/>
          </p:nvPr>
        </p:nvGraphicFramePr>
        <p:xfrm>
          <a:off x="2899181" y="2204580"/>
          <a:ext cx="7175326" cy="407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367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627724" cy="1185623"/>
          </a:xfrm>
        </p:spPr>
        <p:txBody>
          <a:bodyPr>
            <a:normAutofit fontScale="90000"/>
          </a:bodyPr>
          <a:lstStyle/>
          <a:p>
            <a:r>
              <a:rPr lang="en-US">
                <a:latin typeface="Arial Black"/>
              </a:rPr>
              <a:t>METHODOLOGY: TIME SERIES ANALYSIS</a:t>
            </a:r>
            <a:endParaRPr lang="en-US"/>
          </a:p>
        </p:txBody>
      </p:sp>
      <p:pic>
        <p:nvPicPr>
          <p:cNvPr id="3" name="Picture 4" descr="Chart, scatter chart&#10;&#10;Description automatically generated">
            <a:extLst>
              <a:ext uri="{FF2B5EF4-FFF2-40B4-BE49-F238E27FC236}">
                <a16:creationId xmlns:a16="http://schemas.microsoft.com/office/drawing/2014/main" id="{1AED6108-4CD7-FDA2-6FD5-6D0FD95902D9}"/>
              </a:ext>
            </a:extLst>
          </p:cNvPr>
          <p:cNvPicPr>
            <a:picLocks noChangeAspect="1"/>
          </p:cNvPicPr>
          <p:nvPr/>
        </p:nvPicPr>
        <p:blipFill>
          <a:blip r:embed="rId2"/>
          <a:stretch>
            <a:fillRect/>
          </a:stretch>
        </p:blipFill>
        <p:spPr>
          <a:xfrm>
            <a:off x="2869722" y="2020940"/>
            <a:ext cx="7458971" cy="4598913"/>
          </a:xfrm>
          <a:prstGeom prst="rect">
            <a:avLst/>
          </a:prstGeom>
        </p:spPr>
      </p:pic>
      <p:cxnSp>
        <p:nvCxnSpPr>
          <p:cNvPr id="2" name="Straight Arrow Connector 1">
            <a:extLst>
              <a:ext uri="{FF2B5EF4-FFF2-40B4-BE49-F238E27FC236}">
                <a16:creationId xmlns:a16="http://schemas.microsoft.com/office/drawing/2014/main" id="{AFE0B671-33D9-9C10-C334-3FE8906D4EE8}"/>
              </a:ext>
            </a:extLst>
          </p:cNvPr>
          <p:cNvCxnSpPr/>
          <p:nvPr/>
        </p:nvCxnSpPr>
        <p:spPr>
          <a:xfrm>
            <a:off x="7013121" y="3747408"/>
            <a:ext cx="2721" cy="35719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3C6CDF16-0E25-2DC2-DE41-CDA47597365A}"/>
              </a:ext>
            </a:extLst>
          </p:cNvPr>
          <p:cNvCxnSpPr>
            <a:cxnSpLocks/>
          </p:cNvCxnSpPr>
          <p:nvPr/>
        </p:nvCxnSpPr>
        <p:spPr>
          <a:xfrm>
            <a:off x="8333013" y="2903765"/>
            <a:ext cx="2721" cy="24765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014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fontScale="90000"/>
          </a:bodyPr>
          <a:lstStyle/>
          <a:p>
            <a:r>
              <a:rPr lang="en-US">
                <a:latin typeface="Arial Black"/>
              </a:rPr>
              <a:t>METHODOLOGY: TEXT ANALYSIS</a:t>
            </a:r>
            <a:endParaRPr lang="en-US"/>
          </a:p>
        </p:txBody>
      </p:sp>
      <p:graphicFrame>
        <p:nvGraphicFramePr>
          <p:cNvPr id="6" name="Content Placeholder 1">
            <a:extLst>
              <a:ext uri="{FF2B5EF4-FFF2-40B4-BE49-F238E27FC236}">
                <a16:creationId xmlns:a16="http://schemas.microsoft.com/office/drawing/2014/main" id="{D07213AD-AB12-E707-4162-F5EA145CE890}"/>
              </a:ext>
            </a:extLst>
          </p:cNvPr>
          <p:cNvGraphicFramePr>
            <a:graphicFrameLocks noGrp="1"/>
          </p:cNvGraphicFramePr>
          <p:nvPr>
            <p:ph sz="half" idx="1"/>
          </p:nvPr>
        </p:nvGraphicFramePr>
        <p:xfrm>
          <a:off x="2899181" y="2204580"/>
          <a:ext cx="7175326" cy="407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905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E3B9-A1E2-615B-80C2-427D168BB123}"/>
              </a:ext>
            </a:extLst>
          </p:cNvPr>
          <p:cNvSpPr>
            <a:spLocks noGrp="1"/>
          </p:cNvSpPr>
          <p:nvPr>
            <p:ph type="title"/>
          </p:nvPr>
        </p:nvSpPr>
        <p:spPr>
          <a:xfrm>
            <a:off x="1252008" y="355078"/>
            <a:ext cx="10385955" cy="1173471"/>
          </a:xfrm>
        </p:spPr>
        <p:txBody>
          <a:bodyPr/>
          <a:lstStyle/>
          <a:p>
            <a:r>
              <a:rPr lang="en-US">
                <a:latin typeface="Arial Black"/>
              </a:rPr>
              <a:t>METHODOLOGY: TEXT ANALYSIS</a:t>
            </a:r>
            <a:br>
              <a:rPr lang="en-US">
                <a:latin typeface="Arial Black"/>
              </a:rPr>
            </a:br>
            <a:r>
              <a:rPr lang="en-US" sz="2000">
                <a:latin typeface="Arial Black"/>
              </a:rPr>
              <a:t>REPORT STATUS</a:t>
            </a:r>
            <a:endParaRPr lang="en-US" sz="2000"/>
          </a:p>
        </p:txBody>
      </p:sp>
      <p:pic>
        <p:nvPicPr>
          <p:cNvPr id="6" name="Picture 6" descr="Text, timeline&#10;&#10;Description automatically generated">
            <a:extLst>
              <a:ext uri="{FF2B5EF4-FFF2-40B4-BE49-F238E27FC236}">
                <a16:creationId xmlns:a16="http://schemas.microsoft.com/office/drawing/2014/main" id="{72675A73-0077-AC2C-ECAE-E8E29350BDDB}"/>
              </a:ext>
            </a:extLst>
          </p:cNvPr>
          <p:cNvPicPr>
            <a:picLocks noChangeAspect="1"/>
          </p:cNvPicPr>
          <p:nvPr/>
        </p:nvPicPr>
        <p:blipFill>
          <a:blip r:embed="rId2"/>
          <a:stretch>
            <a:fillRect/>
          </a:stretch>
        </p:blipFill>
        <p:spPr>
          <a:xfrm>
            <a:off x="3906644" y="1878150"/>
            <a:ext cx="5066370" cy="4904479"/>
          </a:xfrm>
          <a:prstGeom prst="rect">
            <a:avLst/>
          </a:prstGeom>
        </p:spPr>
      </p:pic>
    </p:spTree>
    <p:extLst>
      <p:ext uri="{BB962C8B-B14F-4D97-AF65-F5344CB8AC3E}">
        <p14:creationId xmlns:p14="http://schemas.microsoft.com/office/powerpoint/2010/main" val="260714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C7C84E-A439-4B2A-94CE-26B4E69CC91C}"/>
              </a:ext>
            </a:extLst>
          </p:cNvPr>
          <p:cNvSpPr>
            <a:spLocks noGrp="1"/>
          </p:cNvSpPr>
          <p:nvPr>
            <p:ph idx="1"/>
          </p:nvPr>
        </p:nvSpPr>
        <p:spPr>
          <a:xfrm>
            <a:off x="1781174" y="2229633"/>
            <a:ext cx="4945303" cy="2705622"/>
          </a:xfrm>
        </p:spPr>
        <p:txBody>
          <a:bodyPr/>
          <a:lstStyle/>
          <a:p>
            <a:r>
              <a:rPr lang="en-US" sz="2400"/>
              <a:t>Produce a shiny web application to determine hotspots for accidents using data from the National Traffic Safety Board. The application will allow for filtering of data to easily show factors contributing to accidents in certain areas. The application will focus on smaller aircraft, with airline accidents being filtered out due to their frequency being lower and fatalities being higher.</a:t>
            </a:r>
          </a:p>
          <a:p>
            <a:endParaRPr lang="en-US" sz="2400"/>
          </a:p>
        </p:txBody>
      </p:sp>
      <p:sp>
        <p:nvSpPr>
          <p:cNvPr id="3" name="Title 2">
            <a:extLst>
              <a:ext uri="{FF2B5EF4-FFF2-40B4-BE49-F238E27FC236}">
                <a16:creationId xmlns:a16="http://schemas.microsoft.com/office/drawing/2014/main" id="{2B351BEF-2A59-4268-968D-5C8F03B9F3D2}"/>
              </a:ext>
            </a:extLst>
          </p:cNvPr>
          <p:cNvSpPr>
            <a:spLocks noGrp="1"/>
          </p:cNvSpPr>
          <p:nvPr>
            <p:ph type="title"/>
          </p:nvPr>
        </p:nvSpPr>
        <p:spPr/>
        <p:txBody>
          <a:bodyPr/>
          <a:lstStyle/>
          <a:p>
            <a:r>
              <a:rPr lang="en-US"/>
              <a:t>PROBLEM STATEMENT</a:t>
            </a:r>
          </a:p>
        </p:txBody>
      </p:sp>
      <p:pic>
        <p:nvPicPr>
          <p:cNvPr id="6" name="Graphic 5" descr="Landing outline">
            <a:extLst>
              <a:ext uri="{FF2B5EF4-FFF2-40B4-BE49-F238E27FC236}">
                <a16:creationId xmlns:a16="http://schemas.microsoft.com/office/drawing/2014/main" id="{7E8C2CAC-ADEC-35B5-B1FB-6A0845EBFC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0994" y="1966521"/>
            <a:ext cx="3796790" cy="3796790"/>
          </a:xfrm>
          <a:prstGeom prst="rect">
            <a:avLst/>
          </a:prstGeom>
        </p:spPr>
      </p:pic>
    </p:spTree>
    <p:extLst>
      <p:ext uri="{BB962C8B-B14F-4D97-AF65-F5344CB8AC3E}">
        <p14:creationId xmlns:p14="http://schemas.microsoft.com/office/powerpoint/2010/main" val="3074134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latin typeface="Arial Black"/>
              </a:rPr>
              <a:t>PRODUCT FLOW</a:t>
            </a:r>
          </a:p>
        </p:txBody>
      </p:sp>
      <p:graphicFrame>
        <p:nvGraphicFramePr>
          <p:cNvPr id="7" name="Diagram 6">
            <a:extLst>
              <a:ext uri="{FF2B5EF4-FFF2-40B4-BE49-F238E27FC236}">
                <a16:creationId xmlns:a16="http://schemas.microsoft.com/office/drawing/2014/main" id="{1C43B769-DF55-6AD8-9F61-A1633F8A2524}"/>
              </a:ext>
            </a:extLst>
          </p:cNvPr>
          <p:cNvGraphicFramePr/>
          <p:nvPr>
            <p:extLst>
              <p:ext uri="{D42A27DB-BD31-4B8C-83A1-F6EECF244321}">
                <p14:modId xmlns:p14="http://schemas.microsoft.com/office/powerpoint/2010/main" val="4274271227"/>
              </p:ext>
            </p:extLst>
          </p:nvPr>
        </p:nvGraphicFramePr>
        <p:xfrm>
          <a:off x="2578907" y="1899334"/>
          <a:ext cx="7753322" cy="487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8" name="Graphic 37" descr="User with solid fill">
            <a:extLst>
              <a:ext uri="{FF2B5EF4-FFF2-40B4-BE49-F238E27FC236}">
                <a16:creationId xmlns:a16="http://schemas.microsoft.com/office/drawing/2014/main" id="{F8198471-F3C2-7370-A69D-3724C535AD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10286" y="2060871"/>
            <a:ext cx="690563" cy="690563"/>
          </a:xfrm>
          <a:prstGeom prst="rect">
            <a:avLst/>
          </a:prstGeom>
        </p:spPr>
      </p:pic>
      <p:pic>
        <p:nvPicPr>
          <p:cNvPr id="39" name="Graphic 38" descr="Filter outline">
            <a:extLst>
              <a:ext uri="{FF2B5EF4-FFF2-40B4-BE49-F238E27FC236}">
                <a16:creationId xmlns:a16="http://schemas.microsoft.com/office/drawing/2014/main" id="{0289D69C-CC71-58DB-1079-98F33ADF9F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41233" y="3012093"/>
            <a:ext cx="606423" cy="606423"/>
          </a:xfrm>
          <a:prstGeom prst="rect">
            <a:avLst/>
          </a:prstGeom>
        </p:spPr>
      </p:pic>
      <p:pic>
        <p:nvPicPr>
          <p:cNvPr id="40" name="Graphic 39" descr="Research with solid fill">
            <a:extLst>
              <a:ext uri="{FF2B5EF4-FFF2-40B4-BE49-F238E27FC236}">
                <a16:creationId xmlns:a16="http://schemas.microsoft.com/office/drawing/2014/main" id="{5A43EC8F-FCDC-F7A2-B414-8EA681834E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41232" y="4758827"/>
            <a:ext cx="606423" cy="606423"/>
          </a:xfrm>
          <a:prstGeom prst="rect">
            <a:avLst/>
          </a:prstGeom>
        </p:spPr>
      </p:pic>
      <p:pic>
        <p:nvPicPr>
          <p:cNvPr id="41" name="Graphic 40" descr="Topography Map with solid fill">
            <a:extLst>
              <a:ext uri="{FF2B5EF4-FFF2-40B4-BE49-F238E27FC236}">
                <a16:creationId xmlns:a16="http://schemas.microsoft.com/office/drawing/2014/main" id="{82211997-7124-811A-EB37-A1DA4245740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28159" y="5842011"/>
            <a:ext cx="457200" cy="457200"/>
          </a:xfrm>
          <a:prstGeom prst="rect">
            <a:avLst/>
          </a:prstGeom>
        </p:spPr>
      </p:pic>
      <p:pic>
        <p:nvPicPr>
          <p:cNvPr id="42" name="Graphic 41" descr="Double Tap Gesture with solid fill">
            <a:extLst>
              <a:ext uri="{FF2B5EF4-FFF2-40B4-BE49-F238E27FC236}">
                <a16:creationId xmlns:a16="http://schemas.microsoft.com/office/drawing/2014/main" id="{9F0829D3-0F4F-5AC7-74BF-6F6CB5209E9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9909" y="4683671"/>
            <a:ext cx="606423" cy="606423"/>
          </a:xfrm>
          <a:prstGeom prst="rect">
            <a:avLst/>
          </a:prstGeom>
        </p:spPr>
      </p:pic>
      <p:pic>
        <p:nvPicPr>
          <p:cNvPr id="43" name="Graphic 42" descr="North America with solid fill">
            <a:extLst>
              <a:ext uri="{FF2B5EF4-FFF2-40B4-BE49-F238E27FC236}">
                <a16:creationId xmlns:a16="http://schemas.microsoft.com/office/drawing/2014/main" id="{C15DFEE0-9927-02A9-10A4-20661D4B540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405002" y="2802506"/>
            <a:ext cx="881066" cy="881066"/>
          </a:xfrm>
          <a:prstGeom prst="rect">
            <a:avLst/>
          </a:prstGeom>
        </p:spPr>
      </p:pic>
      <p:sp>
        <p:nvSpPr>
          <p:cNvPr id="44" name="TextBox 43">
            <a:extLst>
              <a:ext uri="{FF2B5EF4-FFF2-40B4-BE49-F238E27FC236}">
                <a16:creationId xmlns:a16="http://schemas.microsoft.com/office/drawing/2014/main" id="{6244148A-A85A-0E44-3CEB-184F8C6FE3BB}"/>
              </a:ext>
            </a:extLst>
          </p:cNvPr>
          <p:cNvSpPr txBox="1"/>
          <p:nvPr/>
        </p:nvSpPr>
        <p:spPr>
          <a:xfrm>
            <a:off x="7182107" y="2410465"/>
            <a:ext cx="897584" cy="307777"/>
          </a:xfrm>
          <a:prstGeom prst="rect">
            <a:avLst/>
          </a:prstGeom>
          <a:noFill/>
        </p:spPr>
        <p:txBody>
          <a:bodyPr wrap="square" rtlCol="0">
            <a:spAutoFit/>
          </a:bodyPr>
          <a:lstStyle/>
          <a:p>
            <a:r>
              <a:rPr lang="en-US" sz="1400"/>
              <a:t>selects</a:t>
            </a:r>
            <a:endParaRPr lang="en-US"/>
          </a:p>
        </p:txBody>
      </p:sp>
      <p:sp>
        <p:nvSpPr>
          <p:cNvPr id="45" name="TextBox 44">
            <a:extLst>
              <a:ext uri="{FF2B5EF4-FFF2-40B4-BE49-F238E27FC236}">
                <a16:creationId xmlns:a16="http://schemas.microsoft.com/office/drawing/2014/main" id="{60208842-87D1-F4AD-C44C-825B02044B69}"/>
              </a:ext>
            </a:extLst>
          </p:cNvPr>
          <p:cNvSpPr txBox="1"/>
          <p:nvPr/>
        </p:nvSpPr>
        <p:spPr>
          <a:xfrm>
            <a:off x="8247447" y="4122346"/>
            <a:ext cx="914400" cy="307777"/>
          </a:xfrm>
          <a:prstGeom prst="rect">
            <a:avLst/>
          </a:prstGeom>
          <a:noFill/>
        </p:spPr>
        <p:txBody>
          <a:bodyPr wrap="square" rtlCol="0">
            <a:spAutoFit/>
          </a:bodyPr>
          <a:lstStyle/>
          <a:p>
            <a:r>
              <a:rPr lang="en-US" sz="1400"/>
              <a:t>applied</a:t>
            </a:r>
            <a:endParaRPr lang="en-US"/>
          </a:p>
        </p:txBody>
      </p:sp>
      <p:sp>
        <p:nvSpPr>
          <p:cNvPr id="46" name="TextBox 45">
            <a:extLst>
              <a:ext uri="{FF2B5EF4-FFF2-40B4-BE49-F238E27FC236}">
                <a16:creationId xmlns:a16="http://schemas.microsoft.com/office/drawing/2014/main" id="{71ED39BD-86D4-3A5C-DD18-40E698E67CB6}"/>
              </a:ext>
            </a:extLst>
          </p:cNvPr>
          <p:cNvSpPr txBox="1"/>
          <p:nvPr/>
        </p:nvSpPr>
        <p:spPr>
          <a:xfrm>
            <a:off x="7183824" y="5853648"/>
            <a:ext cx="914400" cy="307777"/>
          </a:xfrm>
          <a:prstGeom prst="rect">
            <a:avLst/>
          </a:prstGeom>
          <a:noFill/>
        </p:spPr>
        <p:txBody>
          <a:bodyPr wrap="square" rtlCol="0">
            <a:spAutoFit/>
          </a:bodyPr>
          <a:lstStyle/>
          <a:p>
            <a:r>
              <a:rPr lang="en-US" sz="1400"/>
              <a:t>displays</a:t>
            </a:r>
            <a:endParaRPr lang="en-US"/>
          </a:p>
        </p:txBody>
      </p:sp>
      <p:sp>
        <p:nvSpPr>
          <p:cNvPr id="47" name="TextBox 46">
            <a:extLst>
              <a:ext uri="{FF2B5EF4-FFF2-40B4-BE49-F238E27FC236}">
                <a16:creationId xmlns:a16="http://schemas.microsoft.com/office/drawing/2014/main" id="{B76A2AE8-459D-6D95-9213-96938B4D3547}"/>
              </a:ext>
            </a:extLst>
          </p:cNvPr>
          <p:cNvSpPr txBox="1"/>
          <p:nvPr/>
        </p:nvSpPr>
        <p:spPr>
          <a:xfrm>
            <a:off x="3881924" y="4198422"/>
            <a:ext cx="914400" cy="307777"/>
          </a:xfrm>
          <a:prstGeom prst="rect">
            <a:avLst/>
          </a:prstGeom>
          <a:noFill/>
        </p:spPr>
        <p:txBody>
          <a:bodyPr wrap="square" rtlCol="0">
            <a:spAutoFit/>
          </a:bodyPr>
          <a:lstStyle/>
          <a:p>
            <a:r>
              <a:rPr lang="en-US" sz="1400"/>
              <a:t>formats</a:t>
            </a:r>
            <a:endParaRPr lang="en-US"/>
          </a:p>
        </p:txBody>
      </p:sp>
    </p:spTree>
    <p:extLst>
      <p:ext uri="{BB962C8B-B14F-4D97-AF65-F5344CB8AC3E}">
        <p14:creationId xmlns:p14="http://schemas.microsoft.com/office/powerpoint/2010/main" val="4294932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675211" y="2704383"/>
            <a:ext cx="9627724" cy="1185623"/>
          </a:xfrm>
        </p:spPr>
        <p:txBody>
          <a:bodyPr>
            <a:normAutofit/>
          </a:bodyPr>
          <a:lstStyle/>
          <a:p>
            <a:r>
              <a:rPr lang="en-US">
                <a:latin typeface="Arial Black"/>
              </a:rPr>
              <a:t>DEMO</a:t>
            </a:r>
            <a:endParaRPr lang="en-US"/>
          </a:p>
        </p:txBody>
      </p:sp>
    </p:spTree>
    <p:extLst>
      <p:ext uri="{BB962C8B-B14F-4D97-AF65-F5344CB8AC3E}">
        <p14:creationId xmlns:p14="http://schemas.microsoft.com/office/powerpoint/2010/main" val="260422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latin typeface="Arial Black"/>
              </a:rPr>
              <a:t>CONCLUSION</a:t>
            </a:r>
            <a:endParaRPr lang="en-US"/>
          </a:p>
        </p:txBody>
      </p:sp>
      <p:graphicFrame>
        <p:nvGraphicFramePr>
          <p:cNvPr id="9" name="Content Placeholder 1">
            <a:extLst>
              <a:ext uri="{FF2B5EF4-FFF2-40B4-BE49-F238E27FC236}">
                <a16:creationId xmlns:a16="http://schemas.microsoft.com/office/drawing/2014/main" id="{3CB2C922-6A04-EED3-52BB-E42E52AF2359}"/>
              </a:ext>
            </a:extLst>
          </p:cNvPr>
          <p:cNvGraphicFramePr>
            <a:graphicFrameLocks noGrp="1"/>
          </p:cNvGraphicFramePr>
          <p:nvPr>
            <p:ph sz="half" idx="1"/>
            <p:extLst>
              <p:ext uri="{D42A27DB-BD31-4B8C-83A1-F6EECF244321}">
                <p14:modId xmlns:p14="http://schemas.microsoft.com/office/powerpoint/2010/main" val="1179299341"/>
              </p:ext>
            </p:extLst>
          </p:nvPr>
        </p:nvGraphicFramePr>
        <p:xfrm>
          <a:off x="2495512" y="2236764"/>
          <a:ext cx="7920112" cy="3463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79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latin typeface="Arial Black"/>
              </a:rPr>
              <a:t>CAPSTONE OUTCOMES</a:t>
            </a:r>
            <a:endParaRPr lang="en-US"/>
          </a:p>
        </p:txBody>
      </p:sp>
      <p:graphicFrame>
        <p:nvGraphicFramePr>
          <p:cNvPr id="6" name="Content Placeholder 1">
            <a:extLst>
              <a:ext uri="{FF2B5EF4-FFF2-40B4-BE49-F238E27FC236}">
                <a16:creationId xmlns:a16="http://schemas.microsoft.com/office/drawing/2014/main" id="{0A15DE01-DB06-65B4-EDD8-720B56344873}"/>
              </a:ext>
            </a:extLst>
          </p:cNvPr>
          <p:cNvGraphicFramePr>
            <a:graphicFrameLocks noGrp="1"/>
          </p:cNvGraphicFramePr>
          <p:nvPr>
            <p:ph sz="half" idx="1"/>
            <p:extLst>
              <p:ext uri="{D42A27DB-BD31-4B8C-83A1-F6EECF244321}">
                <p14:modId xmlns:p14="http://schemas.microsoft.com/office/powerpoint/2010/main" val="317193099"/>
              </p:ext>
            </p:extLst>
          </p:nvPr>
        </p:nvGraphicFramePr>
        <p:xfrm>
          <a:off x="2795392" y="2404997"/>
          <a:ext cx="7263008" cy="3822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83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584226" y="2704383"/>
            <a:ext cx="9627724" cy="1185623"/>
          </a:xfrm>
        </p:spPr>
        <p:txBody>
          <a:bodyPr>
            <a:normAutofit/>
          </a:bodyPr>
          <a:lstStyle/>
          <a:p>
            <a:r>
              <a:rPr lang="en-US"/>
              <a:t>QUESTIONS</a:t>
            </a:r>
          </a:p>
        </p:txBody>
      </p:sp>
    </p:spTree>
    <p:extLst>
      <p:ext uri="{BB962C8B-B14F-4D97-AF65-F5344CB8AC3E}">
        <p14:creationId xmlns:p14="http://schemas.microsoft.com/office/powerpoint/2010/main" val="352438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t>OBJECTIVES</a:t>
            </a:r>
          </a:p>
        </p:txBody>
      </p:sp>
      <p:graphicFrame>
        <p:nvGraphicFramePr>
          <p:cNvPr id="9" name="Content Placeholder 1">
            <a:extLst>
              <a:ext uri="{FF2B5EF4-FFF2-40B4-BE49-F238E27FC236}">
                <a16:creationId xmlns:a16="http://schemas.microsoft.com/office/drawing/2014/main" id="{3CB2C922-6A04-EED3-52BB-E42E52AF2359}"/>
              </a:ext>
            </a:extLst>
          </p:cNvPr>
          <p:cNvGraphicFramePr>
            <a:graphicFrameLocks noGrp="1"/>
          </p:cNvGraphicFramePr>
          <p:nvPr>
            <p:ph sz="half" idx="1"/>
            <p:extLst>
              <p:ext uri="{D42A27DB-BD31-4B8C-83A1-F6EECF244321}">
                <p14:modId xmlns:p14="http://schemas.microsoft.com/office/powerpoint/2010/main" val="2409264711"/>
              </p:ext>
            </p:extLst>
          </p:nvPr>
        </p:nvGraphicFramePr>
        <p:xfrm>
          <a:off x="2495512" y="2236764"/>
          <a:ext cx="7920112" cy="3463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64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t>REQUIREMENTS</a:t>
            </a:r>
          </a:p>
        </p:txBody>
      </p:sp>
      <p:graphicFrame>
        <p:nvGraphicFramePr>
          <p:cNvPr id="6" name="Content Placeholder 1">
            <a:extLst>
              <a:ext uri="{FF2B5EF4-FFF2-40B4-BE49-F238E27FC236}">
                <a16:creationId xmlns:a16="http://schemas.microsoft.com/office/drawing/2014/main" id="{53C4C580-91AE-7F4B-8C26-1E7A64C8A29C}"/>
              </a:ext>
            </a:extLst>
          </p:cNvPr>
          <p:cNvGraphicFramePr>
            <a:graphicFrameLocks noGrp="1"/>
          </p:cNvGraphicFramePr>
          <p:nvPr>
            <p:ph sz="half" idx="1"/>
            <p:extLst>
              <p:ext uri="{D42A27DB-BD31-4B8C-83A1-F6EECF244321}">
                <p14:modId xmlns:p14="http://schemas.microsoft.com/office/powerpoint/2010/main" val="1111734259"/>
              </p:ext>
            </p:extLst>
          </p:nvPr>
        </p:nvGraphicFramePr>
        <p:xfrm>
          <a:off x="3328707" y="2179529"/>
          <a:ext cx="6253722" cy="4241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85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t>DATA SOURCES</a:t>
            </a:r>
          </a:p>
        </p:txBody>
      </p:sp>
      <p:graphicFrame>
        <p:nvGraphicFramePr>
          <p:cNvPr id="7" name="Content Placeholder 4">
            <a:extLst>
              <a:ext uri="{FF2B5EF4-FFF2-40B4-BE49-F238E27FC236}">
                <a16:creationId xmlns:a16="http://schemas.microsoft.com/office/drawing/2014/main" id="{E2CEF4B8-8EBB-519D-3483-79FC928BFB0A}"/>
              </a:ext>
            </a:extLst>
          </p:cNvPr>
          <p:cNvGraphicFramePr>
            <a:graphicFrameLocks/>
          </p:cNvGraphicFramePr>
          <p:nvPr>
            <p:extLst>
              <p:ext uri="{D42A27DB-BD31-4B8C-83A1-F6EECF244321}">
                <p14:modId xmlns:p14="http://schemas.microsoft.com/office/powerpoint/2010/main" val="3880707682"/>
              </p:ext>
            </p:extLst>
          </p:nvPr>
        </p:nvGraphicFramePr>
        <p:xfrm>
          <a:off x="1781174" y="2016692"/>
          <a:ext cx="9348789" cy="3674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75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t>DATA CLEANING</a:t>
            </a:r>
          </a:p>
        </p:txBody>
      </p:sp>
      <p:graphicFrame>
        <p:nvGraphicFramePr>
          <p:cNvPr id="5" name="Content Placeholder 1">
            <a:extLst>
              <a:ext uri="{FF2B5EF4-FFF2-40B4-BE49-F238E27FC236}">
                <a16:creationId xmlns:a16="http://schemas.microsoft.com/office/drawing/2014/main" id="{7848AA9B-91E1-02CB-7DDF-096AF944CCFA}"/>
              </a:ext>
            </a:extLst>
          </p:cNvPr>
          <p:cNvGraphicFramePr>
            <a:graphicFrameLocks noGrp="1"/>
          </p:cNvGraphicFramePr>
          <p:nvPr>
            <p:ph sz="half" idx="1"/>
            <p:extLst>
              <p:ext uri="{D42A27DB-BD31-4B8C-83A1-F6EECF244321}">
                <p14:modId xmlns:p14="http://schemas.microsoft.com/office/powerpoint/2010/main" val="247904419"/>
              </p:ext>
            </p:extLst>
          </p:nvPr>
        </p:nvGraphicFramePr>
        <p:xfrm>
          <a:off x="1167007" y="1766172"/>
          <a:ext cx="10457145" cy="3897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28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latin typeface="Arial Black"/>
              </a:rPr>
              <a:t>SEVERITY INDEX</a:t>
            </a:r>
          </a:p>
        </p:txBody>
      </p:sp>
      <p:sp>
        <p:nvSpPr>
          <p:cNvPr id="8" name="TextBox 7">
            <a:extLst>
              <a:ext uri="{FF2B5EF4-FFF2-40B4-BE49-F238E27FC236}">
                <a16:creationId xmlns:a16="http://schemas.microsoft.com/office/drawing/2014/main" id="{B9C92EA7-D240-E0D3-F3B3-FE2415E5FD36}"/>
              </a:ext>
            </a:extLst>
          </p:cNvPr>
          <p:cNvSpPr txBox="1"/>
          <p:nvPr/>
        </p:nvSpPr>
        <p:spPr>
          <a:xfrm>
            <a:off x="5258586" y="4111657"/>
            <a:ext cx="23818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Arial"/>
              </a:rPr>
              <a:t>Where: </a:t>
            </a:r>
          </a:p>
          <a:p>
            <a:r>
              <a:rPr lang="en-US"/>
              <a:t>X</a:t>
            </a:r>
            <a:r>
              <a:rPr lang="en-US" baseline="-25000"/>
              <a:t>1</a:t>
            </a:r>
            <a:r>
              <a:rPr lang="en-US"/>
              <a:t> = Fatalities</a:t>
            </a:r>
            <a:endParaRPr lang="en-US">
              <a:cs typeface="Arial"/>
            </a:endParaRPr>
          </a:p>
          <a:p>
            <a:r>
              <a:rPr lang="en-US">
                <a:cs typeface="Arial"/>
              </a:rPr>
              <a:t>X</a:t>
            </a:r>
            <a:r>
              <a:rPr lang="en-US" baseline="-25000">
                <a:cs typeface="Arial"/>
              </a:rPr>
              <a:t>2</a:t>
            </a:r>
            <a:r>
              <a:rPr lang="en-US">
                <a:cs typeface="Arial"/>
              </a:rPr>
              <a:t> = Serious injuries</a:t>
            </a:r>
          </a:p>
          <a:p>
            <a:r>
              <a:rPr lang="en-US">
                <a:cs typeface="Arial"/>
              </a:rPr>
              <a:t>X</a:t>
            </a:r>
            <a:r>
              <a:rPr lang="en-US" baseline="-25000">
                <a:cs typeface="Arial"/>
              </a:rPr>
              <a:t>3</a:t>
            </a:r>
            <a:r>
              <a:rPr lang="en-US">
                <a:cs typeface="Arial"/>
              </a:rPr>
              <a:t> = Minor injuries</a:t>
            </a:r>
          </a:p>
          <a:p>
            <a:r>
              <a:rPr lang="en-US">
                <a:cs typeface="Arial"/>
              </a:rPr>
              <a:t>X</a:t>
            </a:r>
            <a:r>
              <a:rPr lang="en-US" baseline="-25000">
                <a:cs typeface="Arial"/>
              </a:rPr>
              <a:t>4</a:t>
            </a:r>
            <a:r>
              <a:rPr lang="en-US">
                <a:cs typeface="Arial"/>
              </a:rPr>
              <a:t> = Uninjured</a:t>
            </a:r>
          </a:p>
        </p:txBody>
      </p:sp>
      <p:sp>
        <p:nvSpPr>
          <p:cNvPr id="9" name="TextBox 8">
            <a:extLst>
              <a:ext uri="{FF2B5EF4-FFF2-40B4-BE49-F238E27FC236}">
                <a16:creationId xmlns:a16="http://schemas.microsoft.com/office/drawing/2014/main" id="{6E306CA4-DFE9-7CE4-ADEB-B1F8B80429B7}"/>
              </a:ext>
            </a:extLst>
          </p:cNvPr>
          <p:cNvSpPr txBox="1"/>
          <p:nvPr/>
        </p:nvSpPr>
        <p:spPr>
          <a:xfrm>
            <a:off x="1457915" y="6132037"/>
            <a:ext cx="1061458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Yafei Li, Chen Liang, "The Analysis of Spatial Pattern and Hotspots of Aviation Accident and Ranking the Potential Risk Airports Based on GIS Platform", </a:t>
            </a:r>
            <a:r>
              <a:rPr lang="en-US" sz="1100" i="1">
                <a:ea typeface="+mn-lt"/>
                <a:cs typeface="+mn-lt"/>
              </a:rPr>
              <a:t>Journal of Advanced Transportation</a:t>
            </a:r>
            <a:r>
              <a:rPr lang="en-US" sz="1100">
                <a:ea typeface="+mn-lt"/>
                <a:cs typeface="+mn-lt"/>
              </a:rPr>
              <a:t>, vol. 2018, Article ID 4027498, 12 pages, 2018. https://doi.org/10.1155/2018/4027498</a:t>
            </a:r>
            <a:endParaRPr lang="en-US" sz="1100">
              <a:cs typeface="Arial"/>
            </a:endParaRPr>
          </a:p>
        </p:txBody>
      </p:sp>
      <p:sp>
        <p:nvSpPr>
          <p:cNvPr id="2" name="TextBox 1">
            <a:extLst>
              <a:ext uri="{FF2B5EF4-FFF2-40B4-BE49-F238E27FC236}">
                <a16:creationId xmlns:a16="http://schemas.microsoft.com/office/drawing/2014/main" id="{E7D298F0-A3B2-F463-0782-5C57B15E35F7}"/>
              </a:ext>
            </a:extLst>
          </p:cNvPr>
          <p:cNvSpPr txBox="1"/>
          <p:nvPr/>
        </p:nvSpPr>
        <p:spPr>
          <a:xfrm>
            <a:off x="2200275" y="2660650"/>
            <a:ext cx="913024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SI = 3.0 * X</a:t>
            </a:r>
            <a:r>
              <a:rPr lang="en-US" sz="4000" b="1" baseline="-25000"/>
              <a:t>1</a:t>
            </a:r>
            <a:r>
              <a:rPr lang="en-US" sz="4000" b="1"/>
              <a:t> + 1.8</a:t>
            </a:r>
            <a:r>
              <a:rPr lang="en-US" sz="4000" b="1">
                <a:ea typeface="+mn-lt"/>
                <a:cs typeface="+mn-lt"/>
              </a:rPr>
              <a:t> * X</a:t>
            </a:r>
            <a:r>
              <a:rPr lang="en-US" sz="4000" b="1" baseline="-25000">
                <a:ea typeface="+mn-lt"/>
                <a:cs typeface="+mn-lt"/>
              </a:rPr>
              <a:t>2</a:t>
            </a:r>
            <a:r>
              <a:rPr lang="en-US" sz="4000" b="1">
                <a:ea typeface="+mn-lt"/>
                <a:cs typeface="+mn-lt"/>
              </a:rPr>
              <a:t> + 1.3 * X</a:t>
            </a:r>
            <a:r>
              <a:rPr lang="en-US" sz="4000" b="1" baseline="-25000">
                <a:ea typeface="+mn-lt"/>
                <a:cs typeface="+mn-lt"/>
              </a:rPr>
              <a:t>3</a:t>
            </a:r>
            <a:r>
              <a:rPr lang="en-US" sz="4000" b="1">
                <a:ea typeface="+mn-lt"/>
                <a:cs typeface="+mn-lt"/>
              </a:rPr>
              <a:t> + X</a:t>
            </a:r>
            <a:r>
              <a:rPr lang="en-US" sz="4000" b="1" baseline="-25000">
                <a:ea typeface="+mn-lt"/>
                <a:cs typeface="+mn-lt"/>
              </a:rPr>
              <a:t>4</a:t>
            </a:r>
            <a:r>
              <a:rPr lang="en-US" sz="4000" b="1">
                <a:ea typeface="+mn-lt"/>
                <a:cs typeface="+mn-lt"/>
              </a:rPr>
              <a:t> </a:t>
            </a:r>
            <a:endParaRPr lang="en-US" sz="4000" b="1">
              <a:cs typeface="Arial"/>
            </a:endParaRPr>
          </a:p>
        </p:txBody>
      </p:sp>
    </p:spTree>
    <p:extLst>
      <p:ext uri="{BB962C8B-B14F-4D97-AF65-F5344CB8AC3E}">
        <p14:creationId xmlns:p14="http://schemas.microsoft.com/office/powerpoint/2010/main" val="164338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latin typeface="Arial Black"/>
              </a:rPr>
              <a:t>VISUAL EXAMPLE: HEAT MAP</a:t>
            </a:r>
            <a:br>
              <a:rPr lang="en-US"/>
            </a:br>
            <a:r>
              <a:rPr lang="en-US" sz="2000">
                <a:latin typeface="Arial Black"/>
              </a:rPr>
              <a:t>Accident hotspots based on severity magnitude</a:t>
            </a:r>
            <a:endParaRPr lang="en-US" sz="2000"/>
          </a:p>
        </p:txBody>
      </p:sp>
      <p:pic>
        <p:nvPicPr>
          <p:cNvPr id="14" name="Picture 2">
            <a:extLst>
              <a:ext uri="{FF2B5EF4-FFF2-40B4-BE49-F238E27FC236}">
                <a16:creationId xmlns:a16="http://schemas.microsoft.com/office/drawing/2014/main" id="{C3FA6D3E-574E-F6B7-5560-B7378A2A2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962" y="1896812"/>
            <a:ext cx="7805723" cy="457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90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a:bodyPr>
          <a:lstStyle/>
          <a:p>
            <a:r>
              <a:rPr lang="en-US"/>
              <a:t>METHODOLOGIES</a:t>
            </a:r>
          </a:p>
        </p:txBody>
      </p:sp>
      <p:graphicFrame>
        <p:nvGraphicFramePr>
          <p:cNvPr id="6" name="Content Placeholder 1">
            <a:extLst>
              <a:ext uri="{FF2B5EF4-FFF2-40B4-BE49-F238E27FC236}">
                <a16:creationId xmlns:a16="http://schemas.microsoft.com/office/drawing/2014/main" id="{D07213AD-AB12-E707-4162-F5EA145CE890}"/>
              </a:ext>
            </a:extLst>
          </p:cNvPr>
          <p:cNvGraphicFramePr>
            <a:graphicFrameLocks noGrp="1"/>
          </p:cNvGraphicFramePr>
          <p:nvPr>
            <p:ph sz="half" idx="1"/>
            <p:extLst>
              <p:ext uri="{D42A27DB-BD31-4B8C-83A1-F6EECF244321}">
                <p14:modId xmlns:p14="http://schemas.microsoft.com/office/powerpoint/2010/main" val="4048579522"/>
              </p:ext>
            </p:extLst>
          </p:nvPr>
        </p:nvGraphicFramePr>
        <p:xfrm>
          <a:off x="2899181" y="2204580"/>
          <a:ext cx="7175326" cy="407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424338"/>
      </p:ext>
    </p:extLst>
  </p:cSld>
  <p:clrMapOvr>
    <a:masterClrMapping/>
  </p:clrMapOvr>
</p:sld>
</file>

<file path=ppt/theme/theme1.xml><?xml version="1.0" encoding="utf-8"?>
<a:theme xmlns:a="http://schemas.openxmlformats.org/drawingml/2006/main" name="Office Theme">
  <a:themeElements>
    <a:clrScheme name="2021-Brand-8-19-21">
      <a:dk1>
        <a:srgbClr val="000000"/>
      </a:dk1>
      <a:lt1>
        <a:srgbClr val="FFFFFF"/>
      </a:lt1>
      <a:dk2>
        <a:srgbClr val="4D4D4D"/>
      </a:dk2>
      <a:lt2>
        <a:srgbClr val="A60F2D"/>
      </a:lt2>
      <a:accent1>
        <a:srgbClr val="CA1237"/>
      </a:accent1>
      <a:accent2>
        <a:srgbClr val="002D61"/>
      </a:accent2>
      <a:accent3>
        <a:srgbClr val="F3E700"/>
      </a:accent3>
      <a:accent4>
        <a:srgbClr val="FF6727"/>
      </a:accent4>
      <a:accent5>
        <a:srgbClr val="AADC24"/>
      </a:accent5>
      <a:accent6>
        <a:srgbClr val="5BC3F5"/>
      </a:accent6>
      <a:hlink>
        <a:srgbClr val="CA1237"/>
      </a:hlink>
      <a:folHlink>
        <a:srgbClr val="FF0000"/>
      </a:folHlink>
    </a:clrScheme>
    <a:fontScheme name="Arial both">
      <a:majorFont>
        <a:latin typeface="Arial"/>
        <a:ea typeface=""/>
        <a:cs typeface=""/>
      </a:majorFont>
      <a:minorFont>
        <a:latin typeface="Arial"/>
        <a:ea typeface=""/>
        <a:cs typeface=""/>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5A99CAD3B98D4EABEBD42BB78123D5" ma:contentTypeVersion="8" ma:contentTypeDescription="Create a new document." ma:contentTypeScope="" ma:versionID="333ef5e2851c56b31db182b4d7640d60">
  <xsd:schema xmlns:xsd="http://www.w3.org/2001/XMLSchema" xmlns:xs="http://www.w3.org/2001/XMLSchema" xmlns:p="http://schemas.microsoft.com/office/2006/metadata/properties" xmlns:ns2="4633f7f6-2897-4bdd-b0cd-370a2e10ed78" targetNamespace="http://schemas.microsoft.com/office/2006/metadata/properties" ma:root="true" ma:fieldsID="cfb97075d3643da865af76ae70964be7" ns2:_="">
    <xsd:import namespace="4633f7f6-2897-4bdd-b0cd-370a2e10ed7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33f7f6-2897-4bdd-b0cd-370a2e10ed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612150-35AA-4026-9EFE-FBB26587C4EF}">
  <ds:schemaRefs>
    <ds:schemaRef ds:uri="4633f7f6-2897-4bdd-b0cd-370a2e10ed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76A0FE-BA68-478A-BCF3-A9FEB009DEC1}">
  <ds:schemaRefs>
    <ds:schemaRef ds:uri="4633f7f6-2897-4bdd-b0cd-370a2e10ed7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0DD345-CC2B-42DD-BD03-18AC295409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AIRPLANE SAFETY</vt:lpstr>
      <vt:lpstr>PROBLEM STATEMENT</vt:lpstr>
      <vt:lpstr>OBJECTIVES</vt:lpstr>
      <vt:lpstr>REQUIREMENTS</vt:lpstr>
      <vt:lpstr>DATA SOURCES</vt:lpstr>
      <vt:lpstr>DATA CLEANING</vt:lpstr>
      <vt:lpstr>SEVERITY INDEX</vt:lpstr>
      <vt:lpstr>VISUAL EXAMPLE: HEAT MAP Accident hotspots based on severity magnitude</vt:lpstr>
      <vt:lpstr>METHODOLOGIES</vt:lpstr>
      <vt:lpstr>METHODOLOGY: ASSOCIATION RULES MINING</vt:lpstr>
      <vt:lpstr>METHODOLOGY: ASSOCIATION RULES</vt:lpstr>
      <vt:lpstr>METHODOLOGY: ASSOCIATION RULES</vt:lpstr>
      <vt:lpstr>METHODOLOGY: CLUSTER ANALYSIS</vt:lpstr>
      <vt:lpstr>METHODOLOGY: CLUSTERING</vt:lpstr>
      <vt:lpstr>VISUAL EXAMPLE: SANKEY PLOT </vt:lpstr>
      <vt:lpstr>METHODOLOGY: TIME SERIES ANALYSIS</vt:lpstr>
      <vt:lpstr>METHODOLOGY: TIME SERIES ANALYSIS</vt:lpstr>
      <vt:lpstr>METHODOLOGY: TEXT ANALYSIS</vt:lpstr>
      <vt:lpstr>METHODOLOGY: TEXT ANALYSIS REPORT STATUS</vt:lpstr>
      <vt:lpstr>PRODUCT FLOW</vt:lpstr>
      <vt:lpstr>DEMO</vt:lpstr>
      <vt:lpstr>CONCLUSION</vt:lpstr>
      <vt:lpstr>CAPSTONE OUTCOMES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Boydo, Valerie J</dc:creator>
  <cp:revision>1</cp:revision>
  <cp:lastPrinted>2021-09-10T21:18:26Z</cp:lastPrinted>
  <dcterms:created xsi:type="dcterms:W3CDTF">2021-07-01T22:58:28Z</dcterms:created>
  <dcterms:modified xsi:type="dcterms:W3CDTF">2022-05-06T19:01:55Z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0x0101005F5A99CAD3B98D4EABEBD42BB78123D5</vt:lpwstr>
  </property>
</Properties>
</file>