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6"/>
  </p:notesMasterIdLst>
  <p:sldIdLst>
    <p:sldId id="256" r:id="rId6"/>
    <p:sldId id="274" r:id="rId7"/>
    <p:sldId id="257" r:id="rId8"/>
    <p:sldId id="258" r:id="rId9"/>
    <p:sldId id="259" r:id="rId10"/>
    <p:sldId id="260" r:id="rId11"/>
    <p:sldId id="261" r:id="rId12"/>
    <p:sldId id="262" r:id="rId13"/>
    <p:sldId id="263" r:id="rId14"/>
    <p:sldId id="275" r:id="rId15"/>
    <p:sldId id="264" r:id="rId16"/>
    <p:sldId id="265" r:id="rId17"/>
    <p:sldId id="266" r:id="rId18"/>
    <p:sldId id="267" r:id="rId19"/>
    <p:sldId id="268" r:id="rId20"/>
    <p:sldId id="269" r:id="rId21"/>
    <p:sldId id="270" r:id="rId22"/>
    <p:sldId id="271" r:id="rId23"/>
    <p:sldId id="272" r:id="rId24"/>
    <p:sldId id="273" r:id="rId25"/>
  </p:sldIdLst>
  <p:sldSz cx="9144000" cy="5143500" type="screen16x9"/>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314953E-9931-4457-9775-A254599ECB05}" type="datetimeFigureOut">
              <a:rPr lang="fr-FR" smtClean="0"/>
              <a:pPr/>
              <a:t>04/04/2023</a:t>
            </a:fld>
            <a:endParaRPr lang="fr-FR"/>
          </a:p>
        </p:txBody>
      </p:sp>
      <p:sp>
        <p:nvSpPr>
          <p:cNvPr id="4" name="Espace réservé de l'image des diapositives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F4E4DFB2-9EA0-4601-B349-89E84723AC3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Des Courbes à commenter Il faut faire un rééquilibrage des données </a:t>
            </a:r>
            <a:r>
              <a:rPr lang="fr-FR" smtClean="0"/>
              <a:t>: important </a:t>
            </a:r>
            <a:endParaRPr lang="fr-FR"/>
          </a:p>
        </p:txBody>
      </p:sp>
      <p:sp>
        <p:nvSpPr>
          <p:cNvPr id="4" name="Espace réservé du numéro de diapositive 3"/>
          <p:cNvSpPr>
            <a:spLocks noGrp="1"/>
          </p:cNvSpPr>
          <p:nvPr>
            <p:ph type="sldNum" sz="quarter" idx="10"/>
          </p:nvPr>
        </p:nvSpPr>
        <p:spPr/>
        <p:txBody>
          <a:bodyPr/>
          <a:lstStyle/>
          <a:p>
            <a:fld id="{F4E4DFB2-9EA0-4601-B349-89E84723AC32}" type="slidenum">
              <a:rPr lang="fr-FR" smtClean="0"/>
              <a:pPr/>
              <a:t>15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77"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140800" y="1074240"/>
            <a:ext cx="4003200" cy="272164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1" spc="-1" dirty="0" err="1" smtClean="0">
                <a:solidFill>
                  <a:srgbClr val="000000"/>
                </a:solidFill>
                <a:latin typeface="Fira Sans Extra Condensed SemiBold"/>
              </a:rPr>
              <a:t>Projet</a:t>
            </a:r>
            <a:r>
              <a:rPr lang="en-US" sz="2400" b="1" spc="-1" dirty="0" smtClean="0">
                <a:solidFill>
                  <a:srgbClr val="000000"/>
                </a:solidFill>
                <a:latin typeface="Fira Sans Extra Condensed SemiBold"/>
              </a:rPr>
              <a:t> du </a:t>
            </a:r>
            <a:r>
              <a:rPr lang="en-US" sz="2400" b="1" spc="-1" dirty="0" err="1" smtClean="0">
                <a:solidFill>
                  <a:srgbClr val="000000"/>
                </a:solidFill>
                <a:latin typeface="Fira Sans Extra Condensed SemiBold"/>
              </a:rPr>
              <a:t>parcours</a:t>
            </a:r>
            <a:r>
              <a:rPr lang="en-US" sz="2400" b="1" spc="-1" dirty="0" smtClean="0">
                <a:solidFill>
                  <a:srgbClr val="000000"/>
                </a:solidFill>
                <a:latin typeface="Fira Sans Extra Condensed SemiBold"/>
              </a:rPr>
              <a:t> de DATA Scientist</a:t>
            </a:r>
            <a:endParaRPr lang="en-US" sz="2400" b="0" strike="noStrike" spc="-1" dirty="0">
              <a:latin typeface="Arial"/>
            </a:endParaRPr>
          </a:p>
        </p:txBody>
      </p:sp>
      <p:grpSp>
        <p:nvGrpSpPr>
          <p:cNvPr id="191" name="Group 2"/>
          <p:cNvGrpSpPr/>
          <p:nvPr/>
        </p:nvGrpSpPr>
        <p:grpSpPr>
          <a:xfrm>
            <a:off x="457200" y="411480"/>
            <a:ext cx="4384800" cy="4732920"/>
            <a:chOff x="457200" y="411480"/>
            <a:chExt cx="4384800" cy="4732920"/>
          </a:xfrm>
        </p:grpSpPr>
        <p:sp>
          <p:nvSpPr>
            <p:cNvPr id="192" name="CustomShape 3"/>
            <p:cNvSpPr/>
            <p:nvPr/>
          </p:nvSpPr>
          <p:spPr>
            <a:xfrm>
              <a:off x="489600" y="411480"/>
              <a:ext cx="4320000" cy="4320000"/>
            </a:xfrm>
            <a:prstGeom prst="ellipse">
              <a:avLst/>
            </a:prstGeom>
            <a:solidFill>
              <a:srgbClr val="2776EA">
                <a:alpha val="38000"/>
              </a:srgbClr>
            </a:solidFill>
            <a:ln>
              <a:noFill/>
            </a:ln>
          </p:spPr>
          <p:style>
            <a:lnRef idx="0">
              <a:scrgbClr r="0" g="0" b="0"/>
            </a:lnRef>
            <a:fillRef idx="0">
              <a:scrgbClr r="0" g="0" b="0"/>
            </a:fillRef>
            <a:effectRef idx="0">
              <a:scrgbClr r="0" g="0" b="0"/>
            </a:effectRef>
            <a:fontRef idx="minor"/>
          </p:style>
        </p:sp>
        <p:grpSp>
          <p:nvGrpSpPr>
            <p:cNvPr id="193" name="Group 4"/>
            <p:cNvGrpSpPr/>
            <p:nvPr/>
          </p:nvGrpSpPr>
          <p:grpSpPr>
            <a:xfrm>
              <a:off x="457200" y="824760"/>
              <a:ext cx="4384800" cy="4319640"/>
              <a:chOff x="457200" y="824760"/>
              <a:chExt cx="4384800" cy="4319640"/>
            </a:xfrm>
          </p:grpSpPr>
          <p:sp>
            <p:nvSpPr>
              <p:cNvPr id="194" name="CustomShape 5"/>
              <p:cNvSpPr/>
              <p:nvPr/>
            </p:nvSpPr>
            <p:spPr>
              <a:xfrm>
                <a:off x="3130200" y="1479600"/>
                <a:ext cx="1059840" cy="579960"/>
              </a:xfrm>
              <a:custGeom>
                <a:avLst/>
                <a:gdLst/>
                <a:ahLst/>
                <a:cxnLst/>
                <a:rect l="l" t="t" r="r" b="b"/>
                <a:pathLst>
                  <a:path w="51436" h="2815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3000"/>
                </a:srgbClr>
              </a:solidFill>
              <a:ln>
                <a:noFill/>
              </a:ln>
            </p:spPr>
            <p:style>
              <a:lnRef idx="0">
                <a:scrgbClr r="0" g="0" b="0"/>
              </a:lnRef>
              <a:fillRef idx="0">
                <a:scrgbClr r="0" g="0" b="0"/>
              </a:fillRef>
              <a:effectRef idx="0">
                <a:scrgbClr r="0" g="0" b="0"/>
              </a:effectRef>
              <a:fontRef idx="minor"/>
            </p:style>
          </p:sp>
          <p:sp>
            <p:nvSpPr>
              <p:cNvPr id="195" name="CustomShape 6"/>
              <p:cNvSpPr/>
              <p:nvPr/>
            </p:nvSpPr>
            <p:spPr>
              <a:xfrm>
                <a:off x="4063320" y="2645280"/>
                <a:ext cx="61920" cy="62280"/>
              </a:xfrm>
              <a:custGeom>
                <a:avLst/>
                <a:gdLst/>
                <a:ahLst/>
                <a:cxnLst/>
                <a:rect l="l" t="t" r="r" b="b"/>
                <a:pathLst>
                  <a:path w="3035" h="306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6" name="CustomShape 7"/>
              <p:cNvSpPr/>
              <p:nvPr/>
            </p:nvSpPr>
            <p:spPr>
              <a:xfrm>
                <a:off x="4094640" y="2431800"/>
                <a:ext cx="360" cy="212760"/>
              </a:xfrm>
              <a:custGeom>
                <a:avLst/>
                <a:gdLst/>
                <a:ahLst/>
                <a:cxnLst/>
                <a:rect l="l" t="t" r="r" b="b"/>
                <a:pathLst>
                  <a:path w="1" h="10348">
                    <a:moveTo>
                      <a:pt x="0" y="0"/>
                    </a:moveTo>
                    <a:lnTo>
                      <a:pt x="0" y="1034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7" name="CustomShape 8"/>
              <p:cNvSpPr/>
              <p:nvPr/>
            </p:nvSpPr>
            <p:spPr>
              <a:xfrm>
                <a:off x="3717720" y="1935000"/>
                <a:ext cx="126000" cy="405000"/>
              </a:xfrm>
              <a:custGeom>
                <a:avLst/>
                <a:gdLst/>
                <a:ahLst/>
                <a:cxnLst/>
                <a:rect l="l" t="t" r="r" b="b"/>
                <a:pathLst>
                  <a:path w="6144" h="19675">
                    <a:moveTo>
                      <a:pt x="0" y="1"/>
                    </a:moveTo>
                    <a:lnTo>
                      <a:pt x="0" y="8482"/>
                    </a:lnTo>
                    <a:lnTo>
                      <a:pt x="6144" y="11616"/>
                    </a:lnTo>
                    <a:lnTo>
                      <a:pt x="6144" y="19675"/>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8" name="CustomShape 9"/>
              <p:cNvSpPr/>
              <p:nvPr/>
            </p:nvSpPr>
            <p:spPr>
              <a:xfrm>
                <a:off x="4151880" y="2391840"/>
                <a:ext cx="75600" cy="334800"/>
              </a:xfrm>
              <a:custGeom>
                <a:avLst/>
                <a:gdLst/>
                <a:ahLst/>
                <a:cxnLst/>
                <a:rect l="l" t="t" r="r" b="b"/>
                <a:pathLst>
                  <a:path w="3707" h="16267">
                    <a:moveTo>
                      <a:pt x="3707" y="16267"/>
                    </a:moveTo>
                    <a:lnTo>
                      <a:pt x="3632" y="11342"/>
                    </a:lnTo>
                    <a:lnTo>
                      <a:pt x="1" y="8059"/>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199" name="CustomShape 10"/>
              <p:cNvSpPr/>
              <p:nvPr/>
            </p:nvSpPr>
            <p:spPr>
              <a:xfrm>
                <a:off x="3979800" y="2466360"/>
                <a:ext cx="45000" cy="386640"/>
              </a:xfrm>
              <a:custGeom>
                <a:avLst/>
                <a:gdLst/>
                <a:ahLst/>
                <a:cxnLst/>
                <a:rect l="l" t="t" r="r" b="b"/>
                <a:pathLst>
                  <a:path w="2215" h="18780">
                    <a:moveTo>
                      <a:pt x="1" y="18779"/>
                    </a:moveTo>
                    <a:lnTo>
                      <a:pt x="1" y="8930"/>
                    </a:lnTo>
                    <a:lnTo>
                      <a:pt x="2215" y="7487"/>
                    </a:lnTo>
                    <a:lnTo>
                      <a:pt x="2215"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0" name="CustomShape 11"/>
              <p:cNvSpPr/>
              <p:nvPr/>
            </p:nvSpPr>
            <p:spPr>
              <a:xfrm>
                <a:off x="3844080" y="1935000"/>
                <a:ext cx="360" cy="52560"/>
              </a:xfrm>
              <a:custGeom>
                <a:avLst/>
                <a:gdLst/>
                <a:ahLst/>
                <a:cxnLst/>
                <a:rect l="l" t="t" r="r" b="b"/>
                <a:pathLst>
                  <a:path w="1" h="2588">
                    <a:moveTo>
                      <a:pt x="1" y="1"/>
                    </a:moveTo>
                    <a:lnTo>
                      <a:pt x="1" y="258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1" name="CustomShape 12"/>
              <p:cNvSpPr/>
              <p:nvPr/>
            </p:nvSpPr>
            <p:spPr>
              <a:xfrm>
                <a:off x="3844080" y="2037960"/>
                <a:ext cx="360" cy="85320"/>
              </a:xfrm>
              <a:custGeom>
                <a:avLst/>
                <a:gdLst/>
                <a:ahLst/>
                <a:cxnLst/>
                <a:rect l="l" t="t" r="r" b="b"/>
                <a:pathLst>
                  <a:path w="1" h="4179">
                    <a:moveTo>
                      <a:pt x="1" y="0"/>
                    </a:moveTo>
                    <a:lnTo>
                      <a:pt x="1" y="4179"/>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2" name="CustomShape 13"/>
              <p:cNvSpPr/>
              <p:nvPr/>
            </p:nvSpPr>
            <p:spPr>
              <a:xfrm>
                <a:off x="4094640" y="2767320"/>
                <a:ext cx="360" cy="131760"/>
              </a:xfrm>
              <a:custGeom>
                <a:avLst/>
                <a:gdLst/>
                <a:ahLst/>
                <a:cxnLst/>
                <a:rect l="l" t="t" r="r" b="b"/>
                <a:pathLst>
                  <a:path w="1" h="6418">
                    <a:moveTo>
                      <a:pt x="0" y="6418"/>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3" name="CustomShape 14"/>
              <p:cNvSpPr/>
              <p:nvPr/>
            </p:nvSpPr>
            <p:spPr>
              <a:xfrm>
                <a:off x="1327320" y="2157840"/>
                <a:ext cx="360" cy="212760"/>
              </a:xfrm>
              <a:custGeom>
                <a:avLst/>
                <a:gdLst/>
                <a:ahLst/>
                <a:cxnLst/>
                <a:rect l="l" t="t" r="r" b="b"/>
                <a:pathLst>
                  <a:path w="1" h="10348">
                    <a:moveTo>
                      <a:pt x="0" y="10347"/>
                    </a:moveTo>
                    <a:lnTo>
                      <a:pt x="0"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4" name="CustomShape 15"/>
              <p:cNvSpPr/>
              <p:nvPr/>
            </p:nvSpPr>
            <p:spPr>
              <a:xfrm>
                <a:off x="1396800" y="1910880"/>
                <a:ext cx="45000" cy="507960"/>
              </a:xfrm>
              <a:custGeom>
                <a:avLst/>
                <a:gdLst/>
                <a:ahLst/>
                <a:cxnLst/>
                <a:rect l="l" t="t" r="r" b="b"/>
                <a:pathLst>
                  <a:path w="2214" h="24675">
                    <a:moveTo>
                      <a:pt x="2214" y="1"/>
                    </a:moveTo>
                    <a:lnTo>
                      <a:pt x="2214" y="9875"/>
                    </a:lnTo>
                    <a:lnTo>
                      <a:pt x="0" y="11293"/>
                    </a:lnTo>
                    <a:lnTo>
                      <a:pt x="0" y="2467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05" name="CustomShape 16"/>
              <p:cNvSpPr/>
              <p:nvPr/>
            </p:nvSpPr>
            <p:spPr>
              <a:xfrm>
                <a:off x="2874960" y="1621080"/>
                <a:ext cx="197280" cy="191160"/>
              </a:xfrm>
              <a:custGeom>
                <a:avLst/>
                <a:gdLst/>
                <a:ahLst/>
                <a:cxnLst/>
                <a:rect l="l" t="t" r="r" b="b"/>
                <a:pathLst>
                  <a:path w="9602" h="9304">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6" name="CustomShape 17"/>
              <p:cNvSpPr/>
              <p:nvPr/>
            </p:nvSpPr>
            <p:spPr>
              <a:xfrm>
                <a:off x="2948760" y="1373400"/>
                <a:ext cx="196560" cy="222480"/>
              </a:xfrm>
              <a:custGeom>
                <a:avLst/>
                <a:gdLst/>
                <a:ahLst/>
                <a:cxnLst/>
                <a:rect l="l" t="t" r="r" b="b"/>
                <a:pathLst>
                  <a:path w="9577" h="1082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7" name="CustomShape 18"/>
              <p:cNvSpPr/>
              <p:nvPr/>
            </p:nvSpPr>
            <p:spPr>
              <a:xfrm>
                <a:off x="2641320" y="1646280"/>
                <a:ext cx="250920" cy="231480"/>
              </a:xfrm>
              <a:custGeom>
                <a:avLst/>
                <a:gdLst/>
                <a:ahLst/>
                <a:cxnLst/>
                <a:rect l="l" t="t" r="r" b="b"/>
                <a:pathLst>
                  <a:path w="12213" h="11268">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8" name="CustomShape 19"/>
              <p:cNvSpPr/>
              <p:nvPr/>
            </p:nvSpPr>
            <p:spPr>
              <a:xfrm>
                <a:off x="2948760" y="1107360"/>
                <a:ext cx="196560" cy="222480"/>
              </a:xfrm>
              <a:custGeom>
                <a:avLst/>
                <a:gdLst/>
                <a:ahLst/>
                <a:cxnLst/>
                <a:rect l="l" t="t" r="r" b="b"/>
                <a:pathLst>
                  <a:path w="9577" h="10821">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09" name="CustomShape 20"/>
              <p:cNvSpPr/>
              <p:nvPr/>
            </p:nvSpPr>
            <p:spPr>
              <a:xfrm>
                <a:off x="2641320" y="1373400"/>
                <a:ext cx="288000" cy="242280"/>
              </a:xfrm>
              <a:custGeom>
                <a:avLst/>
                <a:gdLst/>
                <a:ahLst/>
                <a:cxnLst/>
                <a:rect l="l" t="t" r="r" b="b"/>
                <a:pathLst>
                  <a:path w="14004" h="1179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0" name="CustomShape 21"/>
              <p:cNvSpPr/>
              <p:nvPr/>
            </p:nvSpPr>
            <p:spPr>
              <a:xfrm>
                <a:off x="2874960" y="890280"/>
                <a:ext cx="197280" cy="191520"/>
              </a:xfrm>
              <a:custGeom>
                <a:avLst/>
                <a:gdLst/>
                <a:ahLst/>
                <a:cxnLst/>
                <a:rect l="l" t="t" r="r" b="b"/>
                <a:pathLst>
                  <a:path w="9602" h="9328">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1" name="CustomShape 22"/>
              <p:cNvSpPr/>
              <p:nvPr/>
            </p:nvSpPr>
            <p:spPr>
              <a:xfrm>
                <a:off x="2641320" y="1086840"/>
                <a:ext cx="288000" cy="243000"/>
              </a:xfrm>
              <a:custGeom>
                <a:avLst/>
                <a:gdLst/>
                <a:ahLst/>
                <a:cxnLst/>
                <a:rect l="l" t="t" r="r" b="b"/>
                <a:pathLst>
                  <a:path w="14004" h="11816">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2" name="CustomShape 23"/>
              <p:cNvSpPr/>
              <p:nvPr/>
            </p:nvSpPr>
            <p:spPr>
              <a:xfrm>
                <a:off x="2641320" y="824760"/>
                <a:ext cx="250920" cy="232200"/>
              </a:xfrm>
              <a:custGeom>
                <a:avLst/>
                <a:gdLst/>
                <a:ahLst/>
                <a:cxnLst/>
                <a:rect l="l" t="t" r="r" b="b"/>
                <a:pathLst>
                  <a:path w="12213" h="1129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3" name="CustomShape 24"/>
              <p:cNvSpPr/>
              <p:nvPr/>
            </p:nvSpPr>
            <p:spPr>
              <a:xfrm>
                <a:off x="2309040" y="1086840"/>
                <a:ext cx="288360" cy="243000"/>
              </a:xfrm>
              <a:custGeom>
                <a:avLst/>
                <a:gdLst/>
                <a:ahLst/>
                <a:cxnLst/>
                <a:rect l="l" t="t" r="r" b="b"/>
                <a:pathLst>
                  <a:path w="14029" h="11816">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4" name="CustomShape 25"/>
              <p:cNvSpPr/>
              <p:nvPr/>
            </p:nvSpPr>
            <p:spPr>
              <a:xfrm>
                <a:off x="2092680" y="1107360"/>
                <a:ext cx="196560" cy="222480"/>
              </a:xfrm>
              <a:custGeom>
                <a:avLst/>
                <a:gdLst/>
                <a:ahLst/>
                <a:cxnLst/>
                <a:rect l="l" t="t" r="r" b="b"/>
                <a:pathLst>
                  <a:path w="9577" h="10821">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5" name="CustomShape 26"/>
              <p:cNvSpPr/>
              <p:nvPr/>
            </p:nvSpPr>
            <p:spPr>
              <a:xfrm>
                <a:off x="2346480" y="1646280"/>
                <a:ext cx="250920" cy="231480"/>
              </a:xfrm>
              <a:custGeom>
                <a:avLst/>
                <a:gdLst/>
                <a:ahLst/>
                <a:cxnLst/>
                <a:rect l="l" t="t" r="r" b="b"/>
                <a:pathLst>
                  <a:path w="12213" h="11268">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16" name="CustomShape 27"/>
              <p:cNvSpPr/>
              <p:nvPr/>
            </p:nvSpPr>
            <p:spPr>
              <a:xfrm>
                <a:off x="2346480" y="824760"/>
                <a:ext cx="250920" cy="232200"/>
              </a:xfrm>
              <a:custGeom>
                <a:avLst/>
                <a:gdLst/>
                <a:ahLst/>
                <a:cxnLst/>
                <a:rect l="l" t="t" r="r" b="b"/>
                <a:pathLst>
                  <a:path w="12213" h="1129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7" name="CustomShape 28"/>
              <p:cNvSpPr/>
              <p:nvPr/>
            </p:nvSpPr>
            <p:spPr>
              <a:xfrm>
                <a:off x="2309040" y="1373400"/>
                <a:ext cx="288360" cy="242280"/>
              </a:xfrm>
              <a:custGeom>
                <a:avLst/>
                <a:gdLst/>
                <a:ahLst/>
                <a:cxnLst/>
                <a:rect l="l" t="t" r="r" b="b"/>
                <a:pathLst>
                  <a:path w="14029" h="1179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8" name="CustomShape 29"/>
              <p:cNvSpPr/>
              <p:nvPr/>
            </p:nvSpPr>
            <p:spPr>
              <a:xfrm>
                <a:off x="2166480" y="1621080"/>
                <a:ext cx="196560" cy="191160"/>
              </a:xfrm>
              <a:custGeom>
                <a:avLst/>
                <a:gdLst/>
                <a:ahLst/>
                <a:cxnLst/>
                <a:rect l="l" t="t" r="r" b="b"/>
                <a:pathLst>
                  <a:path w="9577" h="9304">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19" name="CustomShape 30"/>
              <p:cNvSpPr/>
              <p:nvPr/>
            </p:nvSpPr>
            <p:spPr>
              <a:xfrm>
                <a:off x="2166480" y="890280"/>
                <a:ext cx="196560" cy="191520"/>
              </a:xfrm>
              <a:custGeom>
                <a:avLst/>
                <a:gdLst/>
                <a:ahLst/>
                <a:cxnLst/>
                <a:rect l="l" t="t" r="r" b="b"/>
                <a:pathLst>
                  <a:path w="9577" h="9328">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20" name="CustomShape 31"/>
              <p:cNvSpPr/>
              <p:nvPr/>
            </p:nvSpPr>
            <p:spPr>
              <a:xfrm>
                <a:off x="2092680" y="1373400"/>
                <a:ext cx="196560" cy="222480"/>
              </a:xfrm>
              <a:custGeom>
                <a:avLst/>
                <a:gdLst/>
                <a:ahLst/>
                <a:cxnLst/>
                <a:rect l="l" t="t" r="r" b="b"/>
                <a:pathLst>
                  <a:path w="9577" h="1082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8000"/>
                </a:srgbClr>
              </a:solidFill>
              <a:ln>
                <a:noFill/>
              </a:ln>
            </p:spPr>
            <p:style>
              <a:lnRef idx="0">
                <a:scrgbClr r="0" g="0" b="0"/>
              </a:lnRef>
              <a:fillRef idx="0">
                <a:scrgbClr r="0" g="0" b="0"/>
              </a:fillRef>
              <a:effectRef idx="0">
                <a:scrgbClr r="0" g="0" b="0"/>
              </a:effectRef>
              <a:fontRef idx="minor"/>
            </p:style>
          </p:sp>
          <p:sp>
            <p:nvSpPr>
              <p:cNvPr id="221" name="CustomShape 32"/>
              <p:cNvSpPr/>
              <p:nvPr/>
            </p:nvSpPr>
            <p:spPr>
              <a:xfrm>
                <a:off x="954720" y="1305720"/>
                <a:ext cx="1059840" cy="579960"/>
              </a:xfrm>
              <a:custGeom>
                <a:avLst/>
                <a:gdLst/>
                <a:ahLst/>
                <a:cxnLst/>
                <a:rect l="l" t="t" r="r" b="b"/>
                <a:pathLst>
                  <a:path w="51437" h="28156">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3000"/>
                </a:srgbClr>
              </a:solidFill>
              <a:ln>
                <a:noFill/>
              </a:ln>
            </p:spPr>
            <p:style>
              <a:lnRef idx="0">
                <a:scrgbClr r="0" g="0" b="0"/>
              </a:lnRef>
              <a:fillRef idx="0">
                <a:scrgbClr r="0" g="0" b="0"/>
              </a:fillRef>
              <a:effectRef idx="0">
                <a:scrgbClr r="0" g="0" b="0"/>
              </a:effectRef>
              <a:fontRef idx="minor"/>
            </p:style>
          </p:sp>
          <p:sp>
            <p:nvSpPr>
              <p:cNvPr id="222" name="CustomShape 33"/>
              <p:cNvSpPr/>
              <p:nvPr/>
            </p:nvSpPr>
            <p:spPr>
              <a:xfrm>
                <a:off x="929880" y="3755880"/>
                <a:ext cx="3396600" cy="1388520"/>
              </a:xfrm>
              <a:custGeom>
                <a:avLst/>
                <a:gdLst/>
                <a:ahLst/>
                <a:cxnLst/>
                <a:rect l="l" t="t" r="r" b="b"/>
                <a:pathLst>
                  <a:path w="164780" h="673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3" name="CustomShape 34"/>
              <p:cNvSpPr/>
              <p:nvPr/>
            </p:nvSpPr>
            <p:spPr>
              <a:xfrm>
                <a:off x="1933920" y="2448360"/>
                <a:ext cx="1388520" cy="1967040"/>
              </a:xfrm>
              <a:custGeom>
                <a:avLst/>
                <a:gdLst/>
                <a:ahLst/>
                <a:cxnLst/>
                <a:rect l="l" t="t" r="r" b="b"/>
                <a:pathLst>
                  <a:path w="67380" h="95436">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4" name="CustomShape 35"/>
              <p:cNvSpPr/>
              <p:nvPr/>
            </p:nvSpPr>
            <p:spPr>
              <a:xfrm>
                <a:off x="3280320" y="3228120"/>
                <a:ext cx="129960" cy="428400"/>
              </a:xfrm>
              <a:custGeom>
                <a:avLst/>
                <a:gdLst/>
                <a:ahLst/>
                <a:cxnLst/>
                <a:rect l="l" t="t" r="r" b="b"/>
                <a:pathLst>
                  <a:path w="6343" h="2082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5" name="CustomShape 36"/>
              <p:cNvSpPr/>
              <p:nvPr/>
            </p:nvSpPr>
            <p:spPr>
              <a:xfrm>
                <a:off x="1846440" y="3228120"/>
                <a:ext cx="130680" cy="428400"/>
              </a:xfrm>
              <a:custGeom>
                <a:avLst/>
                <a:gdLst/>
                <a:ahLst/>
                <a:cxnLst/>
                <a:rect l="l" t="t" r="r" b="b"/>
                <a:pathLst>
                  <a:path w="6368" h="2082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226" name="CustomShape 37"/>
              <p:cNvSpPr/>
              <p:nvPr/>
            </p:nvSpPr>
            <p:spPr>
              <a:xfrm>
                <a:off x="2154960" y="4142160"/>
                <a:ext cx="946800" cy="463320"/>
              </a:xfrm>
              <a:custGeom>
                <a:avLst/>
                <a:gdLst/>
                <a:ahLst/>
                <a:cxnLst/>
                <a:rect l="l" t="t" r="r" b="b"/>
                <a:pathLst>
                  <a:path w="45965" h="22511">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27" name="CustomShape 38"/>
              <p:cNvSpPr/>
              <p:nvPr/>
            </p:nvSpPr>
            <p:spPr>
              <a:xfrm>
                <a:off x="2097720" y="2549160"/>
                <a:ext cx="1061280" cy="738360"/>
              </a:xfrm>
              <a:custGeom>
                <a:avLst/>
                <a:gdLst/>
                <a:ahLst/>
                <a:cxnLst/>
                <a:rect l="l" t="t" r="r" b="b"/>
                <a:pathLst>
                  <a:path w="51512" h="35843">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28" name="CustomShape 39"/>
              <p:cNvSpPr/>
              <p:nvPr/>
            </p:nvSpPr>
            <p:spPr>
              <a:xfrm>
                <a:off x="2635920" y="2721240"/>
                <a:ext cx="420480" cy="460440"/>
              </a:xfrm>
              <a:custGeom>
                <a:avLst/>
                <a:gdLst/>
                <a:ahLst/>
                <a:cxnLst/>
                <a:rect l="l" t="t" r="r" b="b"/>
                <a:pathLst>
                  <a:path w="20421" h="2236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29" name="CustomShape 40"/>
              <p:cNvSpPr/>
              <p:nvPr/>
            </p:nvSpPr>
            <p:spPr>
              <a:xfrm>
                <a:off x="2635920" y="2625840"/>
                <a:ext cx="291960" cy="383760"/>
              </a:xfrm>
              <a:custGeom>
                <a:avLst/>
                <a:gdLst/>
                <a:ahLst/>
                <a:cxnLst/>
                <a:rect l="l" t="t" r="r" b="b"/>
                <a:pathLst>
                  <a:path w="14203" h="18656">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0" name="CustomShape 41"/>
              <p:cNvSpPr/>
              <p:nvPr/>
            </p:nvSpPr>
            <p:spPr>
              <a:xfrm>
                <a:off x="2328840" y="2625840"/>
                <a:ext cx="291600" cy="383760"/>
              </a:xfrm>
              <a:custGeom>
                <a:avLst/>
                <a:gdLst/>
                <a:ahLst/>
                <a:cxnLst/>
                <a:rect l="l" t="t" r="r" b="b"/>
                <a:pathLst>
                  <a:path w="14179" h="18656">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1" name="CustomShape 42"/>
              <p:cNvSpPr/>
              <p:nvPr/>
            </p:nvSpPr>
            <p:spPr>
              <a:xfrm>
                <a:off x="2200320" y="2721240"/>
                <a:ext cx="420480" cy="460440"/>
              </a:xfrm>
              <a:custGeom>
                <a:avLst/>
                <a:gdLst/>
                <a:ahLst/>
                <a:cxnLst/>
                <a:rect l="l" t="t" r="r" b="b"/>
                <a:pathLst>
                  <a:path w="20422" h="22361">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32" name="CustomShape 43"/>
              <p:cNvSpPr/>
              <p:nvPr/>
            </p:nvSpPr>
            <p:spPr>
              <a:xfrm>
                <a:off x="2256480" y="1966680"/>
                <a:ext cx="114120" cy="308880"/>
              </a:xfrm>
              <a:custGeom>
                <a:avLst/>
                <a:gdLst/>
                <a:ahLst/>
                <a:cxnLst/>
                <a:rect l="l" t="t" r="r" b="b"/>
                <a:pathLst>
                  <a:path w="5573" h="15024">
                    <a:moveTo>
                      <a:pt x="5572" y="1"/>
                    </a:moveTo>
                    <a:lnTo>
                      <a:pt x="5572" y="6891"/>
                    </a:lnTo>
                    <a:lnTo>
                      <a:pt x="1" y="10074"/>
                    </a:lnTo>
                    <a:lnTo>
                      <a:pt x="1" y="15024"/>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3" name="CustomShape 44"/>
              <p:cNvSpPr/>
              <p:nvPr/>
            </p:nvSpPr>
            <p:spPr>
              <a:xfrm>
                <a:off x="2224800" y="2276280"/>
                <a:ext cx="62280" cy="62280"/>
              </a:xfrm>
              <a:custGeom>
                <a:avLst/>
                <a:gdLst/>
                <a:ahLst/>
                <a:cxnLst/>
                <a:rect l="l" t="t" r="r" b="b"/>
                <a:pathLst>
                  <a:path w="3061" h="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4" name="CustomShape 45"/>
              <p:cNvSpPr/>
              <p:nvPr/>
            </p:nvSpPr>
            <p:spPr>
              <a:xfrm>
                <a:off x="2443320" y="1883160"/>
                <a:ext cx="360" cy="132120"/>
              </a:xfrm>
              <a:custGeom>
                <a:avLst/>
                <a:gdLst/>
                <a:ahLst/>
                <a:cxnLst/>
                <a:rect l="l" t="t" r="r" b="b"/>
                <a:pathLst>
                  <a:path w="1" h="6443">
                    <a:moveTo>
                      <a:pt x="0" y="1"/>
                    </a:moveTo>
                    <a:lnTo>
                      <a:pt x="0" y="644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5" name="CustomShape 46"/>
              <p:cNvSpPr/>
              <p:nvPr/>
            </p:nvSpPr>
            <p:spPr>
              <a:xfrm>
                <a:off x="2503440" y="1883160"/>
                <a:ext cx="19800" cy="319680"/>
              </a:xfrm>
              <a:custGeom>
                <a:avLst/>
                <a:gdLst/>
                <a:ahLst/>
                <a:cxnLst/>
                <a:rect l="l" t="t" r="r" b="b"/>
                <a:pathLst>
                  <a:path w="996" h="15546">
                    <a:moveTo>
                      <a:pt x="1" y="1"/>
                    </a:moveTo>
                    <a:lnTo>
                      <a:pt x="1" y="6443"/>
                    </a:lnTo>
                    <a:lnTo>
                      <a:pt x="995" y="7189"/>
                    </a:lnTo>
                    <a:lnTo>
                      <a:pt x="995" y="15546"/>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6" name="CustomShape 47"/>
              <p:cNvSpPr/>
              <p:nvPr/>
            </p:nvSpPr>
            <p:spPr>
              <a:xfrm>
                <a:off x="2325240" y="2134800"/>
                <a:ext cx="360" cy="93600"/>
              </a:xfrm>
              <a:custGeom>
                <a:avLst/>
                <a:gdLst/>
                <a:ahLst/>
                <a:cxnLst/>
                <a:rect l="l" t="t" r="r" b="b"/>
                <a:pathLst>
                  <a:path w="1" h="4578">
                    <a:moveTo>
                      <a:pt x="1" y="1"/>
                    </a:moveTo>
                    <a:lnTo>
                      <a:pt x="1" y="457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7" name="CustomShape 48"/>
              <p:cNvSpPr/>
              <p:nvPr/>
            </p:nvSpPr>
            <p:spPr>
              <a:xfrm>
                <a:off x="2371320" y="1871280"/>
                <a:ext cx="10080" cy="92520"/>
              </a:xfrm>
              <a:custGeom>
                <a:avLst/>
                <a:gdLst/>
                <a:ahLst/>
                <a:cxnLst/>
                <a:rect l="l" t="t" r="r" b="b"/>
                <a:pathLst>
                  <a:path w="523" h="4528">
                    <a:moveTo>
                      <a:pt x="0" y="4527"/>
                    </a:moveTo>
                    <a:lnTo>
                      <a:pt x="523" y="4179"/>
                    </a:lnTo>
                    <a:lnTo>
                      <a:pt x="523"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8" name="CustomShape 49"/>
              <p:cNvSpPr/>
              <p:nvPr/>
            </p:nvSpPr>
            <p:spPr>
              <a:xfrm>
                <a:off x="2412000" y="2071800"/>
                <a:ext cx="62280" cy="62280"/>
              </a:xfrm>
              <a:custGeom>
                <a:avLst/>
                <a:gdLst/>
                <a:ahLst/>
                <a:cxnLst/>
                <a:rect l="l" t="t" r="r" b="b"/>
                <a:pathLst>
                  <a:path w="3060" h="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39" name="CustomShape 50"/>
              <p:cNvSpPr/>
              <p:nvPr/>
            </p:nvSpPr>
            <p:spPr>
              <a:xfrm>
                <a:off x="2256480" y="2406240"/>
                <a:ext cx="360" cy="212760"/>
              </a:xfrm>
              <a:custGeom>
                <a:avLst/>
                <a:gdLst/>
                <a:ahLst/>
                <a:cxnLst/>
                <a:rect l="l" t="t" r="r" b="b"/>
                <a:pathLst>
                  <a:path w="1" h="10348">
                    <a:moveTo>
                      <a:pt x="1" y="10347"/>
                    </a:moveTo>
                    <a:lnTo>
                      <a:pt x="1"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0" name="CustomShape 51"/>
              <p:cNvSpPr/>
              <p:nvPr/>
            </p:nvSpPr>
            <p:spPr>
              <a:xfrm>
                <a:off x="2443320" y="2134800"/>
                <a:ext cx="126000" cy="405000"/>
              </a:xfrm>
              <a:custGeom>
                <a:avLst/>
                <a:gdLst/>
                <a:ahLst/>
                <a:cxnLst/>
                <a:rect l="l" t="t" r="r" b="b"/>
                <a:pathLst>
                  <a:path w="6144" h="19676">
                    <a:moveTo>
                      <a:pt x="6144" y="19675"/>
                    </a:moveTo>
                    <a:lnTo>
                      <a:pt x="6144" y="11194"/>
                    </a:lnTo>
                    <a:lnTo>
                      <a:pt x="0" y="8060"/>
                    </a:lnTo>
                    <a:lnTo>
                      <a:pt x="0"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1" name="CustomShape 52"/>
              <p:cNvSpPr/>
              <p:nvPr/>
            </p:nvSpPr>
            <p:spPr>
              <a:xfrm>
                <a:off x="2325240" y="2198160"/>
                <a:ext cx="45360" cy="387000"/>
              </a:xfrm>
              <a:custGeom>
                <a:avLst/>
                <a:gdLst/>
                <a:ahLst/>
                <a:cxnLst/>
                <a:rect l="l" t="t" r="r" b="b"/>
                <a:pathLst>
                  <a:path w="2240" h="18804">
                    <a:moveTo>
                      <a:pt x="2239" y="0"/>
                    </a:moveTo>
                    <a:lnTo>
                      <a:pt x="2239" y="9850"/>
                    </a:lnTo>
                    <a:lnTo>
                      <a:pt x="1" y="11292"/>
                    </a:lnTo>
                    <a:lnTo>
                      <a:pt x="1" y="18804"/>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2" name="CustomShape 53"/>
              <p:cNvSpPr/>
              <p:nvPr/>
            </p:nvSpPr>
            <p:spPr>
              <a:xfrm>
                <a:off x="2443320" y="2487600"/>
                <a:ext cx="360" cy="52200"/>
              </a:xfrm>
              <a:custGeom>
                <a:avLst/>
                <a:gdLst/>
                <a:ahLst/>
                <a:cxnLst/>
                <a:rect l="l" t="t" r="r" b="b"/>
                <a:pathLst>
                  <a:path w="1" h="2563">
                    <a:moveTo>
                      <a:pt x="0" y="2562"/>
                    </a:moveTo>
                    <a:lnTo>
                      <a:pt x="0" y="0"/>
                    </a:lnTo>
                  </a:path>
                </a:pathLst>
              </a:custGeom>
              <a:solidFill>
                <a:schemeClr val="accent3"/>
              </a:solidFill>
              <a:ln w="23760">
                <a:solidFill>
                  <a:schemeClr val="accent3"/>
                </a:solidFill>
                <a:round/>
              </a:ln>
            </p:spPr>
            <p:style>
              <a:lnRef idx="0">
                <a:scrgbClr r="0" g="0" b="0"/>
              </a:lnRef>
              <a:fillRef idx="0">
                <a:scrgbClr r="0" g="0" b="0"/>
              </a:fillRef>
              <a:effectRef idx="0">
                <a:scrgbClr r="0" g="0" b="0"/>
              </a:effectRef>
              <a:fontRef idx="minor"/>
            </p:style>
          </p:sp>
          <p:sp>
            <p:nvSpPr>
              <p:cNvPr id="243" name="CustomShape 54"/>
              <p:cNvSpPr/>
              <p:nvPr/>
            </p:nvSpPr>
            <p:spPr>
              <a:xfrm>
                <a:off x="2443320" y="2351160"/>
                <a:ext cx="360" cy="85320"/>
              </a:xfrm>
              <a:custGeom>
                <a:avLst/>
                <a:gdLst/>
                <a:ahLst/>
                <a:cxnLst/>
                <a:rect l="l" t="t" r="r" b="b"/>
                <a:pathLst>
                  <a:path w="1" h="4179">
                    <a:moveTo>
                      <a:pt x="0" y="4179"/>
                    </a:moveTo>
                    <a:lnTo>
                      <a:pt x="0"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4" name="CustomShape 55"/>
              <p:cNvSpPr/>
              <p:nvPr/>
            </p:nvSpPr>
            <p:spPr>
              <a:xfrm>
                <a:off x="2523960" y="2259360"/>
                <a:ext cx="360" cy="30600"/>
              </a:xfrm>
              <a:custGeom>
                <a:avLst/>
                <a:gdLst/>
                <a:ahLst/>
                <a:cxnLst/>
                <a:rect l="l" t="t" r="r" b="b"/>
                <a:pathLst>
                  <a:path w="1" h="1519">
                    <a:moveTo>
                      <a:pt x="0" y="1"/>
                    </a:moveTo>
                    <a:lnTo>
                      <a:pt x="0" y="151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5" name="CustomShape 56"/>
              <p:cNvSpPr/>
              <p:nvPr/>
            </p:nvSpPr>
            <p:spPr>
              <a:xfrm>
                <a:off x="2890080" y="2259360"/>
                <a:ext cx="62280" cy="61920"/>
              </a:xfrm>
              <a:custGeom>
                <a:avLst/>
                <a:gdLst/>
                <a:ahLst/>
                <a:cxnLst/>
                <a:rect l="l" t="t" r="r" b="b"/>
                <a:pathLst>
                  <a:path w="3060" h="3036">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6" name="CustomShape 57"/>
              <p:cNvSpPr/>
              <p:nvPr/>
            </p:nvSpPr>
            <p:spPr>
              <a:xfrm>
                <a:off x="2714040" y="2071800"/>
                <a:ext cx="61920" cy="62280"/>
              </a:xfrm>
              <a:custGeom>
                <a:avLst/>
                <a:gdLst/>
                <a:ahLst/>
                <a:cxnLst/>
                <a:rect l="l" t="t" r="r" b="b"/>
                <a:pathLst>
                  <a:path w="3035" h="306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247" name="CustomShape 58"/>
              <p:cNvSpPr/>
              <p:nvPr/>
            </p:nvSpPr>
            <p:spPr>
              <a:xfrm>
                <a:off x="2745360" y="1883160"/>
                <a:ext cx="360" cy="132120"/>
              </a:xfrm>
              <a:custGeom>
                <a:avLst/>
                <a:gdLst/>
                <a:ahLst/>
                <a:cxnLst/>
                <a:rect l="l" t="t" r="r" b="b"/>
                <a:pathLst>
                  <a:path w="1" h="6443">
                    <a:moveTo>
                      <a:pt x="0" y="1"/>
                    </a:moveTo>
                    <a:lnTo>
                      <a:pt x="0" y="644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8" name="CustomShape 59"/>
              <p:cNvSpPr/>
              <p:nvPr/>
            </p:nvSpPr>
            <p:spPr>
              <a:xfrm>
                <a:off x="2804760" y="1883160"/>
                <a:ext cx="19800" cy="319680"/>
              </a:xfrm>
              <a:custGeom>
                <a:avLst/>
                <a:gdLst/>
                <a:ahLst/>
                <a:cxnLst/>
                <a:rect l="l" t="t" r="r" b="b"/>
                <a:pathLst>
                  <a:path w="996" h="15546">
                    <a:moveTo>
                      <a:pt x="0" y="1"/>
                    </a:moveTo>
                    <a:lnTo>
                      <a:pt x="0" y="6443"/>
                    </a:lnTo>
                    <a:lnTo>
                      <a:pt x="995" y="7189"/>
                    </a:lnTo>
                    <a:lnTo>
                      <a:pt x="995" y="15546"/>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49" name="CustomShape 60"/>
              <p:cNvSpPr/>
              <p:nvPr/>
            </p:nvSpPr>
            <p:spPr>
              <a:xfrm>
                <a:off x="2745360" y="2134800"/>
                <a:ext cx="126000" cy="433800"/>
              </a:xfrm>
              <a:custGeom>
                <a:avLst/>
                <a:gdLst/>
                <a:ahLst/>
                <a:cxnLst/>
                <a:rect l="l" t="t" r="r" b="b"/>
                <a:pathLst>
                  <a:path w="6144" h="21068">
                    <a:moveTo>
                      <a:pt x="6144" y="21068"/>
                    </a:moveTo>
                    <a:lnTo>
                      <a:pt x="6144" y="11194"/>
                    </a:lnTo>
                    <a:lnTo>
                      <a:pt x="0" y="8060"/>
                    </a:lnTo>
                    <a:lnTo>
                      <a:pt x="0"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0" name="CustomShape 61"/>
              <p:cNvSpPr/>
              <p:nvPr/>
            </p:nvSpPr>
            <p:spPr>
              <a:xfrm>
                <a:off x="2623680" y="2142000"/>
                <a:ext cx="360" cy="93600"/>
              </a:xfrm>
              <a:custGeom>
                <a:avLst/>
                <a:gdLst/>
                <a:ahLst/>
                <a:cxnLst/>
                <a:rect l="l" t="t" r="r" b="b"/>
                <a:pathLst>
                  <a:path w="1" h="4577">
                    <a:moveTo>
                      <a:pt x="0" y="0"/>
                    </a:moveTo>
                    <a:lnTo>
                      <a:pt x="0" y="4577"/>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1" name="CustomShape 62"/>
              <p:cNvSpPr/>
              <p:nvPr/>
            </p:nvSpPr>
            <p:spPr>
              <a:xfrm>
                <a:off x="2627280" y="2198160"/>
                <a:ext cx="45360" cy="334800"/>
              </a:xfrm>
              <a:custGeom>
                <a:avLst/>
                <a:gdLst/>
                <a:ahLst/>
                <a:cxnLst/>
                <a:rect l="l" t="t" r="r" b="b"/>
                <a:pathLst>
                  <a:path w="2240" h="16267">
                    <a:moveTo>
                      <a:pt x="2239" y="0"/>
                    </a:moveTo>
                    <a:lnTo>
                      <a:pt x="2239" y="9850"/>
                    </a:lnTo>
                    <a:lnTo>
                      <a:pt x="1" y="11292"/>
                    </a:lnTo>
                    <a:lnTo>
                      <a:pt x="1" y="16267"/>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2" name="CustomShape 63"/>
              <p:cNvSpPr/>
              <p:nvPr/>
            </p:nvSpPr>
            <p:spPr>
              <a:xfrm>
                <a:off x="2745360" y="2487600"/>
                <a:ext cx="360" cy="52200"/>
              </a:xfrm>
              <a:custGeom>
                <a:avLst/>
                <a:gdLst/>
                <a:ahLst/>
                <a:cxnLst/>
                <a:rect l="l" t="t" r="r" b="b"/>
                <a:pathLst>
                  <a:path w="1" h="2563">
                    <a:moveTo>
                      <a:pt x="0" y="2562"/>
                    </a:moveTo>
                    <a:lnTo>
                      <a:pt x="0" y="0"/>
                    </a:lnTo>
                  </a:path>
                </a:pathLst>
              </a:custGeom>
              <a:solidFill>
                <a:schemeClr val="accent3"/>
              </a:solidFill>
              <a:ln w="23760">
                <a:solidFill>
                  <a:schemeClr val="accent3"/>
                </a:solidFill>
                <a:round/>
              </a:ln>
            </p:spPr>
            <p:style>
              <a:lnRef idx="0">
                <a:scrgbClr r="0" g="0" b="0"/>
              </a:lnRef>
              <a:fillRef idx="0">
                <a:scrgbClr r="0" g="0" b="0"/>
              </a:fillRef>
              <a:effectRef idx="0">
                <a:scrgbClr r="0" g="0" b="0"/>
              </a:effectRef>
              <a:fontRef idx="minor"/>
            </p:style>
          </p:sp>
          <p:sp>
            <p:nvSpPr>
              <p:cNvPr id="253" name="CustomShape 64"/>
              <p:cNvSpPr/>
              <p:nvPr/>
            </p:nvSpPr>
            <p:spPr>
              <a:xfrm>
                <a:off x="2745360" y="2351160"/>
                <a:ext cx="360" cy="85320"/>
              </a:xfrm>
              <a:custGeom>
                <a:avLst/>
                <a:gdLst/>
                <a:ahLst/>
                <a:cxnLst/>
                <a:rect l="l" t="t" r="r" b="b"/>
                <a:pathLst>
                  <a:path w="1" h="4179">
                    <a:moveTo>
                      <a:pt x="0" y="4179"/>
                    </a:moveTo>
                    <a:lnTo>
                      <a:pt x="0" y="0"/>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4" name="CustomShape 65"/>
              <p:cNvSpPr/>
              <p:nvPr/>
            </p:nvSpPr>
            <p:spPr>
              <a:xfrm>
                <a:off x="2673360" y="1871280"/>
                <a:ext cx="9720" cy="92520"/>
              </a:xfrm>
              <a:custGeom>
                <a:avLst/>
                <a:gdLst/>
                <a:ahLst/>
                <a:cxnLst/>
                <a:rect l="l" t="t" r="r" b="b"/>
                <a:pathLst>
                  <a:path w="498" h="4528">
                    <a:moveTo>
                      <a:pt x="0" y="4527"/>
                    </a:moveTo>
                    <a:lnTo>
                      <a:pt x="498" y="4179"/>
                    </a:lnTo>
                    <a:lnTo>
                      <a:pt x="498"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5" name="CustomShape 66"/>
              <p:cNvSpPr/>
              <p:nvPr/>
            </p:nvSpPr>
            <p:spPr>
              <a:xfrm>
                <a:off x="2825280" y="2259360"/>
                <a:ext cx="360" cy="30600"/>
              </a:xfrm>
              <a:custGeom>
                <a:avLst/>
                <a:gdLst/>
                <a:ahLst/>
                <a:cxnLst/>
                <a:rect l="l" t="t" r="r" b="b"/>
                <a:pathLst>
                  <a:path w="1" h="1519">
                    <a:moveTo>
                      <a:pt x="0" y="1"/>
                    </a:moveTo>
                    <a:lnTo>
                      <a:pt x="0" y="1518"/>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6" name="CustomShape 67"/>
              <p:cNvSpPr/>
              <p:nvPr/>
            </p:nvSpPr>
            <p:spPr>
              <a:xfrm>
                <a:off x="2563200" y="1883160"/>
                <a:ext cx="360" cy="52200"/>
              </a:xfrm>
              <a:custGeom>
                <a:avLst/>
                <a:gdLst/>
                <a:ahLst/>
                <a:cxnLst/>
                <a:rect l="l" t="t" r="r" b="b"/>
                <a:pathLst>
                  <a:path w="1" h="2563">
                    <a:moveTo>
                      <a:pt x="1" y="1"/>
                    </a:moveTo>
                    <a:lnTo>
                      <a:pt x="1" y="256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7" name="CustomShape 68"/>
              <p:cNvSpPr/>
              <p:nvPr/>
            </p:nvSpPr>
            <p:spPr>
              <a:xfrm>
                <a:off x="2563200" y="1978920"/>
                <a:ext cx="57240" cy="91080"/>
              </a:xfrm>
              <a:custGeom>
                <a:avLst/>
                <a:gdLst/>
                <a:ahLst/>
                <a:cxnLst/>
                <a:rect l="l" t="t" r="r" b="b"/>
                <a:pathLst>
                  <a:path w="2812" h="4453">
                    <a:moveTo>
                      <a:pt x="1" y="1"/>
                    </a:moveTo>
                    <a:lnTo>
                      <a:pt x="2811" y="971"/>
                    </a:lnTo>
                    <a:lnTo>
                      <a:pt x="2811" y="4453"/>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8" name="CustomShape 69"/>
              <p:cNvSpPr/>
              <p:nvPr/>
            </p:nvSpPr>
            <p:spPr>
              <a:xfrm>
                <a:off x="2570040" y="1966680"/>
                <a:ext cx="102960" cy="352080"/>
              </a:xfrm>
              <a:custGeom>
                <a:avLst/>
                <a:gdLst/>
                <a:ahLst/>
                <a:cxnLst/>
                <a:rect l="l" t="t" r="r" b="b"/>
                <a:pathLst>
                  <a:path w="5026" h="17114">
                    <a:moveTo>
                      <a:pt x="1" y="17113"/>
                    </a:moveTo>
                    <a:lnTo>
                      <a:pt x="1" y="10074"/>
                    </a:lnTo>
                    <a:lnTo>
                      <a:pt x="5025" y="6891"/>
                    </a:lnTo>
                    <a:lnTo>
                      <a:pt x="5025" y="1"/>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259" name="CustomShape 70"/>
              <p:cNvSpPr/>
              <p:nvPr/>
            </p:nvSpPr>
            <p:spPr>
              <a:xfrm>
                <a:off x="236736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0" name="CustomShape 71"/>
              <p:cNvSpPr/>
              <p:nvPr/>
            </p:nvSpPr>
            <p:spPr>
              <a:xfrm>
                <a:off x="242784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1" name="CustomShape 72"/>
              <p:cNvSpPr/>
              <p:nvPr/>
            </p:nvSpPr>
            <p:spPr>
              <a:xfrm>
                <a:off x="2488320" y="1294920"/>
                <a:ext cx="28440" cy="51480"/>
              </a:xfrm>
              <a:custGeom>
                <a:avLst/>
                <a:gdLst/>
                <a:ahLst/>
                <a:cxnLst/>
                <a:rect l="l" t="t" r="r" b="b"/>
                <a:pathLst>
                  <a:path w="1418" h="2538">
                    <a:moveTo>
                      <a:pt x="0" y="1"/>
                    </a:moveTo>
                    <a:lnTo>
                      <a:pt x="0" y="2538"/>
                    </a:lnTo>
                    <a:lnTo>
                      <a:pt x="1418" y="2538"/>
                    </a:lnTo>
                    <a:lnTo>
                      <a:pt x="1418"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2" name="CustomShape 73"/>
              <p:cNvSpPr/>
              <p:nvPr/>
            </p:nvSpPr>
            <p:spPr>
              <a:xfrm>
                <a:off x="2548800" y="1294920"/>
                <a:ext cx="28440" cy="51480"/>
              </a:xfrm>
              <a:custGeom>
                <a:avLst/>
                <a:gdLst/>
                <a:ahLst/>
                <a:cxnLst/>
                <a:rect l="l" t="t" r="r" b="b"/>
                <a:pathLst>
                  <a:path w="1418" h="2538">
                    <a:moveTo>
                      <a:pt x="0" y="1"/>
                    </a:moveTo>
                    <a:lnTo>
                      <a:pt x="0" y="2538"/>
                    </a:lnTo>
                    <a:lnTo>
                      <a:pt x="1418" y="2538"/>
                    </a:lnTo>
                    <a:lnTo>
                      <a:pt x="1418"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3" name="CustomShape 74"/>
              <p:cNvSpPr/>
              <p:nvPr/>
            </p:nvSpPr>
            <p:spPr>
              <a:xfrm>
                <a:off x="260892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4" name="CustomShape 75"/>
              <p:cNvSpPr/>
              <p:nvPr/>
            </p:nvSpPr>
            <p:spPr>
              <a:xfrm>
                <a:off x="266940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5" name="CustomShape 76"/>
              <p:cNvSpPr/>
              <p:nvPr/>
            </p:nvSpPr>
            <p:spPr>
              <a:xfrm>
                <a:off x="2729880" y="1294920"/>
                <a:ext cx="29160" cy="51480"/>
              </a:xfrm>
              <a:custGeom>
                <a:avLst/>
                <a:gdLst/>
                <a:ahLst/>
                <a:cxnLst/>
                <a:rect l="l" t="t" r="r" b="b"/>
                <a:pathLst>
                  <a:path w="1443" h="2538">
                    <a:moveTo>
                      <a:pt x="0" y="1"/>
                    </a:moveTo>
                    <a:lnTo>
                      <a:pt x="0" y="2538"/>
                    </a:lnTo>
                    <a:lnTo>
                      <a:pt x="1443" y="2538"/>
                    </a:lnTo>
                    <a:lnTo>
                      <a:pt x="144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6" name="CustomShape 77"/>
              <p:cNvSpPr/>
              <p:nvPr/>
            </p:nvSpPr>
            <p:spPr>
              <a:xfrm>
                <a:off x="2790360" y="1294920"/>
                <a:ext cx="29160" cy="51480"/>
              </a:xfrm>
              <a:custGeom>
                <a:avLst/>
                <a:gdLst/>
                <a:ahLst/>
                <a:cxnLst/>
                <a:rect l="l" t="t" r="r" b="b"/>
                <a:pathLst>
                  <a:path w="1444" h="2538">
                    <a:moveTo>
                      <a:pt x="1" y="1"/>
                    </a:moveTo>
                    <a:lnTo>
                      <a:pt x="1" y="2538"/>
                    </a:lnTo>
                    <a:lnTo>
                      <a:pt x="1444" y="2538"/>
                    </a:lnTo>
                    <a:lnTo>
                      <a:pt x="1444"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7" name="CustomShape 78"/>
              <p:cNvSpPr/>
              <p:nvPr/>
            </p:nvSpPr>
            <p:spPr>
              <a:xfrm>
                <a:off x="236736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8" name="CustomShape 79"/>
              <p:cNvSpPr/>
              <p:nvPr/>
            </p:nvSpPr>
            <p:spPr>
              <a:xfrm>
                <a:off x="242784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69" name="CustomShape 80"/>
              <p:cNvSpPr/>
              <p:nvPr/>
            </p:nvSpPr>
            <p:spPr>
              <a:xfrm>
                <a:off x="2488320" y="1836000"/>
                <a:ext cx="28440" cy="51480"/>
              </a:xfrm>
              <a:custGeom>
                <a:avLst/>
                <a:gdLst/>
                <a:ahLst/>
                <a:cxnLst/>
                <a:rect l="l" t="t" r="r" b="b"/>
                <a:pathLst>
                  <a:path w="1418" h="2538">
                    <a:moveTo>
                      <a:pt x="0" y="0"/>
                    </a:moveTo>
                    <a:lnTo>
                      <a:pt x="0" y="2537"/>
                    </a:lnTo>
                    <a:lnTo>
                      <a:pt x="1418" y="2537"/>
                    </a:lnTo>
                    <a:lnTo>
                      <a:pt x="1418"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0" name="CustomShape 81"/>
              <p:cNvSpPr/>
              <p:nvPr/>
            </p:nvSpPr>
            <p:spPr>
              <a:xfrm>
                <a:off x="2548800" y="1836000"/>
                <a:ext cx="28440" cy="51480"/>
              </a:xfrm>
              <a:custGeom>
                <a:avLst/>
                <a:gdLst/>
                <a:ahLst/>
                <a:cxnLst/>
                <a:rect l="l" t="t" r="r" b="b"/>
                <a:pathLst>
                  <a:path w="1418" h="2538">
                    <a:moveTo>
                      <a:pt x="0" y="0"/>
                    </a:moveTo>
                    <a:lnTo>
                      <a:pt x="0" y="2537"/>
                    </a:lnTo>
                    <a:lnTo>
                      <a:pt x="1418" y="2537"/>
                    </a:lnTo>
                    <a:lnTo>
                      <a:pt x="1418"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1" name="CustomShape 82"/>
              <p:cNvSpPr/>
              <p:nvPr/>
            </p:nvSpPr>
            <p:spPr>
              <a:xfrm>
                <a:off x="260892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2" name="CustomShape 83"/>
              <p:cNvSpPr/>
              <p:nvPr/>
            </p:nvSpPr>
            <p:spPr>
              <a:xfrm>
                <a:off x="266940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3" name="CustomShape 84"/>
              <p:cNvSpPr/>
              <p:nvPr/>
            </p:nvSpPr>
            <p:spPr>
              <a:xfrm>
                <a:off x="2729880" y="1836000"/>
                <a:ext cx="29160" cy="51480"/>
              </a:xfrm>
              <a:custGeom>
                <a:avLst/>
                <a:gdLst/>
                <a:ahLst/>
                <a:cxnLst/>
                <a:rect l="l" t="t" r="r" b="b"/>
                <a:pathLst>
                  <a:path w="1443" h="2538">
                    <a:moveTo>
                      <a:pt x="0" y="0"/>
                    </a:moveTo>
                    <a:lnTo>
                      <a:pt x="0" y="2537"/>
                    </a:lnTo>
                    <a:lnTo>
                      <a:pt x="1443" y="2537"/>
                    </a:lnTo>
                    <a:lnTo>
                      <a:pt x="144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4" name="CustomShape 85"/>
              <p:cNvSpPr/>
              <p:nvPr/>
            </p:nvSpPr>
            <p:spPr>
              <a:xfrm>
                <a:off x="2790360" y="1836000"/>
                <a:ext cx="29160" cy="51480"/>
              </a:xfrm>
              <a:custGeom>
                <a:avLst/>
                <a:gdLst/>
                <a:ahLst/>
                <a:cxnLst/>
                <a:rect l="l" t="t" r="r" b="b"/>
                <a:pathLst>
                  <a:path w="1444" h="2538">
                    <a:moveTo>
                      <a:pt x="1" y="0"/>
                    </a:moveTo>
                    <a:lnTo>
                      <a:pt x="1" y="2537"/>
                    </a:lnTo>
                    <a:lnTo>
                      <a:pt x="1444" y="2537"/>
                    </a:lnTo>
                    <a:lnTo>
                      <a:pt x="1444"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5" name="CustomShape 86"/>
              <p:cNvSpPr/>
              <p:nvPr/>
            </p:nvSpPr>
            <p:spPr>
              <a:xfrm>
                <a:off x="2841840" y="1365120"/>
                <a:ext cx="51120" cy="28440"/>
              </a:xfrm>
              <a:custGeom>
                <a:avLst/>
                <a:gdLst/>
                <a:ahLst/>
                <a:cxnLst/>
                <a:rect l="l" t="t" r="r" b="b"/>
                <a:pathLst>
                  <a:path w="2513" h="1419">
                    <a:moveTo>
                      <a:pt x="0" y="1"/>
                    </a:moveTo>
                    <a:lnTo>
                      <a:pt x="0" y="1418"/>
                    </a:lnTo>
                    <a:lnTo>
                      <a:pt x="2512" y="1418"/>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6" name="CustomShape 87"/>
              <p:cNvSpPr/>
              <p:nvPr/>
            </p:nvSpPr>
            <p:spPr>
              <a:xfrm>
                <a:off x="2841840" y="1425240"/>
                <a:ext cx="51120" cy="29160"/>
              </a:xfrm>
              <a:custGeom>
                <a:avLst/>
                <a:gdLst/>
                <a:ahLst/>
                <a:cxnLst/>
                <a:rect l="l" t="t" r="r" b="b"/>
                <a:pathLst>
                  <a:path w="2513" h="1444">
                    <a:moveTo>
                      <a:pt x="0" y="1"/>
                    </a:moveTo>
                    <a:lnTo>
                      <a:pt x="0" y="1443"/>
                    </a:lnTo>
                    <a:lnTo>
                      <a:pt x="2512" y="1443"/>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7" name="CustomShape 88"/>
              <p:cNvSpPr/>
              <p:nvPr/>
            </p:nvSpPr>
            <p:spPr>
              <a:xfrm>
                <a:off x="2841840" y="1485720"/>
                <a:ext cx="51120" cy="29160"/>
              </a:xfrm>
              <a:custGeom>
                <a:avLst/>
                <a:gdLst/>
                <a:ahLst/>
                <a:cxnLst/>
                <a:rect l="l" t="t" r="r" b="b"/>
                <a:pathLst>
                  <a:path w="2513" h="1444">
                    <a:moveTo>
                      <a:pt x="0" y="1"/>
                    </a:moveTo>
                    <a:lnTo>
                      <a:pt x="0" y="1443"/>
                    </a:lnTo>
                    <a:lnTo>
                      <a:pt x="2512" y="1443"/>
                    </a:lnTo>
                    <a:lnTo>
                      <a:pt x="2512"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8" name="CustomShape 89"/>
              <p:cNvSpPr/>
              <p:nvPr/>
            </p:nvSpPr>
            <p:spPr>
              <a:xfrm>
                <a:off x="2841840" y="1546200"/>
                <a:ext cx="51120" cy="29160"/>
              </a:xfrm>
              <a:custGeom>
                <a:avLst/>
                <a:gdLst/>
                <a:ahLst/>
                <a:cxnLst/>
                <a:rect l="l" t="t" r="r" b="b"/>
                <a:pathLst>
                  <a:path w="2513" h="1444">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79" name="CustomShape 90"/>
              <p:cNvSpPr/>
              <p:nvPr/>
            </p:nvSpPr>
            <p:spPr>
              <a:xfrm>
                <a:off x="2841840" y="1606680"/>
                <a:ext cx="51120" cy="29160"/>
              </a:xfrm>
              <a:custGeom>
                <a:avLst/>
                <a:gdLst/>
                <a:ahLst/>
                <a:cxnLst/>
                <a:rect l="l" t="t" r="r" b="b"/>
                <a:pathLst>
                  <a:path w="2513" h="1444">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0" name="CustomShape 91"/>
              <p:cNvSpPr/>
              <p:nvPr/>
            </p:nvSpPr>
            <p:spPr>
              <a:xfrm>
                <a:off x="2841840" y="166716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1" name="CustomShape 92"/>
              <p:cNvSpPr/>
              <p:nvPr/>
            </p:nvSpPr>
            <p:spPr>
              <a:xfrm>
                <a:off x="2841840" y="172764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2" name="CustomShape 93"/>
              <p:cNvSpPr/>
              <p:nvPr/>
            </p:nvSpPr>
            <p:spPr>
              <a:xfrm>
                <a:off x="2841840" y="1788120"/>
                <a:ext cx="51120" cy="29160"/>
              </a:xfrm>
              <a:custGeom>
                <a:avLst/>
                <a:gdLst/>
                <a:ahLst/>
                <a:cxnLst/>
                <a:rect l="l" t="t" r="r" b="b"/>
                <a:pathLst>
                  <a:path w="2513" h="1443">
                    <a:moveTo>
                      <a:pt x="0" y="0"/>
                    </a:moveTo>
                    <a:lnTo>
                      <a:pt x="0" y="1443"/>
                    </a:lnTo>
                    <a:lnTo>
                      <a:pt x="2512" y="1443"/>
                    </a:lnTo>
                    <a:lnTo>
                      <a:pt x="2512"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3" name="CustomShape 94"/>
              <p:cNvSpPr/>
              <p:nvPr/>
            </p:nvSpPr>
            <p:spPr>
              <a:xfrm>
                <a:off x="2293920" y="1365120"/>
                <a:ext cx="51120" cy="28440"/>
              </a:xfrm>
              <a:custGeom>
                <a:avLst/>
                <a:gdLst/>
                <a:ahLst/>
                <a:cxnLst/>
                <a:rect l="l" t="t" r="r" b="b"/>
                <a:pathLst>
                  <a:path w="2513" h="1419">
                    <a:moveTo>
                      <a:pt x="1" y="1"/>
                    </a:moveTo>
                    <a:lnTo>
                      <a:pt x="1" y="1418"/>
                    </a:lnTo>
                    <a:lnTo>
                      <a:pt x="2513" y="1418"/>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4" name="CustomShape 95"/>
              <p:cNvSpPr/>
              <p:nvPr/>
            </p:nvSpPr>
            <p:spPr>
              <a:xfrm>
                <a:off x="2293920" y="1425240"/>
                <a:ext cx="51120" cy="29160"/>
              </a:xfrm>
              <a:custGeom>
                <a:avLst/>
                <a:gdLst/>
                <a:ahLst/>
                <a:cxnLst/>
                <a:rect l="l" t="t" r="r" b="b"/>
                <a:pathLst>
                  <a:path w="2513" h="1444">
                    <a:moveTo>
                      <a:pt x="1" y="1"/>
                    </a:moveTo>
                    <a:lnTo>
                      <a:pt x="1" y="1443"/>
                    </a:lnTo>
                    <a:lnTo>
                      <a:pt x="2513" y="1443"/>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5" name="CustomShape 96"/>
              <p:cNvSpPr/>
              <p:nvPr/>
            </p:nvSpPr>
            <p:spPr>
              <a:xfrm>
                <a:off x="2293920" y="1485720"/>
                <a:ext cx="51120" cy="29160"/>
              </a:xfrm>
              <a:custGeom>
                <a:avLst/>
                <a:gdLst/>
                <a:ahLst/>
                <a:cxnLst/>
                <a:rect l="l" t="t" r="r" b="b"/>
                <a:pathLst>
                  <a:path w="2513" h="1444">
                    <a:moveTo>
                      <a:pt x="1" y="1"/>
                    </a:moveTo>
                    <a:lnTo>
                      <a:pt x="1" y="1443"/>
                    </a:lnTo>
                    <a:lnTo>
                      <a:pt x="2513" y="1443"/>
                    </a:lnTo>
                    <a:lnTo>
                      <a:pt x="2513" y="1"/>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6" name="CustomShape 97"/>
              <p:cNvSpPr/>
              <p:nvPr/>
            </p:nvSpPr>
            <p:spPr>
              <a:xfrm>
                <a:off x="2293920" y="1546200"/>
                <a:ext cx="51120" cy="29160"/>
              </a:xfrm>
              <a:custGeom>
                <a:avLst/>
                <a:gdLst/>
                <a:ahLst/>
                <a:cxnLst/>
                <a:rect l="l" t="t" r="r" b="b"/>
                <a:pathLst>
                  <a:path w="2513" h="1444">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7" name="CustomShape 98"/>
              <p:cNvSpPr/>
              <p:nvPr/>
            </p:nvSpPr>
            <p:spPr>
              <a:xfrm>
                <a:off x="2293920" y="1606680"/>
                <a:ext cx="51120" cy="29160"/>
              </a:xfrm>
              <a:custGeom>
                <a:avLst/>
                <a:gdLst/>
                <a:ahLst/>
                <a:cxnLst/>
                <a:rect l="l" t="t" r="r" b="b"/>
                <a:pathLst>
                  <a:path w="2513" h="1444">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8" name="CustomShape 99"/>
              <p:cNvSpPr/>
              <p:nvPr/>
            </p:nvSpPr>
            <p:spPr>
              <a:xfrm>
                <a:off x="2293920" y="166716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89" name="CustomShape 100"/>
              <p:cNvSpPr/>
              <p:nvPr/>
            </p:nvSpPr>
            <p:spPr>
              <a:xfrm>
                <a:off x="2293920" y="172764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0" name="CustomShape 101"/>
              <p:cNvSpPr/>
              <p:nvPr/>
            </p:nvSpPr>
            <p:spPr>
              <a:xfrm>
                <a:off x="2293920" y="1788120"/>
                <a:ext cx="51120" cy="29160"/>
              </a:xfrm>
              <a:custGeom>
                <a:avLst/>
                <a:gdLst/>
                <a:ahLst/>
                <a:cxnLst/>
                <a:rect l="l" t="t" r="r" b="b"/>
                <a:pathLst>
                  <a:path w="2513" h="1443">
                    <a:moveTo>
                      <a:pt x="1" y="0"/>
                    </a:moveTo>
                    <a:lnTo>
                      <a:pt x="1" y="1443"/>
                    </a:lnTo>
                    <a:lnTo>
                      <a:pt x="2513" y="1443"/>
                    </a:lnTo>
                    <a:lnTo>
                      <a:pt x="2513"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1" name="CustomShape 102"/>
              <p:cNvSpPr/>
              <p:nvPr/>
            </p:nvSpPr>
            <p:spPr>
              <a:xfrm>
                <a:off x="2341800" y="1339200"/>
                <a:ext cx="503280" cy="504000"/>
              </a:xfrm>
              <a:custGeom>
                <a:avLst/>
                <a:gdLst/>
                <a:ahLst/>
                <a:cxnLst/>
                <a:rect l="l" t="t" r="r" b="b"/>
                <a:pathLst>
                  <a:path w="24451" h="24475">
                    <a:moveTo>
                      <a:pt x="1" y="0"/>
                    </a:moveTo>
                    <a:lnTo>
                      <a:pt x="1" y="24474"/>
                    </a:lnTo>
                    <a:lnTo>
                      <a:pt x="24450" y="24474"/>
                    </a:lnTo>
                    <a:lnTo>
                      <a:pt x="24450" y="0"/>
                    </a:lnTo>
                    <a:close/>
                  </a:path>
                </a:pathLst>
              </a:custGeom>
              <a:solidFill>
                <a:srgbClr val="8F8F8F"/>
              </a:solidFill>
              <a:ln>
                <a:noFill/>
              </a:ln>
            </p:spPr>
            <p:style>
              <a:lnRef idx="0">
                <a:scrgbClr r="0" g="0" b="0"/>
              </a:lnRef>
              <a:fillRef idx="0">
                <a:scrgbClr r="0" g="0" b="0"/>
              </a:fillRef>
              <a:effectRef idx="0">
                <a:scrgbClr r="0" g="0" b="0"/>
              </a:effectRef>
              <a:fontRef idx="minor"/>
            </p:style>
          </p:sp>
          <p:sp>
            <p:nvSpPr>
              <p:cNvPr id="292" name="CustomShape 103"/>
              <p:cNvSpPr/>
              <p:nvPr/>
            </p:nvSpPr>
            <p:spPr>
              <a:xfrm>
                <a:off x="2376720" y="1374480"/>
                <a:ext cx="433800" cy="433080"/>
              </a:xfrm>
              <a:custGeom>
                <a:avLst/>
                <a:gdLst/>
                <a:ahLst/>
                <a:cxnLst/>
                <a:rect l="l" t="t" r="r" b="b"/>
                <a:pathLst>
                  <a:path w="21067" h="21043">
                    <a:moveTo>
                      <a:pt x="3084" y="0"/>
                    </a:moveTo>
                    <a:lnTo>
                      <a:pt x="0" y="3234"/>
                    </a:lnTo>
                    <a:lnTo>
                      <a:pt x="0" y="21042"/>
                    </a:lnTo>
                    <a:lnTo>
                      <a:pt x="21067" y="21042"/>
                    </a:lnTo>
                    <a:lnTo>
                      <a:pt x="21067"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93" name="CustomShape 104"/>
              <p:cNvSpPr/>
              <p:nvPr/>
            </p:nvSpPr>
            <p:spPr>
              <a:xfrm>
                <a:off x="2341800" y="1808280"/>
                <a:ext cx="503280" cy="34560"/>
              </a:xfrm>
              <a:custGeom>
                <a:avLst/>
                <a:gdLst/>
                <a:ahLst/>
                <a:cxnLst/>
                <a:rect l="l" t="t" r="r" b="b"/>
                <a:pathLst>
                  <a:path w="24451" h="1717">
                    <a:moveTo>
                      <a:pt x="1692" y="0"/>
                    </a:moveTo>
                    <a:lnTo>
                      <a:pt x="1" y="1716"/>
                    </a:lnTo>
                    <a:lnTo>
                      <a:pt x="24450" y="1716"/>
                    </a:lnTo>
                    <a:lnTo>
                      <a:pt x="22759" y="0"/>
                    </a:lnTo>
                    <a:close/>
                  </a:path>
                </a:pathLst>
              </a:custGeom>
              <a:solidFill>
                <a:srgbClr val="A6A6A7"/>
              </a:solidFill>
              <a:ln>
                <a:noFill/>
              </a:ln>
            </p:spPr>
            <p:style>
              <a:lnRef idx="0">
                <a:scrgbClr r="0" g="0" b="0"/>
              </a:lnRef>
              <a:fillRef idx="0">
                <a:scrgbClr r="0" g="0" b="0"/>
              </a:fillRef>
              <a:effectRef idx="0">
                <a:scrgbClr r="0" g="0" b="0"/>
              </a:effectRef>
              <a:fontRef idx="minor"/>
            </p:style>
          </p:sp>
          <p:sp>
            <p:nvSpPr>
              <p:cNvPr id="294" name="CustomShape 105"/>
              <p:cNvSpPr/>
              <p:nvPr/>
            </p:nvSpPr>
            <p:spPr>
              <a:xfrm>
                <a:off x="2341800" y="1339200"/>
                <a:ext cx="503280" cy="34560"/>
              </a:xfrm>
              <a:custGeom>
                <a:avLst/>
                <a:gdLst/>
                <a:ahLst/>
                <a:cxnLst/>
                <a:rect l="l" t="t" r="r" b="b"/>
                <a:pathLst>
                  <a:path w="24451" h="1717">
                    <a:moveTo>
                      <a:pt x="1" y="0"/>
                    </a:moveTo>
                    <a:lnTo>
                      <a:pt x="1692" y="1716"/>
                    </a:lnTo>
                    <a:lnTo>
                      <a:pt x="22759" y="1716"/>
                    </a:lnTo>
                    <a:lnTo>
                      <a:pt x="24450" y="0"/>
                    </a:lnTo>
                    <a:close/>
                  </a:path>
                </a:pathLst>
              </a:custGeom>
              <a:solidFill>
                <a:srgbClr val="A6A6A7"/>
              </a:solidFill>
              <a:ln>
                <a:noFill/>
              </a:ln>
            </p:spPr>
            <p:style>
              <a:lnRef idx="0">
                <a:scrgbClr r="0" g="0" b="0"/>
              </a:lnRef>
              <a:fillRef idx="0">
                <a:scrgbClr r="0" g="0" b="0"/>
              </a:fillRef>
              <a:effectRef idx="0">
                <a:scrgbClr r="0" g="0" b="0"/>
              </a:effectRef>
              <a:fontRef idx="minor"/>
            </p:style>
          </p:sp>
          <p:sp>
            <p:nvSpPr>
              <p:cNvPr id="295" name="CustomShape 106"/>
              <p:cNvSpPr/>
              <p:nvPr/>
            </p:nvSpPr>
            <p:spPr>
              <a:xfrm>
                <a:off x="2341800" y="1339200"/>
                <a:ext cx="34200" cy="504000"/>
              </a:xfrm>
              <a:custGeom>
                <a:avLst/>
                <a:gdLst/>
                <a:ahLst/>
                <a:cxnLst/>
                <a:rect l="l" t="t" r="r" b="b"/>
                <a:pathLst>
                  <a:path w="1693" h="24475">
                    <a:moveTo>
                      <a:pt x="1" y="0"/>
                    </a:moveTo>
                    <a:lnTo>
                      <a:pt x="1" y="24474"/>
                    </a:lnTo>
                    <a:lnTo>
                      <a:pt x="1692" y="22758"/>
                    </a:lnTo>
                    <a:lnTo>
                      <a:pt x="1692" y="1716"/>
                    </a:lnTo>
                    <a:lnTo>
                      <a:pt x="1" y="0"/>
                    </a:lnTo>
                    <a:close/>
                  </a:path>
                </a:pathLst>
              </a:custGeom>
              <a:solidFill>
                <a:srgbClr val="979797"/>
              </a:solidFill>
              <a:ln>
                <a:noFill/>
              </a:ln>
            </p:spPr>
            <p:style>
              <a:lnRef idx="0">
                <a:scrgbClr r="0" g="0" b="0"/>
              </a:lnRef>
              <a:fillRef idx="0">
                <a:scrgbClr r="0" g="0" b="0"/>
              </a:fillRef>
              <a:effectRef idx="0">
                <a:scrgbClr r="0" g="0" b="0"/>
              </a:effectRef>
              <a:fontRef idx="minor"/>
            </p:style>
          </p:sp>
          <p:sp>
            <p:nvSpPr>
              <p:cNvPr id="296" name="CustomShape 107"/>
              <p:cNvSpPr/>
              <p:nvPr/>
            </p:nvSpPr>
            <p:spPr>
              <a:xfrm>
                <a:off x="2427840" y="1541520"/>
                <a:ext cx="97200" cy="113760"/>
              </a:xfrm>
              <a:custGeom>
                <a:avLst/>
                <a:gdLst/>
                <a:ahLst/>
                <a:cxnLst/>
                <a:rect l="l" t="t" r="r" b="b"/>
                <a:pathLst>
                  <a:path w="4751" h="5548">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7" name="CustomShape 108"/>
              <p:cNvSpPr/>
              <p:nvPr/>
            </p:nvSpPr>
            <p:spPr>
              <a:xfrm>
                <a:off x="2543400" y="1544040"/>
                <a:ext cx="81000" cy="108360"/>
              </a:xfrm>
              <a:custGeom>
                <a:avLst/>
                <a:gdLst/>
                <a:ahLst/>
                <a:cxnLst/>
                <a:rect l="l" t="t" r="r" b="b"/>
                <a:pathLst>
                  <a:path w="3956" h="5299">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8" name="CustomShape 109"/>
              <p:cNvSpPr/>
              <p:nvPr/>
            </p:nvSpPr>
            <p:spPr>
              <a:xfrm>
                <a:off x="2643840" y="1544040"/>
                <a:ext cx="91440" cy="111240"/>
              </a:xfrm>
              <a:custGeom>
                <a:avLst/>
                <a:gdLst/>
                <a:ahLst/>
                <a:cxnLst/>
                <a:rect l="l" t="t" r="r" b="b"/>
                <a:pathLst>
                  <a:path w="4478" h="5424">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9" name="CustomShape 110"/>
              <p:cNvSpPr/>
              <p:nvPr/>
            </p:nvSpPr>
            <p:spPr>
              <a:xfrm>
                <a:off x="2825280" y="2143800"/>
                <a:ext cx="95760" cy="115200"/>
              </a:xfrm>
              <a:custGeom>
                <a:avLst/>
                <a:gdLst/>
                <a:ahLst/>
                <a:cxnLst/>
                <a:rect l="l" t="t" r="r" b="b"/>
                <a:pathLst>
                  <a:path w="4677" h="5622">
                    <a:moveTo>
                      <a:pt x="0" y="1"/>
                    </a:moveTo>
                    <a:lnTo>
                      <a:pt x="4676" y="1866"/>
                    </a:lnTo>
                    <a:lnTo>
                      <a:pt x="4676" y="5622"/>
                    </a:lnTo>
                  </a:path>
                </a:pathLst>
              </a:custGeom>
              <a:solidFill>
                <a:schemeClr val="lt2"/>
              </a:solidFill>
              <a:ln w="23760">
                <a:solidFill>
                  <a:schemeClr val="accent3"/>
                </a:solidFill>
                <a:round/>
              </a:ln>
            </p:spPr>
            <p:style>
              <a:lnRef idx="0">
                <a:scrgbClr r="0" g="0" b="0"/>
              </a:lnRef>
              <a:fillRef idx="0">
                <a:scrgbClr r="0" g="0" b="0"/>
              </a:fillRef>
              <a:effectRef idx="0">
                <a:scrgbClr r="0" g="0" b="0"/>
              </a:effectRef>
              <a:fontRef idx="minor"/>
            </p:style>
          </p:sp>
          <p:sp>
            <p:nvSpPr>
              <p:cNvPr id="300" name="CustomShape 111"/>
              <p:cNvSpPr/>
              <p:nvPr/>
            </p:nvSpPr>
            <p:spPr>
              <a:xfrm>
                <a:off x="3675600" y="4177440"/>
                <a:ext cx="505440" cy="494280"/>
              </a:xfrm>
              <a:custGeom>
                <a:avLst/>
                <a:gdLst/>
                <a:ahLst/>
                <a:cxnLst/>
                <a:rect l="l" t="t" r="r" b="b"/>
                <a:pathLst>
                  <a:path w="24550" h="24003">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01" name="CustomShape 112"/>
              <p:cNvSpPr/>
              <p:nvPr/>
            </p:nvSpPr>
            <p:spPr>
              <a:xfrm>
                <a:off x="2947320" y="1824120"/>
                <a:ext cx="392040" cy="383400"/>
              </a:xfrm>
              <a:custGeom>
                <a:avLst/>
                <a:gdLst/>
                <a:ahLst/>
                <a:cxnLst/>
                <a:rect l="l" t="t" r="r" b="b"/>
                <a:pathLst>
                  <a:path w="19054" h="1863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02" name="CustomShape 113"/>
              <p:cNvSpPr/>
              <p:nvPr/>
            </p:nvSpPr>
            <p:spPr>
              <a:xfrm>
                <a:off x="828360" y="4060440"/>
                <a:ext cx="693720" cy="693000"/>
              </a:xfrm>
              <a:custGeom>
                <a:avLst/>
                <a:gdLst/>
                <a:ahLst/>
                <a:cxnLst/>
                <a:rect l="l" t="t" r="r" b="b"/>
                <a:pathLst>
                  <a:path w="33678" h="33654">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8000"/>
                </a:srgbClr>
              </a:solidFill>
              <a:ln>
                <a:noFill/>
              </a:ln>
            </p:spPr>
            <p:style>
              <a:lnRef idx="0">
                <a:scrgbClr r="0" g="0" b="0"/>
              </a:lnRef>
              <a:fillRef idx="0">
                <a:scrgbClr r="0" g="0" b="0"/>
              </a:fillRef>
              <a:effectRef idx="0">
                <a:scrgbClr r="0" g="0" b="0"/>
              </a:effectRef>
              <a:fontRef idx="minor"/>
            </p:style>
          </p:sp>
          <p:sp>
            <p:nvSpPr>
              <p:cNvPr id="303" name="CustomShape 114"/>
              <p:cNvSpPr/>
              <p:nvPr/>
            </p:nvSpPr>
            <p:spPr>
              <a:xfrm>
                <a:off x="1779120" y="1740240"/>
                <a:ext cx="469440" cy="470160"/>
              </a:xfrm>
              <a:custGeom>
                <a:avLst/>
                <a:gdLst/>
                <a:ahLst/>
                <a:cxnLst/>
                <a:rect l="l" t="t" r="r" b="b"/>
                <a:pathLst>
                  <a:path w="22809" h="22834">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8000"/>
                </a:srgbClr>
              </a:solidFill>
              <a:ln>
                <a:noFill/>
              </a:ln>
            </p:spPr>
            <p:style>
              <a:lnRef idx="0">
                <a:scrgbClr r="0" g="0" b="0"/>
              </a:lnRef>
              <a:fillRef idx="0">
                <a:scrgbClr r="0" g="0" b="0"/>
              </a:fillRef>
              <a:effectRef idx="0">
                <a:scrgbClr r="0" g="0" b="0"/>
              </a:effectRef>
              <a:fontRef idx="minor"/>
            </p:style>
          </p:sp>
          <p:sp>
            <p:nvSpPr>
              <p:cNvPr id="304" name="CustomShape 115"/>
              <p:cNvSpPr/>
              <p:nvPr/>
            </p:nvSpPr>
            <p:spPr>
              <a:xfrm>
                <a:off x="1069920" y="3566520"/>
                <a:ext cx="61920" cy="62280"/>
              </a:xfrm>
              <a:custGeom>
                <a:avLst/>
                <a:gdLst/>
                <a:ahLst/>
                <a:cxnLst/>
                <a:rect l="l" t="t" r="r" b="b"/>
                <a:pathLst>
                  <a:path w="3035" h="3061">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5" name="CustomShape 116"/>
              <p:cNvSpPr/>
              <p:nvPr/>
            </p:nvSpPr>
            <p:spPr>
              <a:xfrm>
                <a:off x="914040" y="3900960"/>
                <a:ext cx="360" cy="212760"/>
              </a:xfrm>
              <a:custGeom>
                <a:avLst/>
                <a:gdLst/>
                <a:ahLst/>
                <a:cxnLst/>
                <a:rect l="l" t="t" r="r" b="b"/>
                <a:pathLst>
                  <a:path w="1" h="10348">
                    <a:moveTo>
                      <a:pt x="0" y="10347"/>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6" name="CustomShape 117"/>
              <p:cNvSpPr/>
              <p:nvPr/>
            </p:nvSpPr>
            <p:spPr>
              <a:xfrm>
                <a:off x="1088280" y="3629880"/>
                <a:ext cx="126000" cy="483840"/>
              </a:xfrm>
              <a:custGeom>
                <a:avLst/>
                <a:gdLst/>
                <a:ahLst/>
                <a:cxnLst/>
                <a:rect l="l" t="t" r="r" b="b"/>
                <a:pathLst>
                  <a:path w="6145" h="23505">
                    <a:moveTo>
                      <a:pt x="6144" y="23504"/>
                    </a:moveTo>
                    <a:lnTo>
                      <a:pt x="6144" y="11193"/>
                    </a:lnTo>
                    <a:lnTo>
                      <a:pt x="1" y="8059"/>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7" name="CustomShape 118"/>
              <p:cNvSpPr/>
              <p:nvPr/>
            </p:nvSpPr>
            <p:spPr>
              <a:xfrm>
                <a:off x="983160" y="3692880"/>
                <a:ext cx="45000" cy="326880"/>
              </a:xfrm>
              <a:custGeom>
                <a:avLst/>
                <a:gdLst/>
                <a:ahLst/>
                <a:cxnLst/>
                <a:rect l="l" t="t" r="r" b="b"/>
                <a:pathLst>
                  <a:path w="2215" h="15894">
                    <a:moveTo>
                      <a:pt x="2215" y="0"/>
                    </a:moveTo>
                    <a:lnTo>
                      <a:pt x="2215" y="9850"/>
                    </a:lnTo>
                    <a:lnTo>
                      <a:pt x="1" y="11292"/>
                    </a:lnTo>
                    <a:lnTo>
                      <a:pt x="1" y="1589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8" name="CustomShape 119"/>
              <p:cNvSpPr/>
              <p:nvPr/>
            </p:nvSpPr>
            <p:spPr>
              <a:xfrm>
                <a:off x="1088280" y="3846240"/>
                <a:ext cx="360" cy="85320"/>
              </a:xfrm>
              <a:custGeom>
                <a:avLst/>
                <a:gdLst/>
                <a:ahLst/>
                <a:cxnLst/>
                <a:rect l="l" t="t" r="r" b="b"/>
                <a:pathLst>
                  <a:path w="1" h="4179">
                    <a:moveTo>
                      <a:pt x="1" y="4179"/>
                    </a:move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09" name="CustomShape 120"/>
              <p:cNvSpPr/>
              <p:nvPr/>
            </p:nvSpPr>
            <p:spPr>
              <a:xfrm>
                <a:off x="1181160" y="3754440"/>
                <a:ext cx="360" cy="30600"/>
              </a:xfrm>
              <a:custGeom>
                <a:avLst/>
                <a:gdLst/>
                <a:ahLst/>
                <a:cxnLst/>
                <a:rect l="l" t="t" r="r" b="b"/>
                <a:pathLst>
                  <a:path w="1" h="1518">
                    <a:moveTo>
                      <a:pt x="1" y="0"/>
                    </a:moveTo>
                    <a:lnTo>
                      <a:pt x="1" y="1517"/>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0" name="CustomShape 121"/>
              <p:cNvSpPr/>
              <p:nvPr/>
            </p:nvSpPr>
            <p:spPr>
              <a:xfrm>
                <a:off x="3852720" y="3731400"/>
                <a:ext cx="114120" cy="308880"/>
              </a:xfrm>
              <a:custGeom>
                <a:avLst/>
                <a:gdLst/>
                <a:ahLst/>
                <a:cxnLst/>
                <a:rect l="l" t="t" r="r" b="b"/>
                <a:pathLst>
                  <a:path w="5572" h="15024">
                    <a:moveTo>
                      <a:pt x="1" y="15024"/>
                    </a:moveTo>
                    <a:lnTo>
                      <a:pt x="1" y="8134"/>
                    </a:lnTo>
                    <a:lnTo>
                      <a:pt x="5572" y="4975"/>
                    </a:lnTo>
                    <a:lnTo>
                      <a:pt x="5572"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1" name="CustomShape 122"/>
              <p:cNvSpPr/>
              <p:nvPr/>
            </p:nvSpPr>
            <p:spPr>
              <a:xfrm>
                <a:off x="3936240" y="3668760"/>
                <a:ext cx="62280" cy="61920"/>
              </a:xfrm>
              <a:custGeom>
                <a:avLst/>
                <a:gdLst/>
                <a:ahLst/>
                <a:cxnLst/>
                <a:rect l="l" t="t" r="r" b="b"/>
                <a:pathLst>
                  <a:path w="3061" h="3035">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760">
                <a:solidFill>
                  <a:srgbClr val="B1B2B4"/>
                </a:solidFill>
                <a:round/>
              </a:ln>
            </p:spPr>
            <p:style>
              <a:lnRef idx="0">
                <a:scrgbClr r="0" g="0" b="0"/>
              </a:lnRef>
              <a:fillRef idx="0">
                <a:scrgbClr r="0" g="0" b="0"/>
              </a:fillRef>
              <a:effectRef idx="0">
                <a:scrgbClr r="0" g="0" b="0"/>
              </a:effectRef>
              <a:fontRef idx="minor"/>
            </p:style>
          </p:sp>
          <p:sp>
            <p:nvSpPr>
              <p:cNvPr id="312" name="CustomShape 123"/>
              <p:cNvSpPr/>
              <p:nvPr/>
            </p:nvSpPr>
            <p:spPr>
              <a:xfrm>
                <a:off x="3780360" y="3991680"/>
                <a:ext cx="360" cy="132120"/>
              </a:xfrm>
              <a:custGeom>
                <a:avLst/>
                <a:gdLst/>
                <a:ahLst/>
                <a:cxnLst/>
                <a:rect l="l" t="t" r="r" b="b"/>
                <a:pathLst>
                  <a:path w="1" h="6443">
                    <a:moveTo>
                      <a:pt x="1" y="6443"/>
                    </a:move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3" name="CustomShape 124"/>
              <p:cNvSpPr/>
              <p:nvPr/>
            </p:nvSpPr>
            <p:spPr>
              <a:xfrm>
                <a:off x="3700440" y="3804480"/>
                <a:ext cx="19800" cy="561240"/>
              </a:xfrm>
              <a:custGeom>
                <a:avLst/>
                <a:gdLst/>
                <a:ahLst/>
                <a:cxnLst/>
                <a:rect l="l" t="t" r="r" b="b"/>
                <a:pathLst>
                  <a:path w="996" h="27261">
                    <a:moveTo>
                      <a:pt x="995" y="27261"/>
                    </a:moveTo>
                    <a:lnTo>
                      <a:pt x="995" y="9079"/>
                    </a:lnTo>
                    <a:lnTo>
                      <a:pt x="1" y="8333"/>
                    </a:ln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4" name="CustomShape 125"/>
              <p:cNvSpPr/>
              <p:nvPr/>
            </p:nvSpPr>
            <p:spPr>
              <a:xfrm>
                <a:off x="3898800" y="3778560"/>
                <a:ext cx="360" cy="93600"/>
              </a:xfrm>
              <a:custGeom>
                <a:avLst/>
                <a:gdLst/>
                <a:ahLst/>
                <a:cxnLst/>
                <a:rect l="l" t="t" r="r" b="b"/>
                <a:pathLst>
                  <a:path w="1" h="4577">
                    <a:moveTo>
                      <a:pt x="0" y="4577"/>
                    </a:moveTo>
                    <a:lnTo>
                      <a:pt x="0"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5" name="CustomShape 126"/>
              <p:cNvSpPr/>
              <p:nvPr/>
            </p:nvSpPr>
            <p:spPr>
              <a:xfrm>
                <a:off x="3841920" y="4043160"/>
                <a:ext cx="10080" cy="189360"/>
              </a:xfrm>
              <a:custGeom>
                <a:avLst/>
                <a:gdLst/>
                <a:ahLst/>
                <a:cxnLst/>
                <a:rect l="l" t="t" r="r" b="b"/>
                <a:pathLst>
                  <a:path w="523" h="9228">
                    <a:moveTo>
                      <a:pt x="523" y="0"/>
                    </a:moveTo>
                    <a:lnTo>
                      <a:pt x="0" y="373"/>
                    </a:lnTo>
                    <a:lnTo>
                      <a:pt x="0" y="9228"/>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6" name="CustomShape 127"/>
              <p:cNvSpPr/>
              <p:nvPr/>
            </p:nvSpPr>
            <p:spPr>
              <a:xfrm>
                <a:off x="3749040" y="3872880"/>
                <a:ext cx="62280" cy="62280"/>
              </a:xfrm>
              <a:custGeom>
                <a:avLst/>
                <a:gdLst/>
                <a:ahLst/>
                <a:cxnLst/>
                <a:rect l="l" t="t" r="r" b="b"/>
                <a:pathLst>
                  <a:path w="3060" h="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7" name="CustomShape 128"/>
              <p:cNvSpPr/>
              <p:nvPr/>
            </p:nvSpPr>
            <p:spPr>
              <a:xfrm>
                <a:off x="3599640" y="3771720"/>
                <a:ext cx="360" cy="93600"/>
              </a:xfrm>
              <a:custGeom>
                <a:avLst/>
                <a:gdLst/>
                <a:ahLst/>
                <a:cxnLst/>
                <a:rect l="l" t="t" r="r" b="b"/>
                <a:pathLst>
                  <a:path w="1" h="4578">
                    <a:moveTo>
                      <a:pt x="1" y="4577"/>
                    </a:moveTo>
                    <a:lnTo>
                      <a:pt x="1"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8" name="CustomShape 129"/>
              <p:cNvSpPr/>
              <p:nvPr/>
            </p:nvSpPr>
            <p:spPr>
              <a:xfrm>
                <a:off x="3660120" y="4072320"/>
                <a:ext cx="360" cy="51480"/>
              </a:xfrm>
              <a:custGeom>
                <a:avLst/>
                <a:gdLst/>
                <a:ahLst/>
                <a:cxnLst/>
                <a:rect l="l" t="t" r="r" b="b"/>
                <a:pathLst>
                  <a:path w="1" h="2538">
                    <a:moveTo>
                      <a:pt x="0" y="2538"/>
                    </a:moveTo>
                    <a:lnTo>
                      <a:pt x="0" y="1"/>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19" name="CustomShape 130"/>
              <p:cNvSpPr/>
              <p:nvPr/>
            </p:nvSpPr>
            <p:spPr>
              <a:xfrm>
                <a:off x="3602160" y="3937320"/>
                <a:ext cx="57240" cy="91080"/>
              </a:xfrm>
              <a:custGeom>
                <a:avLst/>
                <a:gdLst/>
                <a:ahLst/>
                <a:cxnLst/>
                <a:rect l="l" t="t" r="r" b="b"/>
                <a:pathLst>
                  <a:path w="2812" h="4453">
                    <a:moveTo>
                      <a:pt x="2811" y="4453"/>
                    </a:moveTo>
                    <a:lnTo>
                      <a:pt x="1" y="3458"/>
                    </a:lnTo>
                    <a:lnTo>
                      <a:pt x="1"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20" name="CustomShape 131"/>
              <p:cNvSpPr/>
              <p:nvPr/>
            </p:nvSpPr>
            <p:spPr>
              <a:xfrm>
                <a:off x="457200" y="3048120"/>
                <a:ext cx="508680" cy="861840"/>
              </a:xfrm>
              <a:custGeom>
                <a:avLst/>
                <a:gdLst/>
                <a:ahLst/>
                <a:cxnLst/>
                <a:rect l="l" t="t" r="r" b="b"/>
                <a:pathLst>
                  <a:path w="24699" h="41837">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21" name="CustomShape 132"/>
              <p:cNvSpPr/>
              <p:nvPr/>
            </p:nvSpPr>
            <p:spPr>
              <a:xfrm>
                <a:off x="480960" y="3111840"/>
                <a:ext cx="461160" cy="687960"/>
              </a:xfrm>
              <a:custGeom>
                <a:avLst/>
                <a:gdLst/>
                <a:ahLst/>
                <a:cxnLst/>
                <a:rect l="l" t="t" r="r" b="b"/>
                <a:pathLst>
                  <a:path w="22411" h="33405">
                    <a:moveTo>
                      <a:pt x="0" y="1"/>
                    </a:moveTo>
                    <a:lnTo>
                      <a:pt x="0" y="33405"/>
                    </a:lnTo>
                    <a:lnTo>
                      <a:pt x="22410" y="33405"/>
                    </a:lnTo>
                    <a:lnTo>
                      <a:pt x="2241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2" name="CustomShape 133"/>
              <p:cNvSpPr/>
              <p:nvPr/>
            </p:nvSpPr>
            <p:spPr>
              <a:xfrm>
                <a:off x="480960" y="3111840"/>
                <a:ext cx="12240" cy="687960"/>
              </a:xfrm>
              <a:custGeom>
                <a:avLst/>
                <a:gdLst/>
                <a:ahLst/>
                <a:cxnLst/>
                <a:rect l="l" t="t" r="r" b="b"/>
                <a:pathLst>
                  <a:path w="622" h="33405">
                    <a:moveTo>
                      <a:pt x="0" y="1"/>
                    </a:moveTo>
                    <a:lnTo>
                      <a:pt x="0" y="33405"/>
                    </a:lnTo>
                    <a:lnTo>
                      <a:pt x="622" y="33405"/>
                    </a:lnTo>
                    <a:lnTo>
                      <a:pt x="622" y="1"/>
                    </a:ln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323" name="CustomShape 134"/>
              <p:cNvSpPr/>
              <p:nvPr/>
            </p:nvSpPr>
            <p:spPr>
              <a:xfrm>
                <a:off x="480960" y="3111840"/>
                <a:ext cx="461160" cy="687960"/>
              </a:xfrm>
              <a:custGeom>
                <a:avLst/>
                <a:gdLst/>
                <a:ahLst/>
                <a:cxnLst/>
                <a:rect l="l" t="t" r="r" b="b"/>
                <a:pathLst>
                  <a:path w="22411" h="33405">
                    <a:moveTo>
                      <a:pt x="0" y="1"/>
                    </a:moveTo>
                    <a:lnTo>
                      <a:pt x="0" y="33405"/>
                    </a:lnTo>
                    <a:lnTo>
                      <a:pt x="22410" y="33405"/>
                    </a:lnTo>
                    <a:lnTo>
                      <a:pt x="2241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4" name="CustomShape 135"/>
              <p:cNvSpPr/>
              <p:nvPr/>
            </p:nvSpPr>
            <p:spPr>
              <a:xfrm>
                <a:off x="663840" y="3080520"/>
                <a:ext cx="95040" cy="9000"/>
              </a:xfrm>
              <a:custGeom>
                <a:avLst/>
                <a:gdLst/>
                <a:ahLst/>
                <a:cxnLst/>
                <a:rect l="l" t="t" r="r" b="b"/>
                <a:pathLst>
                  <a:path w="4652" h="474">
                    <a:moveTo>
                      <a:pt x="1" y="1"/>
                    </a:moveTo>
                    <a:lnTo>
                      <a:pt x="1" y="473"/>
                    </a:lnTo>
                    <a:lnTo>
                      <a:pt x="4652" y="473"/>
                    </a:lnTo>
                    <a:lnTo>
                      <a:pt x="4652"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25" name="CustomShape 136"/>
              <p:cNvSpPr/>
              <p:nvPr/>
            </p:nvSpPr>
            <p:spPr>
              <a:xfrm>
                <a:off x="710640" y="3427560"/>
                <a:ext cx="360" cy="360"/>
              </a:xfrm>
              <a:custGeom>
                <a:avLst/>
                <a:gdLst/>
                <a:ahLst/>
                <a:cxnLst/>
                <a:rect l="l" t="t" r="r" b="b"/>
                <a:pathLst>
                  <a:path w="1" h="1">
                    <a:moveTo>
                      <a:pt x="1" y="0"/>
                    </a:moveTo>
                    <a:lnTo>
                      <a:pt x="1" y="0"/>
                    </a:lnTo>
                    <a:close/>
                  </a:path>
                </a:pathLst>
              </a:custGeom>
              <a:solidFill>
                <a:srgbClr val="DBF1F8"/>
              </a:solidFill>
              <a:ln>
                <a:noFill/>
              </a:ln>
            </p:spPr>
            <p:style>
              <a:lnRef idx="0">
                <a:scrgbClr r="0" g="0" b="0"/>
              </a:lnRef>
              <a:fillRef idx="0">
                <a:scrgbClr r="0" g="0" b="0"/>
              </a:fillRef>
              <a:effectRef idx="0">
                <a:scrgbClr r="0" g="0" b="0"/>
              </a:effectRef>
              <a:fontRef idx="minor"/>
            </p:style>
          </p:sp>
          <p:sp>
            <p:nvSpPr>
              <p:cNvPr id="326" name="CustomShape 137"/>
              <p:cNvSpPr/>
              <p:nvPr/>
            </p:nvSpPr>
            <p:spPr>
              <a:xfrm>
                <a:off x="710640" y="3427560"/>
                <a:ext cx="360" cy="360"/>
              </a:xfrm>
              <a:custGeom>
                <a:avLst/>
                <a:gdLst/>
                <a:ahLst/>
                <a:cxnLst/>
                <a:rect l="l" t="t" r="r" b="b"/>
                <a:pathLst>
                  <a:path w="1" h="1">
                    <a:moveTo>
                      <a:pt x="1" y="0"/>
                    </a:moveTo>
                    <a:lnTo>
                      <a:pt x="1" y="0"/>
                    </a:lnTo>
                  </a:path>
                </a:pathLst>
              </a:custGeom>
              <a:noFill/>
              <a:ln>
                <a:noFill/>
              </a:ln>
            </p:spPr>
            <p:style>
              <a:lnRef idx="0">
                <a:scrgbClr r="0" g="0" b="0"/>
              </a:lnRef>
              <a:fillRef idx="0">
                <a:scrgbClr r="0" g="0" b="0"/>
              </a:fillRef>
              <a:effectRef idx="0">
                <a:scrgbClr r="0" g="0" b="0"/>
              </a:effectRef>
              <a:fontRef idx="minor"/>
            </p:style>
          </p:sp>
          <p:sp>
            <p:nvSpPr>
              <p:cNvPr id="327" name="CustomShape 138"/>
              <p:cNvSpPr/>
              <p:nvPr/>
            </p:nvSpPr>
            <p:spPr>
              <a:xfrm>
                <a:off x="664920" y="3535920"/>
                <a:ext cx="93240" cy="138240"/>
              </a:xfrm>
              <a:custGeom>
                <a:avLst/>
                <a:gdLst/>
                <a:ahLst/>
                <a:cxnLst/>
                <a:rect l="l" t="t" r="r" b="b"/>
                <a:pathLst>
                  <a:path w="4552" h="6741">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28" name="CustomShape 139"/>
              <p:cNvSpPr/>
              <p:nvPr/>
            </p:nvSpPr>
            <p:spPr>
              <a:xfrm>
                <a:off x="3956400" y="2209320"/>
                <a:ext cx="478440" cy="312120"/>
              </a:xfrm>
              <a:custGeom>
                <a:avLst/>
                <a:gdLst/>
                <a:ahLst/>
                <a:cxnLst/>
                <a:rect l="l" t="t" r="r" b="b"/>
                <a:pathLst>
                  <a:path w="23232" h="15173">
                    <a:moveTo>
                      <a:pt x="1" y="0"/>
                    </a:moveTo>
                    <a:lnTo>
                      <a:pt x="1" y="15173"/>
                    </a:lnTo>
                    <a:lnTo>
                      <a:pt x="23231" y="15173"/>
                    </a:lnTo>
                    <a:lnTo>
                      <a:pt x="23231" y="0"/>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329" name="CustomShape 140"/>
              <p:cNvSpPr/>
              <p:nvPr/>
            </p:nvSpPr>
            <p:spPr>
              <a:xfrm>
                <a:off x="3956400" y="2209320"/>
                <a:ext cx="478440" cy="143280"/>
              </a:xfrm>
              <a:custGeom>
                <a:avLst/>
                <a:gdLst/>
                <a:ahLst/>
                <a:cxnLst/>
                <a:rect l="l" t="t" r="r" b="b"/>
                <a:pathLst>
                  <a:path w="23232" h="6990">
                    <a:moveTo>
                      <a:pt x="1" y="0"/>
                    </a:moveTo>
                    <a:lnTo>
                      <a:pt x="11616" y="6990"/>
                    </a:lnTo>
                    <a:lnTo>
                      <a:pt x="23231"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30" name="CustomShape 141"/>
              <p:cNvSpPr/>
              <p:nvPr/>
            </p:nvSpPr>
            <p:spPr>
              <a:xfrm>
                <a:off x="4100760" y="3753360"/>
                <a:ext cx="240480" cy="227160"/>
              </a:xfrm>
              <a:custGeom>
                <a:avLst/>
                <a:gdLst/>
                <a:ahLst/>
                <a:cxnLst/>
                <a:rect l="l" t="t" r="r" b="b"/>
                <a:pathLst>
                  <a:path w="11691" h="11044">
                    <a:moveTo>
                      <a:pt x="1" y="0"/>
                    </a:moveTo>
                    <a:lnTo>
                      <a:pt x="1" y="11044"/>
                    </a:lnTo>
                    <a:lnTo>
                      <a:pt x="11691" y="11044"/>
                    </a:lnTo>
                    <a:lnTo>
                      <a:pt x="11691"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1" name="CustomShape 142"/>
              <p:cNvSpPr/>
              <p:nvPr/>
            </p:nvSpPr>
            <p:spPr>
              <a:xfrm>
                <a:off x="4001400" y="3972240"/>
                <a:ext cx="439200" cy="20160"/>
              </a:xfrm>
              <a:custGeom>
                <a:avLst/>
                <a:gdLst/>
                <a:ahLst/>
                <a:cxnLst/>
                <a:rect l="l" t="t" r="r" b="b"/>
                <a:pathLst>
                  <a:path w="21341" h="1021">
                    <a:moveTo>
                      <a:pt x="1" y="1"/>
                    </a:moveTo>
                    <a:lnTo>
                      <a:pt x="1" y="1021"/>
                    </a:lnTo>
                    <a:lnTo>
                      <a:pt x="21341" y="1021"/>
                    </a:lnTo>
                    <a:lnTo>
                      <a:pt x="21341" y="1"/>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2" name="CustomShape 143"/>
              <p:cNvSpPr/>
              <p:nvPr/>
            </p:nvSpPr>
            <p:spPr>
              <a:xfrm>
                <a:off x="3599640" y="2945160"/>
                <a:ext cx="1242360" cy="829440"/>
              </a:xfrm>
              <a:custGeom>
                <a:avLst/>
                <a:gdLst/>
                <a:ahLst/>
                <a:cxnLst/>
                <a:rect l="l" t="t" r="r" b="b"/>
                <a:pathLst>
                  <a:path w="60291" h="40269">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33" name="CustomShape 144"/>
              <p:cNvSpPr/>
              <p:nvPr/>
            </p:nvSpPr>
            <p:spPr>
              <a:xfrm>
                <a:off x="3642480" y="2999880"/>
                <a:ext cx="1157400" cy="663840"/>
              </a:xfrm>
              <a:custGeom>
                <a:avLst/>
                <a:gdLst/>
                <a:ahLst/>
                <a:cxnLst/>
                <a:rect l="l" t="t" r="r" b="b"/>
                <a:pathLst>
                  <a:path w="56163" h="32236">
                    <a:moveTo>
                      <a:pt x="1" y="1"/>
                    </a:moveTo>
                    <a:lnTo>
                      <a:pt x="1" y="32235"/>
                    </a:lnTo>
                    <a:lnTo>
                      <a:pt x="56163" y="32235"/>
                    </a:lnTo>
                    <a:lnTo>
                      <a:pt x="56163"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34" name="CustomShape 145"/>
              <p:cNvSpPr/>
              <p:nvPr/>
            </p:nvSpPr>
            <p:spPr>
              <a:xfrm>
                <a:off x="3642480" y="3063240"/>
                <a:ext cx="1157400" cy="61920"/>
              </a:xfrm>
              <a:custGeom>
                <a:avLst/>
                <a:gdLst/>
                <a:ahLst/>
                <a:cxnLst/>
                <a:rect l="l" t="t" r="r" b="b"/>
                <a:pathLst>
                  <a:path w="56163" h="3035">
                    <a:moveTo>
                      <a:pt x="1" y="0"/>
                    </a:moveTo>
                    <a:lnTo>
                      <a:pt x="1" y="3034"/>
                    </a:lnTo>
                    <a:lnTo>
                      <a:pt x="56163" y="3034"/>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5" name="CustomShape 146"/>
              <p:cNvSpPr/>
              <p:nvPr/>
            </p:nvSpPr>
            <p:spPr>
              <a:xfrm>
                <a:off x="3642480" y="3544200"/>
                <a:ext cx="1157400" cy="16200"/>
              </a:xfrm>
              <a:custGeom>
                <a:avLst/>
                <a:gdLst/>
                <a:ahLst/>
                <a:cxnLst/>
                <a:rect l="l" t="t" r="r" b="b"/>
                <a:pathLst>
                  <a:path w="56163" h="822">
                    <a:moveTo>
                      <a:pt x="1" y="0"/>
                    </a:moveTo>
                    <a:lnTo>
                      <a:pt x="1" y="821"/>
                    </a:lnTo>
                    <a:lnTo>
                      <a:pt x="56163" y="821"/>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6" name="CustomShape 147"/>
              <p:cNvSpPr/>
              <p:nvPr/>
            </p:nvSpPr>
            <p:spPr>
              <a:xfrm>
                <a:off x="3642480" y="3600000"/>
                <a:ext cx="1157400" cy="15840"/>
              </a:xfrm>
              <a:custGeom>
                <a:avLst/>
                <a:gdLst/>
                <a:ahLst/>
                <a:cxnLst/>
                <a:rect l="l" t="t" r="r" b="b"/>
                <a:pathLst>
                  <a:path w="56163" h="797">
                    <a:moveTo>
                      <a:pt x="1" y="0"/>
                    </a:moveTo>
                    <a:lnTo>
                      <a:pt x="1" y="796"/>
                    </a:lnTo>
                    <a:lnTo>
                      <a:pt x="56163" y="796"/>
                    </a:lnTo>
                    <a:lnTo>
                      <a:pt x="56163"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7" name="CustomShape 148"/>
              <p:cNvSpPr/>
              <p:nvPr/>
            </p:nvSpPr>
            <p:spPr>
              <a:xfrm>
                <a:off x="3711600" y="3197520"/>
                <a:ext cx="388440" cy="292680"/>
              </a:xfrm>
              <a:custGeom>
                <a:avLst/>
                <a:gdLst/>
                <a:ahLst/>
                <a:cxnLst/>
                <a:rect l="l" t="t" r="r" b="b"/>
                <a:pathLst>
                  <a:path w="18879" h="14228">
                    <a:moveTo>
                      <a:pt x="1" y="1"/>
                    </a:moveTo>
                    <a:lnTo>
                      <a:pt x="1" y="14228"/>
                    </a:lnTo>
                    <a:lnTo>
                      <a:pt x="18879" y="14228"/>
                    </a:lnTo>
                    <a:lnTo>
                      <a:pt x="18879"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8" name="CustomShape 149"/>
              <p:cNvSpPr/>
              <p:nvPr/>
            </p:nvSpPr>
            <p:spPr>
              <a:xfrm>
                <a:off x="4189320" y="3197520"/>
                <a:ext cx="539280" cy="10440"/>
              </a:xfrm>
              <a:custGeom>
                <a:avLst/>
                <a:gdLst/>
                <a:ahLst/>
                <a:cxnLst/>
                <a:rect l="l" t="t" r="r" b="b"/>
                <a:pathLst>
                  <a:path w="26192" h="548">
                    <a:moveTo>
                      <a:pt x="1" y="1"/>
                    </a:moveTo>
                    <a:lnTo>
                      <a:pt x="1" y="548"/>
                    </a:lnTo>
                    <a:lnTo>
                      <a:pt x="26191" y="548"/>
                    </a:lnTo>
                    <a:lnTo>
                      <a:pt x="26191"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39" name="CustomShape 150"/>
              <p:cNvSpPr/>
              <p:nvPr/>
            </p:nvSpPr>
            <p:spPr>
              <a:xfrm>
                <a:off x="4189320" y="3236400"/>
                <a:ext cx="539280" cy="10440"/>
              </a:xfrm>
              <a:custGeom>
                <a:avLst/>
                <a:gdLst/>
                <a:ahLst/>
                <a:cxnLst/>
                <a:rect l="l" t="t" r="r" b="b"/>
                <a:pathLst>
                  <a:path w="26192" h="549">
                    <a:moveTo>
                      <a:pt x="1" y="1"/>
                    </a:moveTo>
                    <a:lnTo>
                      <a:pt x="1" y="548"/>
                    </a:lnTo>
                    <a:lnTo>
                      <a:pt x="26191" y="548"/>
                    </a:lnTo>
                    <a:lnTo>
                      <a:pt x="26191"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0" name="CustomShape 151"/>
              <p:cNvSpPr/>
              <p:nvPr/>
            </p:nvSpPr>
            <p:spPr>
              <a:xfrm>
                <a:off x="4189320" y="3275280"/>
                <a:ext cx="360720" cy="10440"/>
              </a:xfrm>
              <a:custGeom>
                <a:avLst/>
                <a:gdLst/>
                <a:ahLst/>
                <a:cxnLst/>
                <a:rect l="l" t="t" r="r" b="b"/>
                <a:pathLst>
                  <a:path w="17536" h="548">
                    <a:moveTo>
                      <a:pt x="1" y="0"/>
                    </a:moveTo>
                    <a:lnTo>
                      <a:pt x="1" y="547"/>
                    </a:lnTo>
                    <a:lnTo>
                      <a:pt x="17536" y="547"/>
                    </a:lnTo>
                    <a:lnTo>
                      <a:pt x="17536"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1" name="CustomShape 152"/>
              <p:cNvSpPr/>
              <p:nvPr/>
            </p:nvSpPr>
            <p:spPr>
              <a:xfrm>
                <a:off x="4189320" y="3314520"/>
                <a:ext cx="360720" cy="10440"/>
              </a:xfrm>
              <a:custGeom>
                <a:avLst/>
                <a:gdLst/>
                <a:ahLst/>
                <a:cxnLst/>
                <a:rect l="l" t="t" r="r" b="b"/>
                <a:pathLst>
                  <a:path w="17536" h="548">
                    <a:moveTo>
                      <a:pt x="1" y="1"/>
                    </a:moveTo>
                    <a:lnTo>
                      <a:pt x="1" y="548"/>
                    </a:lnTo>
                    <a:lnTo>
                      <a:pt x="17536" y="548"/>
                    </a:lnTo>
                    <a:lnTo>
                      <a:pt x="17536"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2" name="CustomShape 153"/>
              <p:cNvSpPr/>
              <p:nvPr/>
            </p:nvSpPr>
            <p:spPr>
              <a:xfrm>
                <a:off x="4189320" y="3353400"/>
                <a:ext cx="360720" cy="10440"/>
              </a:xfrm>
              <a:custGeom>
                <a:avLst/>
                <a:gdLst/>
                <a:ahLst/>
                <a:cxnLst/>
                <a:rect l="l" t="t" r="r" b="b"/>
                <a:pathLst>
                  <a:path w="17536" h="549">
                    <a:moveTo>
                      <a:pt x="1" y="1"/>
                    </a:moveTo>
                    <a:lnTo>
                      <a:pt x="1" y="548"/>
                    </a:lnTo>
                    <a:lnTo>
                      <a:pt x="17536" y="548"/>
                    </a:lnTo>
                    <a:lnTo>
                      <a:pt x="17536"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3" name="CustomShape 154"/>
              <p:cNvSpPr/>
              <p:nvPr/>
            </p:nvSpPr>
            <p:spPr>
              <a:xfrm>
                <a:off x="4616640" y="3275280"/>
                <a:ext cx="111960" cy="10440"/>
              </a:xfrm>
              <a:custGeom>
                <a:avLst/>
                <a:gdLst/>
                <a:ahLst/>
                <a:cxnLst/>
                <a:rect l="l" t="t" r="r" b="b"/>
                <a:pathLst>
                  <a:path w="5473" h="548">
                    <a:moveTo>
                      <a:pt x="0" y="0"/>
                    </a:moveTo>
                    <a:lnTo>
                      <a:pt x="0" y="547"/>
                    </a:lnTo>
                    <a:lnTo>
                      <a:pt x="5472" y="547"/>
                    </a:lnTo>
                    <a:lnTo>
                      <a:pt x="5472"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4" name="CustomShape 155"/>
              <p:cNvSpPr/>
              <p:nvPr/>
            </p:nvSpPr>
            <p:spPr>
              <a:xfrm>
                <a:off x="4616640" y="3314520"/>
                <a:ext cx="111960" cy="10440"/>
              </a:xfrm>
              <a:custGeom>
                <a:avLst/>
                <a:gdLst/>
                <a:ahLst/>
                <a:cxnLst/>
                <a:rect l="l" t="t" r="r" b="b"/>
                <a:pathLst>
                  <a:path w="5473" h="548">
                    <a:moveTo>
                      <a:pt x="0" y="1"/>
                    </a:moveTo>
                    <a:lnTo>
                      <a:pt x="0" y="548"/>
                    </a:lnTo>
                    <a:lnTo>
                      <a:pt x="5472" y="548"/>
                    </a:lnTo>
                    <a:lnTo>
                      <a:pt x="5472"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5" name="CustomShape 156"/>
              <p:cNvSpPr/>
              <p:nvPr/>
            </p:nvSpPr>
            <p:spPr>
              <a:xfrm>
                <a:off x="4616640" y="3353400"/>
                <a:ext cx="111960" cy="10440"/>
              </a:xfrm>
              <a:custGeom>
                <a:avLst/>
                <a:gdLst/>
                <a:ahLst/>
                <a:cxnLst/>
                <a:rect l="l" t="t" r="r" b="b"/>
                <a:pathLst>
                  <a:path w="5473" h="549">
                    <a:moveTo>
                      <a:pt x="0" y="1"/>
                    </a:moveTo>
                    <a:lnTo>
                      <a:pt x="0" y="548"/>
                    </a:lnTo>
                    <a:lnTo>
                      <a:pt x="5472" y="548"/>
                    </a:lnTo>
                    <a:lnTo>
                      <a:pt x="5472" y="1"/>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6" name="CustomShape 157"/>
              <p:cNvSpPr/>
              <p:nvPr/>
            </p:nvSpPr>
            <p:spPr>
              <a:xfrm>
                <a:off x="4189320" y="3392280"/>
                <a:ext cx="539280" cy="10440"/>
              </a:xfrm>
              <a:custGeom>
                <a:avLst/>
                <a:gdLst/>
                <a:ahLst/>
                <a:cxnLst/>
                <a:rect l="l" t="t" r="r" b="b"/>
                <a:pathLst>
                  <a:path w="26192" h="548">
                    <a:moveTo>
                      <a:pt x="1" y="0"/>
                    </a:moveTo>
                    <a:lnTo>
                      <a:pt x="1" y="547"/>
                    </a:lnTo>
                    <a:lnTo>
                      <a:pt x="26191" y="547"/>
                    </a:lnTo>
                    <a:lnTo>
                      <a:pt x="26191"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7" name="CustomShape 158"/>
              <p:cNvSpPr/>
              <p:nvPr/>
            </p:nvSpPr>
            <p:spPr>
              <a:xfrm>
                <a:off x="4189320" y="3431160"/>
                <a:ext cx="426600" cy="10080"/>
              </a:xfrm>
              <a:custGeom>
                <a:avLst/>
                <a:gdLst/>
                <a:ahLst/>
                <a:cxnLst/>
                <a:rect l="l" t="t" r="r" b="b"/>
                <a:pathLst>
                  <a:path w="20720" h="523">
                    <a:moveTo>
                      <a:pt x="1" y="0"/>
                    </a:moveTo>
                    <a:lnTo>
                      <a:pt x="1" y="523"/>
                    </a:lnTo>
                    <a:lnTo>
                      <a:pt x="20719" y="523"/>
                    </a:lnTo>
                    <a:lnTo>
                      <a:pt x="20719"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8" name="CustomShape 159"/>
              <p:cNvSpPr/>
              <p:nvPr/>
            </p:nvSpPr>
            <p:spPr>
              <a:xfrm>
                <a:off x="4189320" y="3479400"/>
                <a:ext cx="426600" cy="10440"/>
              </a:xfrm>
              <a:custGeom>
                <a:avLst/>
                <a:gdLst/>
                <a:ahLst/>
                <a:cxnLst/>
                <a:rect l="l" t="t" r="r" b="b"/>
                <a:pathLst>
                  <a:path w="20720" h="548">
                    <a:moveTo>
                      <a:pt x="1" y="0"/>
                    </a:moveTo>
                    <a:lnTo>
                      <a:pt x="1" y="548"/>
                    </a:lnTo>
                    <a:lnTo>
                      <a:pt x="20719" y="548"/>
                    </a:lnTo>
                    <a:lnTo>
                      <a:pt x="20719" y="0"/>
                    </a:lnTo>
                    <a:close/>
                  </a:path>
                </a:pathLst>
              </a:custGeom>
              <a:solidFill>
                <a:srgbClr val="D1D1D1"/>
              </a:solidFill>
              <a:ln>
                <a:noFill/>
              </a:ln>
            </p:spPr>
            <p:style>
              <a:lnRef idx="0">
                <a:scrgbClr r="0" g="0" b="0"/>
              </a:lnRef>
              <a:fillRef idx="0">
                <a:scrgbClr r="0" g="0" b="0"/>
              </a:fillRef>
              <a:effectRef idx="0">
                <a:scrgbClr r="0" g="0" b="0"/>
              </a:effectRef>
              <a:fontRef idx="minor"/>
            </p:style>
          </p:sp>
          <p:sp>
            <p:nvSpPr>
              <p:cNvPr id="349" name="CustomShape 160"/>
              <p:cNvSpPr/>
              <p:nvPr/>
            </p:nvSpPr>
            <p:spPr>
              <a:xfrm>
                <a:off x="1269000" y="2444040"/>
                <a:ext cx="409680" cy="256320"/>
              </a:xfrm>
              <a:custGeom>
                <a:avLst/>
                <a:gdLst/>
                <a:ahLst/>
                <a:cxnLst/>
                <a:rect l="l" t="t" r="r" b="b"/>
                <a:pathLst>
                  <a:path w="19899" h="12462">
                    <a:moveTo>
                      <a:pt x="1" y="0"/>
                    </a:moveTo>
                    <a:lnTo>
                      <a:pt x="1" y="12461"/>
                    </a:lnTo>
                    <a:lnTo>
                      <a:pt x="19899" y="12461"/>
                    </a:lnTo>
                    <a:lnTo>
                      <a:pt x="19899"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50" name="CustomShape 161"/>
              <p:cNvSpPr/>
              <p:nvPr/>
            </p:nvSpPr>
            <p:spPr>
              <a:xfrm>
                <a:off x="1299600" y="2656440"/>
                <a:ext cx="120240" cy="153000"/>
              </a:xfrm>
              <a:custGeom>
                <a:avLst/>
                <a:gdLst/>
                <a:ahLst/>
                <a:cxnLst/>
                <a:rect l="l" t="t" r="r" b="b"/>
                <a:pathLst>
                  <a:path w="5871" h="7462">
                    <a:moveTo>
                      <a:pt x="5870" y="0"/>
                    </a:moveTo>
                    <a:lnTo>
                      <a:pt x="0" y="722"/>
                    </a:lnTo>
                    <a:lnTo>
                      <a:pt x="0" y="7462"/>
                    </a:lnTo>
                    <a:lnTo>
                      <a:pt x="5870"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51" name="CustomShape 162"/>
              <p:cNvSpPr/>
              <p:nvPr/>
            </p:nvSpPr>
            <p:spPr>
              <a:xfrm>
                <a:off x="1400400" y="2483640"/>
                <a:ext cx="226080" cy="15120"/>
              </a:xfrm>
              <a:custGeom>
                <a:avLst/>
                <a:gdLst/>
                <a:ahLst/>
                <a:cxnLst/>
                <a:rect l="l" t="t" r="r" b="b"/>
                <a:pathLst>
                  <a:path w="10994" h="772">
                    <a:moveTo>
                      <a:pt x="0" y="0"/>
                    </a:moveTo>
                    <a:lnTo>
                      <a:pt x="0" y="771"/>
                    </a:lnTo>
                    <a:lnTo>
                      <a:pt x="10994" y="771"/>
                    </a:lnTo>
                    <a:lnTo>
                      <a:pt x="10994"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2" name="CustomShape 163"/>
              <p:cNvSpPr/>
              <p:nvPr/>
            </p:nvSpPr>
            <p:spPr>
              <a:xfrm>
                <a:off x="1517760" y="2534400"/>
                <a:ext cx="108360" cy="15120"/>
              </a:xfrm>
              <a:custGeom>
                <a:avLst/>
                <a:gdLst/>
                <a:ahLst/>
                <a:cxnLst/>
                <a:rect l="l" t="t" r="r" b="b"/>
                <a:pathLst>
                  <a:path w="5299" h="772">
                    <a:moveTo>
                      <a:pt x="1" y="1"/>
                    </a:moveTo>
                    <a:lnTo>
                      <a:pt x="1" y="772"/>
                    </a:lnTo>
                    <a:lnTo>
                      <a:pt x="5299" y="772"/>
                    </a:lnTo>
                    <a:lnTo>
                      <a:pt x="5299"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3" name="CustomShape 164"/>
              <p:cNvSpPr/>
              <p:nvPr/>
            </p:nvSpPr>
            <p:spPr>
              <a:xfrm>
                <a:off x="1517760" y="2585520"/>
                <a:ext cx="108360" cy="15120"/>
              </a:xfrm>
              <a:custGeom>
                <a:avLst/>
                <a:gdLst/>
                <a:ahLst/>
                <a:cxnLst/>
                <a:rect l="l" t="t" r="r" b="b"/>
                <a:pathLst>
                  <a:path w="5299" h="772">
                    <a:moveTo>
                      <a:pt x="1" y="1"/>
                    </a:moveTo>
                    <a:lnTo>
                      <a:pt x="1" y="772"/>
                    </a:lnTo>
                    <a:lnTo>
                      <a:pt x="5299" y="772"/>
                    </a:lnTo>
                    <a:lnTo>
                      <a:pt x="5299"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4" name="CustomShape 165"/>
              <p:cNvSpPr/>
              <p:nvPr/>
            </p:nvSpPr>
            <p:spPr>
              <a:xfrm>
                <a:off x="1400400" y="2636280"/>
                <a:ext cx="226080" cy="15120"/>
              </a:xfrm>
              <a:custGeom>
                <a:avLst/>
                <a:gdLst/>
                <a:ahLst/>
                <a:cxnLst/>
                <a:rect l="l" t="t" r="r" b="b"/>
                <a:pathLst>
                  <a:path w="10994" h="772">
                    <a:moveTo>
                      <a:pt x="0" y="0"/>
                    </a:moveTo>
                    <a:lnTo>
                      <a:pt x="0" y="771"/>
                    </a:lnTo>
                    <a:lnTo>
                      <a:pt x="10994" y="771"/>
                    </a:lnTo>
                    <a:lnTo>
                      <a:pt x="10994"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5" name="CustomShape 166"/>
              <p:cNvSpPr/>
              <p:nvPr/>
            </p:nvSpPr>
            <p:spPr>
              <a:xfrm>
                <a:off x="997560" y="2355480"/>
                <a:ext cx="477720" cy="298800"/>
              </a:xfrm>
              <a:custGeom>
                <a:avLst/>
                <a:gdLst/>
                <a:ahLst/>
                <a:cxnLst/>
                <a:rect l="l" t="t" r="r" b="b"/>
                <a:pathLst>
                  <a:path w="23207" h="14526">
                    <a:moveTo>
                      <a:pt x="0" y="0"/>
                    </a:moveTo>
                    <a:lnTo>
                      <a:pt x="0" y="14526"/>
                    </a:lnTo>
                    <a:lnTo>
                      <a:pt x="23206" y="14526"/>
                    </a:lnTo>
                    <a:lnTo>
                      <a:pt x="23206"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56" name="CustomShape 167"/>
              <p:cNvSpPr/>
              <p:nvPr/>
            </p:nvSpPr>
            <p:spPr>
              <a:xfrm>
                <a:off x="1033560" y="2602440"/>
                <a:ext cx="140760" cy="178920"/>
              </a:xfrm>
              <a:custGeom>
                <a:avLst/>
                <a:gdLst/>
                <a:ahLst/>
                <a:cxnLst/>
                <a:rect l="l" t="t" r="r" b="b"/>
                <a:pathLst>
                  <a:path w="6866" h="8706">
                    <a:moveTo>
                      <a:pt x="6865" y="1"/>
                    </a:moveTo>
                    <a:lnTo>
                      <a:pt x="0" y="821"/>
                    </a:lnTo>
                    <a:lnTo>
                      <a:pt x="0" y="8706"/>
                    </a:lnTo>
                    <a:lnTo>
                      <a:pt x="6865"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57" name="CustomShape 168"/>
              <p:cNvSpPr/>
              <p:nvPr/>
            </p:nvSpPr>
            <p:spPr>
              <a:xfrm>
                <a:off x="1058760" y="2401200"/>
                <a:ext cx="355680" cy="17640"/>
              </a:xfrm>
              <a:custGeom>
                <a:avLst/>
                <a:gdLst/>
                <a:ahLst/>
                <a:cxnLst/>
                <a:rect l="l" t="t" r="r" b="b"/>
                <a:pathLst>
                  <a:path w="17287" h="897">
                    <a:moveTo>
                      <a:pt x="0" y="1"/>
                    </a:moveTo>
                    <a:lnTo>
                      <a:pt x="0" y="896"/>
                    </a:lnTo>
                    <a:lnTo>
                      <a:pt x="17286" y="896"/>
                    </a:lnTo>
                    <a:lnTo>
                      <a:pt x="17286"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8" name="CustomShape 169"/>
              <p:cNvSpPr/>
              <p:nvPr/>
            </p:nvSpPr>
            <p:spPr>
              <a:xfrm>
                <a:off x="1243440" y="2460600"/>
                <a:ext cx="171000" cy="17640"/>
              </a:xfrm>
              <a:custGeom>
                <a:avLst/>
                <a:gdLst/>
                <a:ahLst/>
                <a:cxnLst/>
                <a:rect l="l" t="t" r="r" b="b"/>
                <a:pathLst>
                  <a:path w="8333" h="897">
                    <a:moveTo>
                      <a:pt x="0" y="1"/>
                    </a:moveTo>
                    <a:lnTo>
                      <a:pt x="0" y="896"/>
                    </a:lnTo>
                    <a:lnTo>
                      <a:pt x="8332" y="896"/>
                    </a:lnTo>
                    <a:lnTo>
                      <a:pt x="8332"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59" name="CustomShape 170"/>
              <p:cNvSpPr/>
              <p:nvPr/>
            </p:nvSpPr>
            <p:spPr>
              <a:xfrm>
                <a:off x="1243440" y="2519640"/>
                <a:ext cx="171000" cy="18360"/>
              </a:xfrm>
              <a:custGeom>
                <a:avLst/>
                <a:gdLst/>
                <a:ahLst/>
                <a:cxnLst/>
                <a:rect l="l" t="t" r="r" b="b"/>
                <a:pathLst>
                  <a:path w="8333" h="921">
                    <a:moveTo>
                      <a:pt x="0" y="0"/>
                    </a:moveTo>
                    <a:lnTo>
                      <a:pt x="0" y="921"/>
                    </a:lnTo>
                    <a:lnTo>
                      <a:pt x="8332" y="921"/>
                    </a:lnTo>
                    <a:lnTo>
                      <a:pt x="83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0" name="CustomShape 171"/>
              <p:cNvSpPr/>
              <p:nvPr/>
            </p:nvSpPr>
            <p:spPr>
              <a:xfrm>
                <a:off x="1058760" y="2460600"/>
                <a:ext cx="134280" cy="17640"/>
              </a:xfrm>
              <a:custGeom>
                <a:avLst/>
                <a:gdLst/>
                <a:ahLst/>
                <a:cxnLst/>
                <a:rect l="l" t="t" r="r" b="b"/>
                <a:pathLst>
                  <a:path w="6542" h="897">
                    <a:moveTo>
                      <a:pt x="0" y="1"/>
                    </a:moveTo>
                    <a:lnTo>
                      <a:pt x="0" y="896"/>
                    </a:lnTo>
                    <a:lnTo>
                      <a:pt x="6542" y="896"/>
                    </a:lnTo>
                    <a:lnTo>
                      <a:pt x="6542"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1" name="CustomShape 172"/>
              <p:cNvSpPr/>
              <p:nvPr/>
            </p:nvSpPr>
            <p:spPr>
              <a:xfrm>
                <a:off x="1058760" y="2519640"/>
                <a:ext cx="134280" cy="18360"/>
              </a:xfrm>
              <a:custGeom>
                <a:avLst/>
                <a:gdLst/>
                <a:ahLst/>
                <a:cxnLst/>
                <a:rect l="l" t="t" r="r" b="b"/>
                <a:pathLst>
                  <a:path w="6542" h="921">
                    <a:moveTo>
                      <a:pt x="0" y="0"/>
                    </a:moveTo>
                    <a:lnTo>
                      <a:pt x="0" y="921"/>
                    </a:lnTo>
                    <a:lnTo>
                      <a:pt x="6542" y="921"/>
                    </a:lnTo>
                    <a:lnTo>
                      <a:pt x="654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2" name="CustomShape 173"/>
              <p:cNvSpPr/>
              <p:nvPr/>
            </p:nvSpPr>
            <p:spPr>
              <a:xfrm>
                <a:off x="1058760" y="2579040"/>
                <a:ext cx="355680" cy="17640"/>
              </a:xfrm>
              <a:custGeom>
                <a:avLst/>
                <a:gdLst/>
                <a:ahLst/>
                <a:cxnLst/>
                <a:rect l="l" t="t" r="r" b="b"/>
                <a:pathLst>
                  <a:path w="17287" h="896">
                    <a:moveTo>
                      <a:pt x="0" y="0"/>
                    </a:moveTo>
                    <a:lnTo>
                      <a:pt x="0" y="896"/>
                    </a:lnTo>
                    <a:lnTo>
                      <a:pt x="17286" y="896"/>
                    </a:lnTo>
                    <a:lnTo>
                      <a:pt x="17286"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63" name="CustomShape 174"/>
              <p:cNvSpPr/>
              <p:nvPr/>
            </p:nvSpPr>
            <p:spPr>
              <a:xfrm>
                <a:off x="1506240" y="3147120"/>
                <a:ext cx="61920" cy="61920"/>
              </a:xfrm>
              <a:custGeom>
                <a:avLst/>
                <a:gdLst/>
                <a:ahLst/>
                <a:cxnLst/>
                <a:rect l="l" t="t" r="r" b="b"/>
                <a:pathLst>
                  <a:path w="3036" h="3035">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4" name="CustomShape 175"/>
              <p:cNvSpPr/>
              <p:nvPr/>
            </p:nvSpPr>
            <p:spPr>
              <a:xfrm>
                <a:off x="1410840" y="2741400"/>
                <a:ext cx="126000" cy="405000"/>
              </a:xfrm>
              <a:custGeom>
                <a:avLst/>
                <a:gdLst/>
                <a:ahLst/>
                <a:cxnLst/>
                <a:rect l="l" t="t" r="r" b="b"/>
                <a:pathLst>
                  <a:path w="6144" h="19675">
                    <a:moveTo>
                      <a:pt x="0" y="0"/>
                    </a:moveTo>
                    <a:lnTo>
                      <a:pt x="0" y="8482"/>
                    </a:lnTo>
                    <a:lnTo>
                      <a:pt x="6144" y="11615"/>
                    </a:lnTo>
                    <a:lnTo>
                      <a:pt x="6144" y="19674"/>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5" name="CustomShape 176"/>
              <p:cNvSpPr/>
              <p:nvPr/>
            </p:nvSpPr>
            <p:spPr>
              <a:xfrm>
                <a:off x="1467000" y="2701080"/>
                <a:ext cx="45360" cy="387000"/>
              </a:xfrm>
              <a:custGeom>
                <a:avLst/>
                <a:gdLst/>
                <a:ahLst/>
                <a:cxnLst/>
                <a:rect l="l" t="t" r="r" b="b"/>
                <a:pathLst>
                  <a:path w="2240" h="18804">
                    <a:moveTo>
                      <a:pt x="1" y="18804"/>
                    </a:moveTo>
                    <a:lnTo>
                      <a:pt x="1" y="8929"/>
                    </a:lnTo>
                    <a:lnTo>
                      <a:pt x="2239" y="7512"/>
                    </a:lnTo>
                    <a:lnTo>
                      <a:pt x="2239" y="0"/>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6" name="CustomShape 177"/>
              <p:cNvSpPr/>
              <p:nvPr/>
            </p:nvSpPr>
            <p:spPr>
              <a:xfrm>
                <a:off x="1467000" y="3162600"/>
                <a:ext cx="360" cy="156600"/>
              </a:xfrm>
              <a:custGeom>
                <a:avLst/>
                <a:gdLst/>
                <a:ahLst/>
                <a:cxnLst/>
                <a:rect l="l" t="t" r="r" b="b"/>
                <a:pathLst>
                  <a:path w="1" h="7637">
                    <a:moveTo>
                      <a:pt x="1" y="0"/>
                    </a:moveTo>
                    <a:lnTo>
                      <a:pt x="1" y="7636"/>
                    </a:lnTo>
                  </a:path>
                </a:pathLst>
              </a:custGeom>
              <a:noFill/>
              <a:ln w="23760">
                <a:solidFill>
                  <a:schemeClr val="accent3"/>
                </a:solidFill>
                <a:round/>
              </a:ln>
            </p:spPr>
            <p:style>
              <a:lnRef idx="0">
                <a:scrgbClr r="0" g="0" b="0"/>
              </a:lnRef>
              <a:fillRef idx="0">
                <a:scrgbClr r="0" g="0" b="0"/>
              </a:fillRef>
              <a:effectRef idx="0">
                <a:scrgbClr r="0" g="0" b="0"/>
              </a:effectRef>
              <a:fontRef idx="minor"/>
            </p:style>
          </p:sp>
          <p:sp>
            <p:nvSpPr>
              <p:cNvPr id="367" name="CustomShape 178"/>
              <p:cNvSpPr/>
              <p:nvPr/>
            </p:nvSpPr>
            <p:spPr>
              <a:xfrm>
                <a:off x="1467000" y="3396960"/>
                <a:ext cx="360" cy="54360"/>
              </a:xfrm>
              <a:custGeom>
                <a:avLst/>
                <a:gdLst/>
                <a:ahLst/>
                <a:cxnLst/>
                <a:rect l="l" t="t" r="r" b="b"/>
                <a:pathLst>
                  <a:path w="1" h="2663">
                    <a:moveTo>
                      <a:pt x="1" y="1"/>
                    </a:moveTo>
                    <a:lnTo>
                      <a:pt x="1" y="2662"/>
                    </a:lnTo>
                  </a:path>
                </a:pathLst>
              </a:custGeom>
              <a:noFill/>
              <a:ln w="23760">
                <a:solidFill>
                  <a:schemeClr val="accent3"/>
                </a:solidFill>
                <a:round/>
              </a:ln>
            </p:spPr>
            <p:style>
              <a:lnRef idx="0">
                <a:scrgbClr r="0" g="0" b="0"/>
              </a:lnRef>
              <a:fillRef idx="0">
                <a:scrgbClr r="0" g="0" b="0"/>
              </a:fillRef>
              <a:effectRef idx="0">
                <a:scrgbClr r="0" g="0" b="0"/>
              </a:effectRef>
              <a:fontRef idx="minor"/>
            </p:style>
          </p:sp>
        </p:grpSp>
        <p:sp>
          <p:nvSpPr>
            <p:cNvPr id="368" name="CustomShape 179"/>
            <p:cNvSpPr/>
            <p:nvPr/>
          </p:nvSpPr>
          <p:spPr>
            <a:xfrm>
              <a:off x="2897280" y="101700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69" name="CustomShape 180"/>
            <p:cNvSpPr/>
            <p:nvPr/>
          </p:nvSpPr>
          <p:spPr>
            <a:xfrm>
              <a:off x="1125360" y="14731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0" name="CustomShape 181"/>
            <p:cNvSpPr/>
            <p:nvPr/>
          </p:nvSpPr>
          <p:spPr>
            <a:xfrm>
              <a:off x="790920" y="30967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1" name="CustomShape 182"/>
            <p:cNvSpPr/>
            <p:nvPr/>
          </p:nvSpPr>
          <p:spPr>
            <a:xfrm>
              <a:off x="4107240" y="156348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2" name="CustomShape 183"/>
            <p:cNvSpPr/>
            <p:nvPr/>
          </p:nvSpPr>
          <p:spPr>
            <a:xfrm>
              <a:off x="4739400" y="2628720"/>
              <a:ext cx="89640" cy="89640"/>
            </a:xfrm>
            <a:prstGeom prst="ellipse">
              <a:avLst/>
            </a:prstGeom>
            <a:noFill/>
            <a:ln>
              <a:noFill/>
            </a:ln>
          </p:spPr>
          <p:style>
            <a:lnRef idx="0">
              <a:scrgbClr r="0" g="0" b="0"/>
            </a:lnRef>
            <a:fillRef idx="0">
              <a:scrgbClr r="0" g="0" b="0"/>
            </a:fillRef>
            <a:effectRef idx="0">
              <a:scrgbClr r="0" g="0" b="0"/>
            </a:effectRef>
            <a:fontRef idx="minor"/>
          </p:style>
        </p:sp>
        <p:sp>
          <p:nvSpPr>
            <p:cNvPr id="373" name="CustomShape 184"/>
            <p:cNvSpPr/>
            <p:nvPr/>
          </p:nvSpPr>
          <p:spPr>
            <a:xfrm>
              <a:off x="3998160" y="4018320"/>
              <a:ext cx="89640" cy="89640"/>
            </a:xfrm>
            <a:prstGeom prst="ellipse">
              <a:avLst/>
            </a:prstGeom>
            <a:noFill/>
            <a:ln>
              <a:noFill/>
            </a:ln>
          </p:spPr>
          <p:style>
            <a:lnRef idx="0">
              <a:scrgbClr r="0" g="0" b="0"/>
            </a:lnRef>
            <a:fillRef idx="0">
              <a:scrgbClr r="0" g="0" b="0"/>
            </a:fillRef>
            <a:effectRef idx="0">
              <a:scrgbClr r="0" g="0" b="0"/>
            </a:effectRef>
            <a:fontRef idx="minor"/>
          </p:style>
        </p:sp>
      </p:grpSp>
      <p:sp>
        <p:nvSpPr>
          <p:cNvPr id="374" name="CustomShape 185"/>
          <p:cNvSpPr/>
          <p:nvPr/>
        </p:nvSpPr>
        <p:spPr>
          <a:xfrm>
            <a:off x="4932040" y="3075806"/>
            <a:ext cx="4211960" cy="80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latin typeface="Arial"/>
              </a:rPr>
              <a:t>Nom: KEVIN KOUAKOU</a:t>
            </a:r>
          </a:p>
          <a:p>
            <a:pPr>
              <a:lnSpc>
                <a:spcPct val="100000"/>
              </a:lnSpc>
            </a:pPr>
            <a:r>
              <a:rPr lang="en-US" sz="2000" b="0" strike="noStrike" spc="-1" dirty="0" err="1">
                <a:latin typeface="Arial"/>
                <a:ea typeface="Noto Sans CJK SC Regular"/>
              </a:rPr>
              <a:t>Université</a:t>
            </a:r>
            <a:r>
              <a:rPr lang="en-US" sz="2000" b="0" strike="noStrike" spc="-1" dirty="0">
                <a:latin typeface="Arial"/>
                <a:ea typeface="Noto Sans CJK SC Regular"/>
              </a:rPr>
              <a:t>: OPEN CLASSROOMS</a:t>
            </a:r>
            <a:endParaRPr lang="en-US" sz="2000" b="0" strike="noStrike" spc="-1" dirty="0">
              <a:latin typeface="Arial"/>
            </a:endParaRPr>
          </a:p>
        </p:txBody>
      </p:sp>
      <p:sp>
        <p:nvSpPr>
          <p:cNvPr id="187" name="Rectangle 186"/>
          <p:cNvSpPr/>
          <p:nvPr/>
        </p:nvSpPr>
        <p:spPr>
          <a:xfrm>
            <a:off x="0" y="0"/>
            <a:ext cx="5134611" cy="369332"/>
          </a:xfrm>
          <a:prstGeom prst="rect">
            <a:avLst/>
          </a:prstGeom>
        </p:spPr>
        <p:txBody>
          <a:bodyPr wrap="none">
            <a:spAutoFit/>
          </a:bodyPr>
          <a:lstStyle/>
          <a:p>
            <a:r>
              <a:rPr lang="en-US" b="1" spc="-1" dirty="0" smtClean="0">
                <a:solidFill>
                  <a:srgbClr val="000000"/>
                </a:solidFill>
                <a:latin typeface="Fira Sans Extra Condensed SemiBold"/>
                <a:ea typeface="Fira Sans Extra Condensed SemiBold"/>
              </a:rPr>
              <a:t>C</a:t>
            </a:r>
            <a:r>
              <a:rPr lang="fr-FR" b="1" dirty="0" err="1" smtClean="0"/>
              <a:t>omment</a:t>
            </a:r>
            <a:r>
              <a:rPr lang="fr-FR" b="1" dirty="0" smtClean="0"/>
              <a:t> Implémenter un modèle de </a:t>
            </a:r>
            <a:r>
              <a:rPr lang="fr-FR" b="1" dirty="0" err="1" smtClean="0"/>
              <a:t>scoring</a:t>
            </a:r>
            <a:endParaRPr lang="fr-FR"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p:spPr>
        <p:txBody>
          <a:bodyPr wrap="square">
            <a:spAutoFit/>
          </a:bodyPr>
          <a:lstStyle/>
          <a:p>
            <a:r>
              <a:rPr lang="fr-FR" dirty="0" smtClean="0"/>
              <a:t>Les données comprennent :</a:t>
            </a:r>
          </a:p>
          <a:p>
            <a:endParaRPr lang="fr-FR" dirty="0" smtClean="0"/>
          </a:p>
          <a:p>
            <a:r>
              <a:rPr lang="fr-FR" dirty="0" smtClean="0"/>
              <a:t> 	° 122 </a:t>
            </a:r>
            <a:r>
              <a:rPr lang="fr-FR" dirty="0" err="1" smtClean="0"/>
              <a:t>features</a:t>
            </a:r>
            <a:r>
              <a:rPr lang="fr-FR" dirty="0" smtClean="0"/>
              <a:t> relatives aux informations sur le prêt    </a:t>
            </a:r>
          </a:p>
          <a:p>
            <a:endParaRPr lang="fr-FR" dirty="0" smtClean="0"/>
          </a:p>
          <a:p>
            <a:r>
              <a:rPr lang="fr-FR" dirty="0" smtClean="0"/>
              <a:t>	° Les détails du client (caractéristiques catégorielles sur le statut social et 	   financier, ainsi que le jour et l'heure auxquels le client a été approché)</a:t>
            </a:r>
          </a:p>
          <a:p>
            <a:r>
              <a:rPr lang="fr-FR" dirty="0" smtClean="0"/>
              <a:t>  </a:t>
            </a:r>
          </a:p>
          <a:p>
            <a:r>
              <a:rPr lang="fr-FR" dirty="0" smtClean="0"/>
              <a:t>	° Les informations sur les demandes des clients effectuées auprès de la 	   source de données financières</a:t>
            </a:r>
          </a:p>
          <a:p>
            <a:endParaRPr lang="fr-FR" dirty="0" smtClean="0"/>
          </a:p>
          <a:p>
            <a:r>
              <a:rPr lang="fr-FR" dirty="0" smtClean="0"/>
              <a:t>	° Un indicateur pour 20 documents soumis par le client </a:t>
            </a:r>
          </a:p>
          <a:p>
            <a:endParaRPr lang="fr-FR" dirty="0" smtClean="0"/>
          </a:p>
          <a:p>
            <a:r>
              <a:rPr lang="fr-FR" dirty="0" smtClean="0"/>
              <a:t>	°Les données de 3 entreprises externes de diligence raisonnable en matière 	  de crédit évaluant le risque client</a:t>
            </a:r>
          </a:p>
          <a:p>
            <a:r>
              <a:rPr lang="fr-FR" dirty="0" smtClean="0"/>
              <a:t>	°Les données provenant d'une base de données externe fournissant des 	  informations normalisées sur l'immeuble où vit le client</a:t>
            </a:r>
          </a:p>
          <a:p>
            <a:r>
              <a:rPr lang="fr-FR" dirty="0" smtClean="0"/>
              <a:t>	°Le cercle social du client - c'est-à-dire le nombre de relations sociales du 	  client ayant contracté un prêt auprès de l'entreprise.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 name="Image 477"/>
          <p:cNvPicPr/>
          <p:nvPr/>
        </p:nvPicPr>
        <p:blipFill>
          <a:blip r:embed="rId2" cstate="print"/>
          <a:stretch/>
        </p:blipFill>
        <p:spPr>
          <a:xfrm rot="21590400">
            <a:off x="107397" y="704016"/>
            <a:ext cx="3888619" cy="1926000"/>
          </a:xfrm>
          <a:prstGeom prst="rect">
            <a:avLst/>
          </a:prstGeom>
          <a:ln>
            <a:noFill/>
          </a:ln>
        </p:spPr>
      </p:pic>
      <p:sp>
        <p:nvSpPr>
          <p:cNvPr id="479" name="TextShape 1"/>
          <p:cNvSpPr txBox="1"/>
          <p:nvPr/>
        </p:nvSpPr>
        <p:spPr>
          <a:xfrm>
            <a:off x="1161000" y="331560"/>
            <a:ext cx="2080080" cy="1321920"/>
          </a:xfrm>
          <a:prstGeom prst="rect">
            <a:avLst/>
          </a:prstGeom>
          <a:noFill/>
          <a:ln>
            <a:noFill/>
          </a:ln>
        </p:spPr>
        <p:txBody>
          <a:bodyPr lIns="90000" tIns="45000" rIns="90000" bIns="45000"/>
          <a:lstStyle/>
          <a:p>
            <a:r>
              <a:rPr lang="en-US" sz="1600" b="1" strike="noStrike" spc="-1">
                <a:latin typeface="Arial"/>
              </a:rPr>
              <a:t>CIBLE VS GENRE</a:t>
            </a:r>
            <a:endParaRPr lang="en-US" sz="1600" b="0" strike="noStrike" spc="-1">
              <a:latin typeface="Arial"/>
            </a:endParaRPr>
          </a:p>
          <a:p>
            <a:endParaRPr lang="en-US" sz="1600" b="0" strike="noStrike" spc="-1">
              <a:latin typeface="Arial"/>
            </a:endParaRPr>
          </a:p>
          <a:p>
            <a:endParaRPr lang="en-US" sz="1600" b="0" strike="noStrike" spc="-1">
              <a:latin typeface="Arial"/>
            </a:endParaRPr>
          </a:p>
        </p:txBody>
      </p:sp>
      <p:pic>
        <p:nvPicPr>
          <p:cNvPr id="480" name="Image 479"/>
          <p:cNvPicPr/>
          <p:nvPr/>
        </p:nvPicPr>
        <p:blipFill>
          <a:blip r:embed="rId3" cstate="print"/>
          <a:stretch/>
        </p:blipFill>
        <p:spPr>
          <a:xfrm>
            <a:off x="4499992" y="562680"/>
            <a:ext cx="4032448" cy="1908000"/>
          </a:xfrm>
          <a:prstGeom prst="rect">
            <a:avLst/>
          </a:prstGeom>
          <a:ln>
            <a:noFill/>
          </a:ln>
        </p:spPr>
      </p:pic>
      <p:sp>
        <p:nvSpPr>
          <p:cNvPr id="481" name="TextShape 2"/>
          <p:cNvSpPr txBox="1"/>
          <p:nvPr/>
        </p:nvSpPr>
        <p:spPr>
          <a:xfrm>
            <a:off x="5391360" y="226080"/>
            <a:ext cx="2752920" cy="1279800"/>
          </a:xfrm>
          <a:prstGeom prst="rect">
            <a:avLst/>
          </a:prstGeom>
          <a:noFill/>
          <a:ln>
            <a:noFill/>
          </a:ln>
        </p:spPr>
        <p:txBody>
          <a:bodyPr lIns="90000" tIns="45000" rIns="90000" bIns="45000"/>
          <a:lstStyle/>
          <a:p>
            <a:r>
              <a:rPr lang="en-US" sz="1500" b="1" strike="noStrike" spc="-1">
                <a:latin typeface="Arial"/>
              </a:rPr>
              <a:t>CIBLE VS CNT_CHILDREN</a:t>
            </a:r>
            <a:endParaRPr lang="en-US" sz="1500" b="0" strike="noStrike" spc="-1">
              <a:latin typeface="Arial"/>
            </a:endParaRPr>
          </a:p>
          <a:p>
            <a:endParaRPr lang="en-US" sz="1500" b="0" strike="noStrike" spc="-1">
              <a:latin typeface="Arial"/>
            </a:endParaRPr>
          </a:p>
          <a:p>
            <a:endParaRPr lang="en-US" sz="1500" b="0" strike="noStrike" spc="-1">
              <a:latin typeface="Arial"/>
            </a:endParaRPr>
          </a:p>
        </p:txBody>
      </p:sp>
      <p:pic>
        <p:nvPicPr>
          <p:cNvPr id="482" name="Image 481"/>
          <p:cNvPicPr/>
          <p:nvPr/>
        </p:nvPicPr>
        <p:blipFill>
          <a:blip r:embed="rId4" cstate="print"/>
          <a:stretch/>
        </p:blipFill>
        <p:spPr>
          <a:xfrm>
            <a:off x="539552" y="3003798"/>
            <a:ext cx="3888432" cy="1775880"/>
          </a:xfrm>
          <a:prstGeom prst="rect">
            <a:avLst/>
          </a:prstGeom>
          <a:ln>
            <a:noFill/>
          </a:ln>
        </p:spPr>
      </p:pic>
      <p:sp>
        <p:nvSpPr>
          <p:cNvPr id="483" name="TextShape 3"/>
          <p:cNvSpPr txBox="1"/>
          <p:nvPr/>
        </p:nvSpPr>
        <p:spPr>
          <a:xfrm>
            <a:off x="1186560" y="2654280"/>
            <a:ext cx="4122000" cy="1279800"/>
          </a:xfrm>
          <a:prstGeom prst="rect">
            <a:avLst/>
          </a:prstGeom>
          <a:noFill/>
          <a:ln>
            <a:noFill/>
          </a:ln>
        </p:spPr>
        <p:txBody>
          <a:bodyPr lIns="90000" tIns="45000" rIns="90000" bIns="45000"/>
          <a:lstStyle/>
          <a:p>
            <a:r>
              <a:rPr lang="en-US" sz="1500" b="1" strike="noStrike" spc="-1">
                <a:latin typeface="Arial"/>
              </a:rPr>
              <a:t>CIBLE CONTRE FLAG_OWN_CAR</a:t>
            </a:r>
            <a:endParaRPr lang="en-US" sz="1500" b="0" strike="noStrike" spc="-1">
              <a:latin typeface="Arial"/>
            </a:endParaRPr>
          </a:p>
          <a:p>
            <a:endParaRPr lang="en-US" sz="1500" b="0" strike="noStrike" spc="-1">
              <a:latin typeface="Arial"/>
            </a:endParaRPr>
          </a:p>
          <a:p>
            <a:endParaRPr lang="en-US" sz="1500" b="0" strike="noStrike" spc="-1">
              <a:latin typeface="Arial"/>
            </a:endParaRPr>
          </a:p>
        </p:txBody>
      </p:sp>
      <p:pic>
        <p:nvPicPr>
          <p:cNvPr id="484" name="Image 483"/>
          <p:cNvPicPr/>
          <p:nvPr/>
        </p:nvPicPr>
        <p:blipFill>
          <a:blip r:embed="rId5" cstate="print"/>
          <a:stretch/>
        </p:blipFill>
        <p:spPr>
          <a:xfrm>
            <a:off x="5004048" y="2859782"/>
            <a:ext cx="3960440" cy="2131560"/>
          </a:xfrm>
          <a:prstGeom prst="rect">
            <a:avLst/>
          </a:prstGeom>
          <a:ln>
            <a:noFill/>
          </a:ln>
        </p:spPr>
      </p:pic>
      <p:sp>
        <p:nvSpPr>
          <p:cNvPr id="485" name="TextShape 4"/>
          <p:cNvSpPr txBox="1"/>
          <p:nvPr/>
        </p:nvSpPr>
        <p:spPr>
          <a:xfrm>
            <a:off x="5640480" y="2556360"/>
            <a:ext cx="3606480" cy="897480"/>
          </a:xfrm>
          <a:prstGeom prst="rect">
            <a:avLst/>
          </a:prstGeom>
          <a:noFill/>
          <a:ln>
            <a:noFill/>
          </a:ln>
        </p:spPr>
        <p:txBody>
          <a:bodyPr lIns="90000" tIns="45000" rIns="90000" bIns="45000"/>
          <a:lstStyle/>
          <a:p>
            <a:r>
              <a:rPr lang="en-US" sz="1500" b="1" strike="noStrike" spc="-1">
                <a:latin typeface="Arial"/>
              </a:rPr>
              <a:t>CIBLE VS AMT_CREDIT</a:t>
            </a:r>
            <a:endParaRPr lang="en-US" sz="1500" b="0" strike="noStrike" spc="-1">
              <a:latin typeface="Arial"/>
            </a:endParaRPr>
          </a:p>
          <a:p>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6" name="Image 485"/>
          <p:cNvPicPr/>
          <p:nvPr/>
        </p:nvPicPr>
        <p:blipFill>
          <a:blip r:embed="rId2" cstate="print"/>
          <a:stretch/>
        </p:blipFill>
        <p:spPr>
          <a:xfrm>
            <a:off x="0" y="0"/>
            <a:ext cx="9144000" cy="5236046"/>
          </a:xfrm>
          <a:prstGeom prst="rect">
            <a:avLst/>
          </a:prstGeom>
          <a:ln>
            <a:noFill/>
          </a:ln>
        </p:spPr>
      </p:pic>
      <p:sp>
        <p:nvSpPr>
          <p:cNvPr id="487" name="TextShape 1"/>
          <p:cNvSpPr txBox="1"/>
          <p:nvPr/>
        </p:nvSpPr>
        <p:spPr>
          <a:xfrm>
            <a:off x="580320" y="97920"/>
            <a:ext cx="4064400" cy="1002600"/>
          </a:xfrm>
          <a:prstGeom prst="rect">
            <a:avLst/>
          </a:prstGeom>
          <a:noFill/>
          <a:ln>
            <a:noFill/>
          </a:ln>
        </p:spPr>
        <p:txBody>
          <a:bodyPr lIns="90000" tIns="45000" rIns="90000" bIns="45000"/>
          <a:lstStyle/>
          <a:p>
            <a:r>
              <a:rPr lang="en-US" sz="1500" b="1" strike="noStrike" spc="-1">
                <a:latin typeface="Arial"/>
              </a:rPr>
              <a:t>Corrélation des caractéristiques numériques</a:t>
            </a:r>
            <a:endParaRPr lang="en-US" sz="1500" b="0" strike="noStrike" spc="-1">
              <a:latin typeface="Arial"/>
            </a:endParaRPr>
          </a:p>
          <a:p>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 name="Image 487"/>
          <p:cNvPicPr/>
          <p:nvPr/>
        </p:nvPicPr>
        <p:blipFill>
          <a:blip r:embed="rId2" cstate="print"/>
          <a:stretch/>
        </p:blipFill>
        <p:spPr>
          <a:xfrm>
            <a:off x="386640" y="533880"/>
            <a:ext cx="8488440" cy="4526280"/>
          </a:xfrm>
          <a:prstGeom prst="rect">
            <a:avLst/>
          </a:prstGeom>
          <a:ln>
            <a:noFill/>
          </a:ln>
        </p:spPr>
      </p:pic>
      <p:sp>
        <p:nvSpPr>
          <p:cNvPr id="489" name="TextShape 1"/>
          <p:cNvSpPr txBox="1"/>
          <p:nvPr/>
        </p:nvSpPr>
        <p:spPr>
          <a:xfrm>
            <a:off x="829440" y="165600"/>
            <a:ext cx="4313520" cy="513720"/>
          </a:xfrm>
          <a:prstGeom prst="rect">
            <a:avLst/>
          </a:prstGeom>
          <a:noFill/>
          <a:ln>
            <a:noFill/>
          </a:ln>
        </p:spPr>
        <p:txBody>
          <a:bodyPr lIns="90000" tIns="45000" rIns="90000" bIns="45000"/>
          <a:lstStyle/>
          <a:p>
            <a:r>
              <a:rPr lang="en-US" sz="1500" b="1" strike="noStrike" spc="-1">
                <a:latin typeface="Arial"/>
              </a:rPr>
              <a:t>Corrélation des caractéristiques catégorielles</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97520" y="383760"/>
            <a:ext cx="8229240" cy="1250280"/>
          </a:xfrm>
          <a:prstGeom prst="rect">
            <a:avLst/>
          </a:prstGeom>
          <a:noFill/>
          <a:ln>
            <a:noFill/>
          </a:ln>
        </p:spPr>
        <p:txBody>
          <a:bodyPr lIns="0" tIns="0" rIns="0" bIns="0" anchor="ctr"/>
          <a:lstStyle/>
          <a:p>
            <a:pPr algn="ctr"/>
            <a:r>
              <a:rPr lang="en-US" sz="4400" b="0" strike="noStrike" spc="-1">
                <a:latin typeface="Arial"/>
              </a:rPr>
              <a:t>La modélisation des données</a:t>
            </a:r>
            <a:r>
              <a:t/>
            </a:r>
            <a:br/>
            <a:endParaRPr lang="en-US" sz="4400" b="0" strike="noStrike" spc="-1">
              <a:latin typeface="Arial"/>
            </a:endParaRPr>
          </a:p>
        </p:txBody>
      </p:sp>
      <p:sp>
        <p:nvSpPr>
          <p:cNvPr id="491" name="TextShape 2"/>
          <p:cNvSpPr txBox="1"/>
          <p:nvPr/>
        </p:nvSpPr>
        <p:spPr>
          <a:xfrm>
            <a:off x="0" y="1410120"/>
            <a:ext cx="5989680" cy="71712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latin typeface="Arial"/>
              </a:rPr>
              <a:t>Régression logistique</a:t>
            </a:r>
          </a:p>
          <a:p>
            <a:pPr marL="432000" indent="-324000">
              <a:spcBef>
                <a:spcPts val="1417"/>
              </a:spcBef>
              <a:buClr>
                <a:srgbClr val="000000"/>
              </a:buClr>
              <a:buSzPct val="45000"/>
              <a:buFont typeface="Wingdings" charset="2"/>
              <a:buChar char=""/>
            </a:pPr>
            <a:endParaRPr lang="en-US" sz="2400" b="0" strike="noStrike" spc="-1">
              <a:latin typeface="Arial"/>
            </a:endParaRPr>
          </a:p>
        </p:txBody>
      </p:sp>
      <p:pic>
        <p:nvPicPr>
          <p:cNvPr id="492" name="Image 491"/>
          <p:cNvPicPr/>
          <p:nvPr/>
        </p:nvPicPr>
        <p:blipFill>
          <a:blip r:embed="rId2" cstate="print"/>
          <a:srcRect b="7580"/>
          <a:stretch/>
        </p:blipFill>
        <p:spPr>
          <a:xfrm>
            <a:off x="4578120" y="2289240"/>
            <a:ext cx="4380480" cy="2023920"/>
          </a:xfrm>
          <a:prstGeom prst="rect">
            <a:avLst/>
          </a:prstGeom>
          <a:ln>
            <a:noFill/>
          </a:ln>
        </p:spPr>
      </p:pic>
      <p:sp>
        <p:nvSpPr>
          <p:cNvPr id="493" name="TextShape 3"/>
          <p:cNvSpPr txBox="1"/>
          <p:nvPr/>
        </p:nvSpPr>
        <p:spPr>
          <a:xfrm>
            <a:off x="251520" y="1851670"/>
            <a:ext cx="4240440" cy="3092942"/>
          </a:xfrm>
          <a:prstGeom prst="rect">
            <a:avLst/>
          </a:prstGeom>
          <a:noFill/>
          <a:ln>
            <a:noFill/>
          </a:ln>
        </p:spPr>
        <p:txBody>
          <a:bodyPr lIns="90000" tIns="45000" rIns="90000" bIns="45000"/>
          <a:lstStyle/>
          <a:p>
            <a:r>
              <a:rPr lang="fr-FR" sz="1600" dirty="0" smtClean="0"/>
              <a:t>La régression logistique a été utilisée dans les sciences biologiques au début du XXe siècle. </a:t>
            </a:r>
          </a:p>
          <a:p>
            <a:endParaRPr lang="fr-FR" sz="1600" dirty="0" smtClean="0"/>
          </a:p>
          <a:p>
            <a:r>
              <a:rPr lang="fr-FR" sz="1600" smtClean="0"/>
              <a:t>Elle </a:t>
            </a:r>
            <a:r>
              <a:rPr lang="fr-FR" sz="1600" smtClean="0"/>
              <a:t>a ensuite </a:t>
            </a:r>
            <a:r>
              <a:rPr lang="fr-FR" sz="1600" dirty="0" smtClean="0"/>
              <a:t>été utilisée dans de nombreuses applications en sciences sociales. </a:t>
            </a:r>
          </a:p>
          <a:p>
            <a:endParaRPr lang="fr-FR" sz="1600" dirty="0" smtClean="0"/>
          </a:p>
          <a:p>
            <a:r>
              <a:rPr lang="fr-FR" sz="1600" dirty="0" smtClean="0"/>
              <a:t>La régression logistique est utilisée lorsque la variable dépendante (cible) est catégorielle.</a:t>
            </a:r>
            <a:endParaRPr lang="en-US" sz="1500" b="0" strike="noStrike" spc="-1" dirty="0">
              <a:latin typeface="Arial"/>
            </a:endParaRPr>
          </a:p>
          <a:p>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 name="Image 493"/>
          <p:cNvPicPr/>
          <p:nvPr/>
        </p:nvPicPr>
        <p:blipFill>
          <a:blip r:embed="rId3" cstate="print"/>
          <a:stretch/>
        </p:blipFill>
        <p:spPr>
          <a:xfrm>
            <a:off x="515160" y="558720"/>
            <a:ext cx="2968560" cy="2012760"/>
          </a:xfrm>
          <a:prstGeom prst="rect">
            <a:avLst/>
          </a:prstGeom>
          <a:ln>
            <a:noFill/>
          </a:ln>
        </p:spPr>
      </p:pic>
      <p:pic>
        <p:nvPicPr>
          <p:cNvPr id="495" name="Image 494"/>
          <p:cNvPicPr/>
          <p:nvPr/>
        </p:nvPicPr>
        <p:blipFill>
          <a:blip r:embed="rId4" cstate="print"/>
          <a:stretch/>
        </p:blipFill>
        <p:spPr>
          <a:xfrm>
            <a:off x="3916080" y="416520"/>
            <a:ext cx="3300480" cy="2237760"/>
          </a:xfrm>
          <a:prstGeom prst="rect">
            <a:avLst/>
          </a:prstGeom>
          <a:ln>
            <a:noFill/>
          </a:ln>
        </p:spPr>
      </p:pic>
      <p:pic>
        <p:nvPicPr>
          <p:cNvPr id="496" name="Image 495"/>
          <p:cNvPicPr/>
          <p:nvPr/>
        </p:nvPicPr>
        <p:blipFill>
          <a:blip r:embed="rId5" cstate="print"/>
          <a:stretch/>
        </p:blipFill>
        <p:spPr>
          <a:xfrm>
            <a:off x="663480" y="2654280"/>
            <a:ext cx="2820240" cy="1912320"/>
          </a:xfrm>
          <a:prstGeom prst="rect">
            <a:avLst/>
          </a:prstGeom>
          <a:ln>
            <a:noFill/>
          </a:ln>
        </p:spPr>
      </p:pic>
      <p:pic>
        <p:nvPicPr>
          <p:cNvPr id="497" name="Image 496"/>
          <p:cNvPicPr/>
          <p:nvPr/>
        </p:nvPicPr>
        <p:blipFill>
          <a:blip r:embed="rId6" cstate="print"/>
          <a:stretch/>
        </p:blipFill>
        <p:spPr>
          <a:xfrm>
            <a:off x="3898440" y="2573280"/>
            <a:ext cx="3300480" cy="2237760"/>
          </a:xfrm>
          <a:prstGeom prst="rect">
            <a:avLst/>
          </a:prstGeom>
          <a:ln>
            <a:noFill/>
          </a:ln>
        </p:spPr>
      </p:pic>
      <p:sp>
        <p:nvSpPr>
          <p:cNvPr id="498" name="TextShape 1"/>
          <p:cNvSpPr txBox="1"/>
          <p:nvPr/>
        </p:nvSpPr>
        <p:spPr>
          <a:xfrm>
            <a:off x="995040" y="165600"/>
            <a:ext cx="1503720" cy="322200"/>
          </a:xfrm>
          <a:prstGeom prst="rect">
            <a:avLst/>
          </a:prstGeom>
          <a:noFill/>
          <a:ln>
            <a:noFill/>
          </a:ln>
        </p:spPr>
        <p:txBody>
          <a:bodyPr lIns="90000" tIns="45000" rIns="90000" bIns="45000"/>
          <a:lstStyle/>
          <a:p>
            <a:r>
              <a:rPr lang="en-US" sz="1640" b="0" strike="noStrike" spc="-1">
                <a:latin typeface="Arial"/>
              </a:rPr>
              <a:t>	Résultats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1"/>
          <p:cNvSpPr txBox="1"/>
          <p:nvPr/>
        </p:nvSpPr>
        <p:spPr>
          <a:xfrm>
            <a:off x="457200" y="356760"/>
            <a:ext cx="8229240" cy="1250280"/>
          </a:xfrm>
          <a:prstGeom prst="rect">
            <a:avLst/>
          </a:prstGeom>
          <a:noFill/>
          <a:ln>
            <a:noFill/>
          </a:ln>
        </p:spPr>
        <p:txBody>
          <a:bodyPr lIns="0" tIns="0" rIns="0" bIns="0" anchor="ctr"/>
          <a:lstStyle/>
          <a:p>
            <a:pPr algn="ctr"/>
            <a:r>
              <a:rPr lang="en-US" sz="4400" b="0" strike="noStrike" spc="-1">
                <a:latin typeface="Arial"/>
              </a:rPr>
              <a:t>Application simplifiée</a:t>
            </a:r>
            <a:r>
              <a:t/>
            </a:r>
            <a:br/>
            <a:endParaRPr lang="en-US" sz="4400" b="0" strike="noStrike" spc="-1">
              <a:latin typeface="Arial"/>
            </a:endParaRPr>
          </a:p>
        </p:txBody>
      </p:sp>
      <p:pic>
        <p:nvPicPr>
          <p:cNvPr id="500" name="Image 499"/>
          <p:cNvPicPr/>
          <p:nvPr/>
        </p:nvPicPr>
        <p:blipFill>
          <a:blip r:embed="rId2" cstate="print"/>
          <a:srcRect r="21740"/>
          <a:stretch/>
        </p:blipFill>
        <p:spPr>
          <a:xfrm>
            <a:off x="580320" y="995400"/>
            <a:ext cx="7746480" cy="3898800"/>
          </a:xfrm>
          <a:prstGeom prst="rect">
            <a:avLst/>
          </a:prstGeom>
          <a:ln>
            <a:noFill/>
          </a:ln>
        </p:spPr>
      </p:pic>
      <p:sp>
        <p:nvSpPr>
          <p:cNvPr id="501" name="TextShape 2"/>
          <p:cNvSpPr txBox="1"/>
          <p:nvPr/>
        </p:nvSpPr>
        <p:spPr>
          <a:xfrm>
            <a:off x="663480" y="4064400"/>
            <a:ext cx="1950120" cy="261000"/>
          </a:xfrm>
          <a:prstGeom prst="rect">
            <a:avLst/>
          </a:prstGeom>
          <a:noFill/>
          <a:ln>
            <a:noFill/>
          </a:ln>
        </p:spPr>
        <p:txBody>
          <a:bodyPr lIns="90000" tIns="45000" rIns="90000" bIns="45000"/>
          <a:lstStyle/>
          <a:p>
            <a:r>
              <a:rPr lang="en-US" sz="1200" b="0" strike="noStrike" spc="-1">
                <a:latin typeface="Arial"/>
              </a:rPr>
              <a:t>Sélectionnez les fonctions</a:t>
            </a:r>
          </a:p>
        </p:txBody>
      </p:sp>
      <p:sp>
        <p:nvSpPr>
          <p:cNvPr id="502" name="TextShape 3"/>
          <p:cNvSpPr txBox="1"/>
          <p:nvPr/>
        </p:nvSpPr>
        <p:spPr>
          <a:xfrm>
            <a:off x="1872360" y="1990800"/>
            <a:ext cx="1528200" cy="623880"/>
          </a:xfrm>
          <a:prstGeom prst="rect">
            <a:avLst/>
          </a:prstGeom>
          <a:noFill/>
          <a:ln>
            <a:noFill/>
          </a:ln>
        </p:spPr>
        <p:txBody>
          <a:bodyPr lIns="90000" tIns="45000" rIns="90000" bIns="45000"/>
          <a:lstStyle/>
          <a:p>
            <a:r>
              <a:rPr lang="en-US" sz="1200" b="0" strike="noStrike" spc="-1">
                <a:latin typeface="Arial"/>
              </a:rPr>
              <a:t>Choisissez un profil</a:t>
            </a:r>
          </a:p>
          <a:p>
            <a:endParaRPr lang="en-US" sz="1200" b="0" strike="noStrike" spc="-1">
              <a:latin typeface="Arial"/>
            </a:endParaRPr>
          </a:p>
        </p:txBody>
      </p:sp>
      <p:sp>
        <p:nvSpPr>
          <p:cNvPr id="503" name="TextShape 4"/>
          <p:cNvSpPr txBox="1"/>
          <p:nvPr/>
        </p:nvSpPr>
        <p:spPr>
          <a:xfrm>
            <a:off x="6884640" y="929880"/>
            <a:ext cx="829440" cy="546480"/>
          </a:xfrm>
          <a:prstGeom prst="rect">
            <a:avLst/>
          </a:prstGeom>
          <a:noFill/>
          <a:ln>
            <a:noFill/>
          </a:ln>
        </p:spPr>
        <p:txBody>
          <a:bodyPr lIns="90000" tIns="45000" rIns="90000" bIns="45000"/>
          <a:lstStyle/>
          <a:p>
            <a:r>
              <a:rPr lang="en-US" sz="1640" b="0" strike="noStrike" spc="-1">
                <a:latin typeface="Arial"/>
              </a:rPr>
              <a:t>Titre</a:t>
            </a:r>
          </a:p>
        </p:txBody>
      </p:sp>
      <p:sp>
        <p:nvSpPr>
          <p:cNvPr id="504" name="Line 5"/>
          <p:cNvSpPr/>
          <p:nvPr/>
        </p:nvSpPr>
        <p:spPr>
          <a:xfrm flipH="1">
            <a:off x="6801480" y="1244160"/>
            <a:ext cx="331920" cy="248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05" name="Line 6"/>
          <p:cNvSpPr/>
          <p:nvPr/>
        </p:nvSpPr>
        <p:spPr>
          <a:xfrm flipH="1">
            <a:off x="2156400" y="2221920"/>
            <a:ext cx="165960" cy="1836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06" name="Line 7"/>
          <p:cNvSpPr/>
          <p:nvPr/>
        </p:nvSpPr>
        <p:spPr>
          <a:xfrm flipH="1" flipV="1">
            <a:off x="2073600" y="3815640"/>
            <a:ext cx="165960" cy="248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 name="Image 506"/>
          <p:cNvPicPr/>
          <p:nvPr/>
        </p:nvPicPr>
        <p:blipFill>
          <a:blip r:embed="rId2" cstate="print"/>
          <a:stretch/>
        </p:blipFill>
        <p:spPr>
          <a:xfrm>
            <a:off x="331560" y="568080"/>
            <a:ext cx="4381200" cy="2252160"/>
          </a:xfrm>
          <a:prstGeom prst="rect">
            <a:avLst/>
          </a:prstGeom>
          <a:ln>
            <a:noFill/>
          </a:ln>
        </p:spPr>
      </p:pic>
      <p:pic>
        <p:nvPicPr>
          <p:cNvPr id="508" name="Image 507"/>
          <p:cNvPicPr/>
          <p:nvPr/>
        </p:nvPicPr>
        <p:blipFill>
          <a:blip r:embed="rId3" cstate="print"/>
          <a:srcRect l="21242" r="22801" b="16670"/>
          <a:stretch/>
        </p:blipFill>
        <p:spPr>
          <a:xfrm>
            <a:off x="5225760" y="1658880"/>
            <a:ext cx="3069000" cy="3410280"/>
          </a:xfrm>
          <a:prstGeom prst="rect">
            <a:avLst/>
          </a:prstGeom>
          <a:ln>
            <a:noFill/>
          </a:ln>
        </p:spPr>
      </p:pic>
      <p:sp>
        <p:nvSpPr>
          <p:cNvPr id="509" name="TextShape 1"/>
          <p:cNvSpPr txBox="1"/>
          <p:nvPr/>
        </p:nvSpPr>
        <p:spPr>
          <a:xfrm>
            <a:off x="331560" y="2903040"/>
            <a:ext cx="4447080" cy="1010880"/>
          </a:xfrm>
          <a:prstGeom prst="rect">
            <a:avLst/>
          </a:prstGeom>
          <a:noFill/>
          <a:ln>
            <a:noFill/>
          </a:ln>
        </p:spPr>
        <p:txBody>
          <a:bodyPr lIns="90000" tIns="45000" rIns="90000" bIns="45000"/>
          <a:lstStyle/>
          <a:p>
            <a:r>
              <a:rPr lang="en-US" sz="1200" b="0" strike="noStrike" spc="-1" dirty="0" err="1">
                <a:latin typeface="Arial"/>
              </a:rPr>
              <a:t>Cela</a:t>
            </a:r>
            <a:r>
              <a:rPr lang="en-US" sz="1200" b="0" strike="noStrike" spc="-1" dirty="0">
                <a:latin typeface="Arial"/>
              </a:rPr>
              <a:t> </a:t>
            </a:r>
            <a:r>
              <a:rPr lang="en-US" sz="1200" b="0" strike="noStrike" spc="-1" dirty="0" err="1">
                <a:latin typeface="Arial"/>
              </a:rPr>
              <a:t>montre</a:t>
            </a:r>
            <a:r>
              <a:rPr lang="en-US" sz="1200" b="0" strike="noStrike" spc="-1" dirty="0">
                <a:latin typeface="Arial"/>
              </a:rPr>
              <a:t> le </a:t>
            </a:r>
            <a:r>
              <a:rPr lang="en-US" sz="1200" b="0" strike="noStrike" spc="-1" dirty="0" err="1">
                <a:latin typeface="Arial"/>
              </a:rPr>
              <a:t>nombre</a:t>
            </a:r>
            <a:r>
              <a:rPr lang="en-US" sz="1200" b="0" strike="noStrike" spc="-1" dirty="0">
                <a:latin typeface="Arial"/>
              </a:rPr>
              <a:t> </a:t>
            </a:r>
            <a:r>
              <a:rPr lang="en-US" sz="1200" b="0" strike="noStrike" spc="-1" dirty="0" err="1">
                <a:latin typeface="Arial"/>
              </a:rPr>
              <a:t>d'entités</a:t>
            </a:r>
            <a:r>
              <a:rPr lang="en-US" sz="1200" b="0" strike="noStrike" spc="-1" dirty="0">
                <a:latin typeface="Arial"/>
              </a:rPr>
              <a:t> </a:t>
            </a:r>
            <a:r>
              <a:rPr lang="en-US" sz="1200" b="0" strike="noStrike" spc="-1" dirty="0" err="1">
                <a:latin typeface="Arial"/>
              </a:rPr>
              <a:t>dans</a:t>
            </a:r>
            <a:r>
              <a:rPr lang="en-US" sz="1200" b="0" strike="noStrike" spc="-1" dirty="0">
                <a:latin typeface="Arial"/>
              </a:rPr>
              <a:t> un </a:t>
            </a:r>
            <a:r>
              <a:rPr lang="en-US" sz="1200" b="0" strike="noStrike" spc="-1" dirty="0" err="1">
                <a:latin typeface="Arial"/>
              </a:rPr>
              <a:t>jeu</a:t>
            </a:r>
            <a:r>
              <a:rPr lang="en-US" sz="1200" b="0" strike="noStrike" spc="-1" dirty="0">
                <a:latin typeface="Arial"/>
              </a:rPr>
              <a:t> de </a:t>
            </a:r>
            <a:r>
              <a:rPr lang="en-US" sz="1200" b="0" strike="noStrike" spc="-1" dirty="0" err="1">
                <a:latin typeface="Arial"/>
              </a:rPr>
              <a:t>données</a:t>
            </a:r>
            <a:r>
              <a:rPr lang="en-US" sz="1200" b="0" strike="noStrike" spc="-1" dirty="0">
                <a:latin typeface="Arial"/>
              </a:rPr>
              <a:t>. </a:t>
            </a:r>
            <a:r>
              <a:rPr lang="en-US" sz="1200" b="0" strike="noStrike" spc="-1" dirty="0" err="1">
                <a:latin typeface="Arial"/>
              </a:rPr>
              <a:t>Dans</a:t>
            </a:r>
            <a:r>
              <a:rPr lang="en-US" sz="1200" b="0" strike="noStrike" spc="-1" dirty="0">
                <a:latin typeface="Arial"/>
              </a:rPr>
              <a:t> la </a:t>
            </a:r>
            <a:r>
              <a:rPr lang="en-US" sz="1200" b="0" strike="noStrike" spc="-1" dirty="0" err="1">
                <a:latin typeface="Arial"/>
              </a:rPr>
              <a:t>barre</a:t>
            </a:r>
            <a:r>
              <a:rPr lang="en-US" sz="1200" b="0" strike="noStrike" spc="-1" dirty="0">
                <a:latin typeface="Arial"/>
              </a:rPr>
              <a:t>, nous </a:t>
            </a:r>
            <a:r>
              <a:rPr lang="en-US" sz="1200" b="0" strike="noStrike" spc="-1" dirty="0" err="1">
                <a:latin typeface="Arial"/>
              </a:rPr>
              <a:t>pouvons</a:t>
            </a:r>
            <a:r>
              <a:rPr lang="en-US" sz="1200" b="0" strike="noStrike" spc="-1" dirty="0">
                <a:latin typeface="Arial"/>
              </a:rPr>
              <a:t> </a:t>
            </a:r>
            <a:r>
              <a:rPr lang="en-US" sz="1200" b="0" strike="noStrike" spc="-1" dirty="0" err="1">
                <a:latin typeface="Arial"/>
              </a:rPr>
              <a:t>sélectionner</a:t>
            </a:r>
            <a:r>
              <a:rPr lang="en-US" sz="1200" b="0" strike="noStrike" spc="-1" dirty="0">
                <a:latin typeface="Arial"/>
              </a:rPr>
              <a:t> un certain </a:t>
            </a:r>
            <a:r>
              <a:rPr lang="en-US" sz="1200" b="0" strike="noStrike" spc="-1" dirty="0" err="1">
                <a:latin typeface="Arial"/>
              </a:rPr>
              <a:t>nombre</a:t>
            </a:r>
            <a:r>
              <a:rPr lang="en-US" sz="1200" b="0" strike="noStrike" spc="-1" dirty="0">
                <a:latin typeface="Arial"/>
              </a:rPr>
              <a:t> de </a:t>
            </a:r>
            <a:r>
              <a:rPr lang="en-US" sz="1200" b="0" strike="noStrike" spc="-1" dirty="0" smtClean="0">
                <a:latin typeface="Arial"/>
              </a:rPr>
              <a:t>features. </a:t>
            </a:r>
            <a:r>
              <a:rPr lang="en-US" sz="1200" b="0" strike="noStrike" spc="-1" dirty="0">
                <a:latin typeface="Arial"/>
              </a:rPr>
              <a:t>Il commence par 2 </a:t>
            </a:r>
            <a:r>
              <a:rPr lang="en-US" sz="1200" b="0" strike="noStrike" spc="-1" dirty="0" smtClean="0">
                <a:latin typeface="Arial"/>
              </a:rPr>
              <a:t>features </a:t>
            </a:r>
            <a:r>
              <a:rPr lang="en-US" sz="1200" b="0" strike="noStrike" spc="-1" dirty="0">
                <a:latin typeface="Arial"/>
              </a:rPr>
              <a:t>et se </a:t>
            </a:r>
            <a:r>
              <a:rPr lang="en-US" sz="1200" b="0" strike="noStrike" spc="-1" dirty="0" err="1">
                <a:latin typeface="Arial"/>
              </a:rPr>
              <a:t>termine</a:t>
            </a:r>
            <a:r>
              <a:rPr lang="en-US" sz="1200" b="0" strike="noStrike" spc="-1" dirty="0">
                <a:latin typeface="Arial"/>
              </a:rPr>
              <a:t> par 47 </a:t>
            </a:r>
            <a:r>
              <a:rPr lang="en-US" sz="1200" b="0" strike="noStrike" spc="-1" dirty="0" smtClean="0">
                <a:latin typeface="Arial"/>
              </a:rPr>
              <a:t>features.</a:t>
            </a:r>
            <a:endParaRPr lang="en-US" sz="1200" b="0" strike="noStrike" spc="-1" dirty="0">
              <a:latin typeface="Arial"/>
            </a:endParaRPr>
          </a:p>
          <a:p>
            <a:endParaRPr lang="en-US" sz="1200" b="0" strike="noStrike" spc="-1" dirty="0">
              <a:latin typeface="Arial"/>
            </a:endParaRPr>
          </a:p>
        </p:txBody>
      </p:sp>
      <p:sp>
        <p:nvSpPr>
          <p:cNvPr id="510" name="TextShape 2"/>
          <p:cNvSpPr txBox="1"/>
          <p:nvPr/>
        </p:nvSpPr>
        <p:spPr>
          <a:xfrm>
            <a:off x="5123160" y="565200"/>
            <a:ext cx="3669480" cy="1380600"/>
          </a:xfrm>
          <a:prstGeom prst="rect">
            <a:avLst/>
          </a:prstGeom>
          <a:noFill/>
          <a:ln>
            <a:noFill/>
          </a:ln>
        </p:spPr>
        <p:txBody>
          <a:bodyPr lIns="90000" tIns="45000" rIns="90000" bIns="45000"/>
          <a:lstStyle/>
          <a:p>
            <a:endParaRPr lang="en-US" sz="1180" b="0" strike="noStrike" spc="-1" dirty="0">
              <a:latin typeface="Arial"/>
            </a:endParaRPr>
          </a:p>
          <a:p>
            <a:r>
              <a:rPr lang="en-US" sz="1300" b="0" strike="noStrike" spc="-1" dirty="0" err="1">
                <a:latin typeface="Arial"/>
              </a:rPr>
              <a:t>Cela</a:t>
            </a:r>
            <a:r>
              <a:rPr lang="en-US" sz="1300" b="0" strike="noStrike" spc="-1" dirty="0">
                <a:latin typeface="Arial"/>
              </a:rPr>
              <a:t> </a:t>
            </a:r>
            <a:r>
              <a:rPr lang="en-US" sz="1300" b="0" strike="noStrike" spc="-1" dirty="0" err="1">
                <a:latin typeface="Arial"/>
              </a:rPr>
              <a:t>montre</a:t>
            </a:r>
            <a:r>
              <a:rPr lang="en-US" sz="1300" b="0" strike="noStrike" spc="-1" dirty="0">
                <a:latin typeface="Arial"/>
              </a:rPr>
              <a:t> le </a:t>
            </a:r>
            <a:r>
              <a:rPr lang="en-US" sz="1300" b="0" strike="noStrike" spc="-1" dirty="0" err="1">
                <a:latin typeface="Arial"/>
              </a:rPr>
              <a:t>nombre</a:t>
            </a:r>
            <a:r>
              <a:rPr lang="en-US" sz="1300" b="0" strike="noStrike" spc="-1" dirty="0">
                <a:latin typeface="Arial"/>
              </a:rPr>
              <a:t> </a:t>
            </a:r>
            <a:r>
              <a:rPr lang="en-US" sz="1300" b="0" strike="noStrike" spc="-1" dirty="0" err="1">
                <a:latin typeface="Arial"/>
              </a:rPr>
              <a:t>d'entités</a:t>
            </a:r>
            <a:r>
              <a:rPr lang="en-US" sz="1300" b="0" strike="noStrike" spc="-1" dirty="0">
                <a:latin typeface="Arial"/>
              </a:rPr>
              <a:t> </a:t>
            </a:r>
            <a:r>
              <a:rPr lang="en-US" sz="1300" b="0" strike="noStrike" spc="-1" dirty="0" err="1">
                <a:latin typeface="Arial"/>
              </a:rPr>
              <a:t>dans</a:t>
            </a:r>
            <a:r>
              <a:rPr lang="en-US" sz="1300" b="0" strike="noStrike" spc="-1" dirty="0">
                <a:latin typeface="Arial"/>
              </a:rPr>
              <a:t> un </a:t>
            </a:r>
            <a:r>
              <a:rPr lang="en-US" sz="1300" b="0" strike="noStrike" spc="-1" dirty="0" err="1">
                <a:latin typeface="Arial"/>
              </a:rPr>
              <a:t>jeu</a:t>
            </a:r>
            <a:r>
              <a:rPr lang="en-US" sz="1300" b="0" strike="noStrike" spc="-1" dirty="0">
                <a:latin typeface="Arial"/>
              </a:rPr>
              <a:t> de </a:t>
            </a:r>
            <a:r>
              <a:rPr lang="en-US" sz="1300" b="0" strike="noStrike" spc="-1" dirty="0" err="1">
                <a:latin typeface="Arial"/>
              </a:rPr>
              <a:t>données</a:t>
            </a:r>
            <a:r>
              <a:rPr lang="en-US" sz="1300" b="0" strike="noStrike" spc="-1" dirty="0">
                <a:latin typeface="Arial"/>
              </a:rPr>
              <a:t>. </a:t>
            </a:r>
            <a:r>
              <a:rPr lang="en-US" sz="1300" b="0" strike="noStrike" spc="-1" dirty="0" err="1">
                <a:latin typeface="Arial"/>
              </a:rPr>
              <a:t>Dans</a:t>
            </a:r>
            <a:r>
              <a:rPr lang="en-US" sz="1300" b="0" strike="noStrike" spc="-1" dirty="0">
                <a:latin typeface="Arial"/>
              </a:rPr>
              <a:t> la </a:t>
            </a:r>
            <a:r>
              <a:rPr lang="en-US" sz="1300" b="0" strike="noStrike" spc="-1" dirty="0" err="1">
                <a:latin typeface="Arial"/>
              </a:rPr>
              <a:t>barre</a:t>
            </a:r>
            <a:r>
              <a:rPr lang="en-US" sz="1300" b="0" strike="noStrike" spc="-1" dirty="0">
                <a:latin typeface="Arial"/>
              </a:rPr>
              <a:t>, nous </a:t>
            </a:r>
            <a:r>
              <a:rPr lang="en-US" sz="1300" b="0" strike="noStrike" spc="-1" dirty="0" err="1">
                <a:latin typeface="Arial"/>
              </a:rPr>
              <a:t>pouvons</a:t>
            </a:r>
            <a:r>
              <a:rPr lang="en-US" sz="1300" b="0" strike="noStrike" spc="-1" dirty="0">
                <a:latin typeface="Arial"/>
              </a:rPr>
              <a:t> </a:t>
            </a:r>
            <a:r>
              <a:rPr lang="en-US" sz="1300" b="0" strike="noStrike" spc="-1" dirty="0" err="1">
                <a:latin typeface="Arial"/>
              </a:rPr>
              <a:t>sélectionner</a:t>
            </a:r>
            <a:r>
              <a:rPr lang="en-US" sz="1300" b="0" strike="noStrike" spc="-1" dirty="0">
                <a:latin typeface="Arial"/>
              </a:rPr>
              <a:t> un certain </a:t>
            </a:r>
            <a:r>
              <a:rPr lang="en-US" sz="1300" b="0" strike="noStrike" spc="-1" dirty="0" err="1">
                <a:latin typeface="Arial"/>
              </a:rPr>
              <a:t>nombre</a:t>
            </a:r>
            <a:r>
              <a:rPr lang="en-US" sz="1300" b="0" strike="noStrike" spc="-1" dirty="0">
                <a:latin typeface="Arial"/>
              </a:rPr>
              <a:t> de </a:t>
            </a:r>
            <a:r>
              <a:rPr lang="en-US" sz="1300" b="0" strike="noStrike" spc="-1" dirty="0" smtClean="0">
                <a:latin typeface="Arial"/>
              </a:rPr>
              <a:t>features</a:t>
            </a:r>
            <a:r>
              <a:rPr lang="en-US" sz="1300" b="0" strike="noStrike" spc="-1" dirty="0">
                <a:latin typeface="Arial"/>
              </a:rPr>
              <a:t>. Il commence par 2 </a:t>
            </a:r>
            <a:r>
              <a:rPr lang="en-US" sz="1300" b="0" strike="noStrike" spc="-1" dirty="0" smtClean="0">
                <a:latin typeface="Arial"/>
              </a:rPr>
              <a:t>features </a:t>
            </a:r>
            <a:r>
              <a:rPr lang="en-US" sz="1300" b="0" strike="noStrike" spc="-1" dirty="0">
                <a:latin typeface="Arial"/>
              </a:rPr>
              <a:t>et se </a:t>
            </a:r>
            <a:r>
              <a:rPr lang="en-US" sz="1300" b="0" strike="noStrike" spc="-1" dirty="0" err="1">
                <a:latin typeface="Arial"/>
              </a:rPr>
              <a:t>termine</a:t>
            </a:r>
            <a:r>
              <a:rPr lang="en-US" sz="1300" b="0" strike="noStrike" spc="-1" dirty="0">
                <a:latin typeface="Arial"/>
              </a:rPr>
              <a:t> par 47 </a:t>
            </a:r>
            <a:r>
              <a:rPr lang="en-US" sz="1300" b="0" strike="noStrike" spc="-1" dirty="0" smtClean="0">
                <a:latin typeface="Arial"/>
              </a:rPr>
              <a:t>features</a:t>
            </a:r>
            <a:r>
              <a:rPr lang="en-US" sz="1300" b="0" strike="noStrike" spc="-1" dirty="0">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1" name="Image 510"/>
          <p:cNvPicPr/>
          <p:nvPr/>
        </p:nvPicPr>
        <p:blipFill>
          <a:blip r:embed="rId2" cstate="print"/>
          <a:srcRect r="21077"/>
          <a:stretch/>
        </p:blipFill>
        <p:spPr>
          <a:xfrm>
            <a:off x="248760" y="285120"/>
            <a:ext cx="4645080" cy="2675520"/>
          </a:xfrm>
          <a:prstGeom prst="rect">
            <a:avLst/>
          </a:prstGeom>
          <a:ln>
            <a:noFill/>
          </a:ln>
        </p:spPr>
      </p:pic>
      <p:pic>
        <p:nvPicPr>
          <p:cNvPr id="512" name="Image 511"/>
          <p:cNvPicPr/>
          <p:nvPr/>
        </p:nvPicPr>
        <p:blipFill>
          <a:blip r:embed="rId3" cstate="print"/>
          <a:stretch/>
        </p:blipFill>
        <p:spPr>
          <a:xfrm>
            <a:off x="253080" y="2986200"/>
            <a:ext cx="4557600" cy="2133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Image 512"/>
          <p:cNvPicPr/>
          <p:nvPr/>
        </p:nvPicPr>
        <p:blipFill>
          <a:blip r:embed="rId2" cstate="print"/>
          <a:stretch/>
        </p:blipFill>
        <p:spPr>
          <a:xfrm>
            <a:off x="229320" y="497520"/>
            <a:ext cx="6738120" cy="3701880"/>
          </a:xfrm>
          <a:prstGeom prst="rect">
            <a:avLst/>
          </a:prstGeom>
          <a:ln>
            <a:noFill/>
          </a:ln>
        </p:spPr>
      </p:pic>
      <p:sp>
        <p:nvSpPr>
          <p:cNvPr id="514" name="TextShape 1"/>
          <p:cNvSpPr txBox="1"/>
          <p:nvPr/>
        </p:nvSpPr>
        <p:spPr>
          <a:xfrm>
            <a:off x="6635880" y="1244160"/>
            <a:ext cx="2322720" cy="1249560"/>
          </a:xfrm>
          <a:prstGeom prst="rect">
            <a:avLst/>
          </a:prstGeom>
          <a:noFill/>
          <a:ln>
            <a:noFill/>
          </a:ln>
        </p:spPr>
        <p:txBody>
          <a:bodyPr lIns="90000" tIns="45000" rIns="90000" bIns="45000"/>
          <a:lstStyle/>
          <a:p>
            <a:endParaRPr lang="en-US" sz="1640" b="0" strike="noStrike" spc="-1">
              <a:latin typeface="Arial"/>
            </a:endParaRPr>
          </a:p>
          <a:p>
            <a:r>
              <a:rPr lang="en-US" sz="1640" b="0" strike="noStrike" spc="-1">
                <a:latin typeface="Arial"/>
              </a:rPr>
              <a:t>Cette page affiche la description des données des points de données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985980"/>
          </a:xfrm>
          <a:prstGeom prst="rect">
            <a:avLst/>
          </a:prstGeom>
        </p:spPr>
        <p:txBody>
          <a:bodyPr wrap="square">
            <a:spAutoFit/>
          </a:bodyPr>
          <a:lstStyle/>
          <a:p>
            <a:r>
              <a:rPr lang="fr-FR" i="1" dirty="0" smtClean="0">
                <a:solidFill>
                  <a:srgbClr val="C00000"/>
                </a:solidFill>
              </a:rPr>
              <a:t>J'ai entamé et mené à terme mon travail sur le projet archivé : </a:t>
            </a:r>
          </a:p>
          <a:p>
            <a:endParaRPr lang="fr-FR" i="1" dirty="0" smtClean="0">
              <a:solidFill>
                <a:srgbClr val="C00000"/>
              </a:solidFill>
            </a:endParaRPr>
          </a:p>
          <a:p>
            <a:r>
              <a:rPr lang="fr-FR" i="1" dirty="0" smtClean="0">
                <a:solidFill>
                  <a:srgbClr val="C00000"/>
                </a:solidFill>
              </a:rPr>
              <a:t>j'ai débuté et achevé le Projet 7 avant le 14/12/2022. </a:t>
            </a:r>
          </a:p>
          <a:p>
            <a:endParaRPr lang="fr-FR" i="1" dirty="0" smtClean="0">
              <a:solidFill>
                <a:srgbClr val="C00000"/>
              </a:solidFill>
            </a:endParaRPr>
          </a:p>
          <a:p>
            <a:r>
              <a:rPr lang="fr-FR" b="1" dirty="0" smtClean="0"/>
              <a:t>Projet 7 du parcours Data </a:t>
            </a:r>
            <a:r>
              <a:rPr lang="fr-FR" b="1" dirty="0" err="1" smtClean="0"/>
              <a:t>Scientist</a:t>
            </a:r>
            <a:r>
              <a:rPr lang="fr-FR" b="1" dirty="0" smtClean="0"/>
              <a:t> </a:t>
            </a:r>
          </a:p>
          <a:p>
            <a:endParaRPr lang="fr-FR" b="1" dirty="0" smtClean="0"/>
          </a:p>
          <a:p>
            <a:r>
              <a:rPr lang="fr-FR" sz="1600" b="1" dirty="0" smtClean="0">
                <a:solidFill>
                  <a:srgbClr val="00B0F0"/>
                </a:solidFill>
              </a:rPr>
              <a:t>Projet : implémentez un modèle de </a:t>
            </a:r>
            <a:r>
              <a:rPr lang="fr-FR" sz="1600" b="1" dirty="0" err="1" smtClean="0">
                <a:solidFill>
                  <a:srgbClr val="00B0F0"/>
                </a:solidFill>
              </a:rPr>
              <a:t>scoring</a:t>
            </a:r>
            <a:r>
              <a:rPr lang="fr-FR" sz="1600" b="1" dirty="0" smtClean="0">
                <a:solidFill>
                  <a:srgbClr val="00B0F0"/>
                </a:solidFill>
              </a:rPr>
              <a:t> </a:t>
            </a:r>
          </a:p>
          <a:p>
            <a:endParaRPr lang="fr-FR" sz="1600" b="1" dirty="0" smtClean="0">
              <a:solidFill>
                <a:srgbClr val="00B0F0"/>
              </a:solidFill>
            </a:endParaRPr>
          </a:p>
          <a:p>
            <a:r>
              <a:rPr lang="fr-FR" sz="1600" dirty="0" smtClean="0">
                <a:solidFill>
                  <a:srgbClr val="00B0F0"/>
                </a:solidFill>
              </a:rPr>
              <a:t>Au sein d'une société financière, vous allez développer et implémenter un modèle de </a:t>
            </a:r>
            <a:r>
              <a:rPr lang="fr-FR" sz="1600" dirty="0" err="1" smtClean="0">
                <a:solidFill>
                  <a:srgbClr val="00B0F0"/>
                </a:solidFill>
              </a:rPr>
              <a:t>scoring</a:t>
            </a:r>
            <a:r>
              <a:rPr lang="fr-FR" sz="1600" dirty="0" smtClean="0">
                <a:solidFill>
                  <a:srgbClr val="00B0F0"/>
                </a:solidFill>
              </a:rPr>
              <a:t> pour aider les équipes métiers à accorder un crédit à un client.</a:t>
            </a:r>
          </a:p>
          <a:p>
            <a:endParaRPr lang="fr-FR" sz="1600" dirty="0" smtClean="0">
              <a:solidFill>
                <a:srgbClr val="00B0F0"/>
              </a:solidFill>
            </a:endParaRPr>
          </a:p>
          <a:p>
            <a:r>
              <a:rPr lang="fr-FR" sz="1600" dirty="0" smtClean="0">
                <a:solidFill>
                  <a:srgbClr val="00B0F0"/>
                </a:solidFill>
              </a:rPr>
              <a:t>Compétences cibles : </a:t>
            </a:r>
          </a:p>
          <a:p>
            <a:endParaRPr lang="fr-FR" sz="1600" dirty="0" smtClean="0">
              <a:solidFill>
                <a:srgbClr val="00B0F0"/>
              </a:solidFill>
            </a:endParaRPr>
          </a:p>
          <a:p>
            <a:r>
              <a:rPr lang="fr-FR" sz="1600" dirty="0" smtClean="0">
                <a:solidFill>
                  <a:srgbClr val="00B0F0"/>
                </a:solidFill>
              </a:rPr>
              <a:t>Déployer un modèle via une API dans le Web </a:t>
            </a:r>
          </a:p>
          <a:p>
            <a:r>
              <a:rPr lang="fr-FR" sz="1600" dirty="0" smtClean="0">
                <a:solidFill>
                  <a:srgbClr val="00B0F0"/>
                </a:solidFill>
              </a:rPr>
              <a:t>Réaliser un </a:t>
            </a:r>
            <a:r>
              <a:rPr lang="fr-FR" sz="1600" dirty="0" err="1" smtClean="0">
                <a:solidFill>
                  <a:srgbClr val="00B0F0"/>
                </a:solidFill>
              </a:rPr>
              <a:t>dashboard</a:t>
            </a:r>
            <a:r>
              <a:rPr lang="fr-FR" sz="1600" dirty="0" smtClean="0">
                <a:solidFill>
                  <a:srgbClr val="00B0F0"/>
                </a:solidFill>
              </a:rPr>
              <a:t> pour présenter son travail de modélisation </a:t>
            </a:r>
          </a:p>
          <a:p>
            <a:r>
              <a:rPr lang="fr-FR" sz="1600" dirty="0" smtClean="0">
                <a:solidFill>
                  <a:srgbClr val="00B0F0"/>
                </a:solidFill>
              </a:rPr>
              <a:t>Rédiger une note méthodologique afin de communiquer sa démarche de modélisation    </a:t>
            </a:r>
          </a:p>
          <a:p>
            <a:r>
              <a:rPr lang="fr-FR" sz="1600" dirty="0" smtClean="0">
                <a:solidFill>
                  <a:srgbClr val="00B0F0"/>
                </a:solidFill>
              </a:rPr>
              <a:t>Utiliser un logiciel de version de code pour assurer l’intégration du modèle </a:t>
            </a:r>
          </a:p>
          <a:p>
            <a:r>
              <a:rPr lang="fr-FR" sz="1600" dirty="0" smtClean="0">
                <a:solidFill>
                  <a:srgbClr val="00B0F0"/>
                </a:solidFill>
              </a:rPr>
              <a:t>Présenter son travail de modélisation à l'oral</a:t>
            </a:r>
          </a:p>
          <a:p>
            <a:endParaRPr lang="fr-FR" dirty="0" smtClean="0">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0" y="-1800"/>
            <a:ext cx="9144000" cy="5143320"/>
          </a:xfrm>
          <a:prstGeom prst="rect">
            <a:avLst/>
          </a:prstGeom>
          <a:blipFill rotWithShape="0">
            <a:blip r:embed="rId2" cstate="print"/>
            <a:stretch>
              <a:fillRect/>
            </a:stretch>
          </a:blipFill>
          <a:ln>
            <a:noFill/>
          </a:ln>
        </p:spPr>
        <p:txBody>
          <a:bodyPr lIns="90000" tIns="45000" rIns="90000" bIns="45000" anchor="ctr"/>
          <a:lstStyle/>
          <a:p>
            <a:pPr algn="ctr"/>
            <a:r>
              <a:rPr lang="en-US" sz="7200" b="0" strike="noStrike" spc="-1">
                <a:solidFill>
                  <a:srgbClr val="FFFFFF"/>
                </a:solidFill>
                <a:latin typeface="Arial"/>
              </a:rPr>
              <a:t>                     MERCI</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83568" y="267494"/>
            <a:ext cx="8228880" cy="64807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strike="noStrike" spc="-1" dirty="0" err="1" smtClean="0">
                <a:solidFill>
                  <a:srgbClr val="000000"/>
                </a:solidFill>
                <a:latin typeface="Fira Sans Extra Condensed"/>
                <a:ea typeface="Fira Sans Extra Condensed"/>
              </a:rPr>
              <a:t>Présentation</a:t>
            </a:r>
            <a:r>
              <a:rPr dirty="0"/>
              <a:t/>
            </a:r>
            <a:br>
              <a:rPr dirty="0"/>
            </a:br>
            <a:endParaRPr lang="en-US" sz="2800" b="0" strike="noStrike" spc="-1" dirty="0">
              <a:latin typeface="Arial"/>
            </a:endParaRPr>
          </a:p>
        </p:txBody>
      </p:sp>
      <p:grpSp>
        <p:nvGrpSpPr>
          <p:cNvPr id="376" name="Group 2"/>
          <p:cNvGrpSpPr/>
          <p:nvPr/>
        </p:nvGrpSpPr>
        <p:grpSpPr>
          <a:xfrm>
            <a:off x="414720" y="1509120"/>
            <a:ext cx="2652480" cy="2696040"/>
            <a:chOff x="414720" y="1509120"/>
            <a:chExt cx="2652480" cy="2696040"/>
          </a:xfrm>
        </p:grpSpPr>
        <p:sp>
          <p:nvSpPr>
            <p:cNvPr id="377" name="CustomShape 3"/>
            <p:cNvSpPr/>
            <p:nvPr/>
          </p:nvSpPr>
          <p:spPr>
            <a:xfrm>
              <a:off x="2296440" y="4151520"/>
              <a:ext cx="670680" cy="49680"/>
            </a:xfrm>
            <a:custGeom>
              <a:avLst/>
              <a:gdLst/>
              <a:ahLst/>
              <a:cxnLst/>
              <a:rect l="l" t="t" r="r" b="b"/>
              <a:pathLst>
                <a:path w="19263" h="1447">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378" name="CustomShape 4"/>
            <p:cNvSpPr/>
            <p:nvPr/>
          </p:nvSpPr>
          <p:spPr>
            <a:xfrm>
              <a:off x="414720" y="4116600"/>
              <a:ext cx="976680" cy="88560"/>
            </a:xfrm>
            <a:custGeom>
              <a:avLst/>
              <a:gdLst/>
              <a:ahLst/>
              <a:cxnLst/>
              <a:rect l="l" t="t" r="r" b="b"/>
              <a:pathLst>
                <a:path w="45219" h="2558">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379" name="CustomShape 5"/>
            <p:cNvSpPr/>
            <p:nvPr/>
          </p:nvSpPr>
          <p:spPr>
            <a:xfrm>
              <a:off x="2431800" y="4001400"/>
              <a:ext cx="282240" cy="135720"/>
            </a:xfrm>
            <a:custGeom>
              <a:avLst/>
              <a:gdLst/>
              <a:ahLst/>
              <a:cxnLst/>
              <a:rect l="l" t="t" r="r" b="b"/>
              <a:pathLst>
                <a:path w="8114" h="3919">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80" name="CustomShape 6"/>
            <p:cNvSpPr/>
            <p:nvPr/>
          </p:nvSpPr>
          <p:spPr>
            <a:xfrm>
              <a:off x="831960" y="3944520"/>
              <a:ext cx="204480" cy="231480"/>
            </a:xfrm>
            <a:custGeom>
              <a:avLst/>
              <a:gdLst/>
              <a:ahLst/>
              <a:cxnLst/>
              <a:rect l="l" t="t" r="r" b="b"/>
              <a:pathLst>
                <a:path w="5892" h="6658">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81" name="CustomShape 7"/>
            <p:cNvSpPr/>
            <p:nvPr/>
          </p:nvSpPr>
          <p:spPr>
            <a:xfrm>
              <a:off x="987480" y="2763360"/>
              <a:ext cx="1672200" cy="43200"/>
            </a:xfrm>
            <a:custGeom>
              <a:avLst/>
              <a:gdLst/>
              <a:ahLst/>
              <a:cxnLst/>
              <a:rect l="l" t="t" r="r" b="b"/>
              <a:pathLst>
                <a:path w="47996" h="1265">
                  <a:moveTo>
                    <a:pt x="0" y="0"/>
                  </a:moveTo>
                  <a:lnTo>
                    <a:pt x="0" y="1265"/>
                  </a:lnTo>
                  <a:lnTo>
                    <a:pt x="47996" y="1265"/>
                  </a:lnTo>
                  <a:lnTo>
                    <a:pt x="47996"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725040" y="2729160"/>
              <a:ext cx="524520" cy="1446840"/>
            </a:xfrm>
            <a:custGeom>
              <a:avLst/>
              <a:gdLst/>
              <a:ahLst/>
              <a:cxnLst/>
              <a:rect l="l" t="t" r="r" b="b"/>
              <a:pathLst>
                <a:path w="15068" h="41522">
                  <a:moveTo>
                    <a:pt x="11130" y="0"/>
                  </a:moveTo>
                  <a:lnTo>
                    <a:pt x="1" y="41521"/>
                  </a:lnTo>
                  <a:lnTo>
                    <a:pt x="1409" y="41521"/>
                  </a:lnTo>
                  <a:lnTo>
                    <a:pt x="15067" y="383"/>
                  </a:lnTo>
                  <a:lnTo>
                    <a:pt x="11130"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3" name="CustomShape 9"/>
            <p:cNvSpPr/>
            <p:nvPr/>
          </p:nvSpPr>
          <p:spPr>
            <a:xfrm>
              <a:off x="2368440" y="2729160"/>
              <a:ext cx="524520" cy="1446840"/>
            </a:xfrm>
            <a:custGeom>
              <a:avLst/>
              <a:gdLst/>
              <a:ahLst/>
              <a:cxnLst/>
              <a:rect l="l" t="t" r="r" b="b"/>
              <a:pathLst>
                <a:path w="15067" h="41522">
                  <a:moveTo>
                    <a:pt x="3928" y="0"/>
                  </a:moveTo>
                  <a:lnTo>
                    <a:pt x="1" y="383"/>
                  </a:lnTo>
                  <a:lnTo>
                    <a:pt x="13649" y="41521"/>
                  </a:lnTo>
                  <a:lnTo>
                    <a:pt x="15067" y="41521"/>
                  </a:lnTo>
                  <a:lnTo>
                    <a:pt x="3928"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384" name="CustomShape 10"/>
            <p:cNvSpPr/>
            <p:nvPr/>
          </p:nvSpPr>
          <p:spPr>
            <a:xfrm>
              <a:off x="887400" y="2660760"/>
              <a:ext cx="1878480" cy="111960"/>
            </a:xfrm>
            <a:custGeom>
              <a:avLst/>
              <a:gdLst/>
              <a:ahLst/>
              <a:cxnLst/>
              <a:rect l="l" t="t" r="r" b="b"/>
              <a:pathLst>
                <a:path w="53916" h="3229">
                  <a:moveTo>
                    <a:pt x="1" y="1"/>
                  </a:moveTo>
                  <a:lnTo>
                    <a:pt x="1" y="3229"/>
                  </a:lnTo>
                  <a:lnTo>
                    <a:pt x="53916" y="3229"/>
                  </a:lnTo>
                  <a:lnTo>
                    <a:pt x="53916" y="1"/>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385" name="CustomShape 11"/>
            <p:cNvSpPr/>
            <p:nvPr/>
          </p:nvSpPr>
          <p:spPr>
            <a:xfrm>
              <a:off x="1978200" y="2387520"/>
              <a:ext cx="289080" cy="273600"/>
            </a:xfrm>
            <a:custGeom>
              <a:avLst/>
              <a:gdLst/>
              <a:ahLst/>
              <a:cxnLst/>
              <a:rect l="l" t="t" r="r" b="b"/>
              <a:pathLst>
                <a:path w="8315" h="7865">
                  <a:moveTo>
                    <a:pt x="1" y="1"/>
                  </a:moveTo>
                  <a:lnTo>
                    <a:pt x="1993" y="7865"/>
                  </a:lnTo>
                  <a:lnTo>
                    <a:pt x="8315" y="7865"/>
                  </a:lnTo>
                  <a:lnTo>
                    <a:pt x="6322" y="1"/>
                  </a:lnTo>
                  <a:close/>
                </a:path>
              </a:pathLst>
            </a:custGeom>
            <a:solidFill>
              <a:srgbClr val="EFEFEF"/>
            </a:solidFill>
            <a:ln>
              <a:noFill/>
            </a:ln>
          </p:spPr>
          <p:style>
            <a:lnRef idx="0">
              <a:scrgbClr r="0" g="0" b="0"/>
            </a:lnRef>
            <a:fillRef idx="0">
              <a:scrgbClr r="0" g="0" b="0"/>
            </a:fillRef>
            <a:effectRef idx="0">
              <a:scrgbClr r="0" g="0" b="0"/>
            </a:effectRef>
            <a:fontRef idx="minor"/>
          </p:style>
        </p:sp>
        <p:sp>
          <p:nvSpPr>
            <p:cNvPr id="386" name="CustomShape 12"/>
            <p:cNvSpPr/>
            <p:nvPr/>
          </p:nvSpPr>
          <p:spPr>
            <a:xfrm>
              <a:off x="1496880" y="1660680"/>
              <a:ext cx="1205640" cy="778320"/>
            </a:xfrm>
            <a:custGeom>
              <a:avLst/>
              <a:gdLst/>
              <a:ahLst/>
              <a:cxnLst/>
              <a:rect l="l" t="t" r="r" b="b"/>
              <a:pathLst>
                <a:path w="34606" h="22347">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387" name="CustomShape 13"/>
            <p:cNvSpPr/>
            <p:nvPr/>
          </p:nvSpPr>
          <p:spPr>
            <a:xfrm>
              <a:off x="1496880" y="1660680"/>
              <a:ext cx="1205640" cy="778320"/>
            </a:xfrm>
            <a:custGeom>
              <a:avLst/>
              <a:gdLst/>
              <a:ahLst/>
              <a:cxnLst/>
              <a:rect l="l" t="t" r="r" b="b"/>
              <a:pathLst>
                <a:path w="34606" h="22347">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388" name="CustomShape 14"/>
            <p:cNvSpPr/>
            <p:nvPr/>
          </p:nvSpPr>
          <p:spPr>
            <a:xfrm>
              <a:off x="1565280" y="1727640"/>
              <a:ext cx="1068840" cy="644760"/>
            </a:xfrm>
            <a:custGeom>
              <a:avLst/>
              <a:gdLst/>
              <a:ahLst/>
              <a:cxnLst/>
              <a:rect l="l" t="t" r="r" b="b"/>
              <a:pathLst>
                <a:path w="30680" h="18516">
                  <a:moveTo>
                    <a:pt x="30679" y="1"/>
                  </a:moveTo>
                  <a:lnTo>
                    <a:pt x="28390" y="18515"/>
                  </a:lnTo>
                  <a:lnTo>
                    <a:pt x="1" y="18515"/>
                  </a:lnTo>
                  <a:lnTo>
                    <a:pt x="2290" y="1"/>
                  </a:lnTo>
                  <a:lnTo>
                    <a:pt x="30679" y="1"/>
                  </a:lnTo>
                </a:path>
              </a:pathLst>
            </a:custGeom>
            <a:noFill/>
            <a:ln>
              <a:noFill/>
            </a:ln>
          </p:spPr>
          <p:style>
            <a:lnRef idx="0">
              <a:scrgbClr r="0" g="0" b="0"/>
            </a:lnRef>
            <a:fillRef idx="0">
              <a:scrgbClr r="0" g="0" b="0"/>
            </a:fillRef>
            <a:effectRef idx="0">
              <a:scrgbClr r="0" g="0" b="0"/>
            </a:effectRef>
            <a:fontRef idx="minor"/>
          </p:style>
        </p:sp>
        <p:sp>
          <p:nvSpPr>
            <p:cNvPr id="389" name="CustomShape 15"/>
            <p:cNvSpPr/>
            <p:nvPr/>
          </p:nvSpPr>
          <p:spPr>
            <a:xfrm>
              <a:off x="1496880" y="1660680"/>
              <a:ext cx="1205640" cy="778320"/>
            </a:xfrm>
            <a:custGeom>
              <a:avLst/>
              <a:gdLst/>
              <a:ahLst/>
              <a:cxnLst/>
              <a:rect l="l" t="t" r="r" b="b"/>
              <a:pathLst>
                <a:path w="34606" h="22347">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style>
            <a:lnRef idx="0">
              <a:scrgbClr r="0" g="0" b="0"/>
            </a:lnRef>
            <a:fillRef idx="0">
              <a:scrgbClr r="0" g="0" b="0"/>
            </a:fillRef>
            <a:effectRef idx="0">
              <a:scrgbClr r="0" g="0" b="0"/>
            </a:effectRef>
            <a:fontRef idx="minor"/>
          </p:style>
        </p:sp>
        <p:sp>
          <p:nvSpPr>
            <p:cNvPr id="390" name="CustomShape 16"/>
            <p:cNvSpPr/>
            <p:nvPr/>
          </p:nvSpPr>
          <p:spPr>
            <a:xfrm>
              <a:off x="1884600" y="2583000"/>
              <a:ext cx="383040" cy="78120"/>
            </a:xfrm>
            <a:custGeom>
              <a:avLst/>
              <a:gdLst/>
              <a:ahLst/>
              <a:cxnLst/>
              <a:rect l="l" t="t" r="r" b="b"/>
              <a:pathLst>
                <a:path w="11006" h="2261">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391" name="CustomShape 17"/>
            <p:cNvSpPr/>
            <p:nvPr/>
          </p:nvSpPr>
          <p:spPr>
            <a:xfrm>
              <a:off x="1717200" y="1820880"/>
              <a:ext cx="313920" cy="45360"/>
            </a:xfrm>
            <a:custGeom>
              <a:avLst/>
              <a:gdLst/>
              <a:ahLst/>
              <a:cxnLst/>
              <a:rect l="l" t="t" r="r" b="b"/>
              <a:pathLst>
                <a:path w="9024" h="1323">
                  <a:moveTo>
                    <a:pt x="173" y="1"/>
                  </a:moveTo>
                  <a:lnTo>
                    <a:pt x="1" y="1323"/>
                  </a:lnTo>
                  <a:lnTo>
                    <a:pt x="8861" y="1323"/>
                  </a:lnTo>
                  <a:lnTo>
                    <a:pt x="9023"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2" name="CustomShape 18"/>
            <p:cNvSpPr/>
            <p:nvPr/>
          </p:nvSpPr>
          <p:spPr>
            <a:xfrm>
              <a:off x="2192760" y="1922400"/>
              <a:ext cx="313920" cy="45720"/>
            </a:xfrm>
            <a:custGeom>
              <a:avLst/>
              <a:gdLst/>
              <a:ahLst/>
              <a:cxnLst/>
              <a:rect l="l" t="t" r="r" b="b"/>
              <a:pathLst>
                <a:path w="9023" h="1332">
                  <a:moveTo>
                    <a:pt x="163" y="0"/>
                  </a:moveTo>
                  <a:lnTo>
                    <a:pt x="0" y="1331"/>
                  </a:lnTo>
                  <a:lnTo>
                    <a:pt x="8860" y="1331"/>
                  </a:lnTo>
                  <a:lnTo>
                    <a:pt x="902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3" name="CustomShape 19"/>
            <p:cNvSpPr/>
            <p:nvPr/>
          </p:nvSpPr>
          <p:spPr>
            <a:xfrm>
              <a:off x="2019240" y="2023560"/>
              <a:ext cx="336960" cy="45720"/>
            </a:xfrm>
            <a:custGeom>
              <a:avLst/>
              <a:gdLst/>
              <a:ahLst/>
              <a:cxnLst/>
              <a:rect l="l" t="t" r="r" b="b"/>
              <a:pathLst>
                <a:path w="9685" h="1333">
                  <a:moveTo>
                    <a:pt x="164" y="1"/>
                  </a:moveTo>
                  <a:lnTo>
                    <a:pt x="1" y="1332"/>
                  </a:lnTo>
                  <a:lnTo>
                    <a:pt x="9522" y="1332"/>
                  </a:lnTo>
                  <a:lnTo>
                    <a:pt x="9684"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4" name="CustomShape 20"/>
            <p:cNvSpPr/>
            <p:nvPr/>
          </p:nvSpPr>
          <p:spPr>
            <a:xfrm>
              <a:off x="1707120" y="1922400"/>
              <a:ext cx="431280" cy="45720"/>
            </a:xfrm>
            <a:custGeom>
              <a:avLst/>
              <a:gdLst/>
              <a:ahLst/>
              <a:cxnLst/>
              <a:rect l="l" t="t" r="r" b="b"/>
              <a:pathLst>
                <a:path w="12395" h="1332">
                  <a:moveTo>
                    <a:pt x="163" y="0"/>
                  </a:moveTo>
                  <a:lnTo>
                    <a:pt x="0" y="1331"/>
                  </a:lnTo>
                  <a:lnTo>
                    <a:pt x="12232" y="1331"/>
                  </a:lnTo>
                  <a:lnTo>
                    <a:pt x="12395"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5" name="CustomShape 21"/>
            <p:cNvSpPr/>
            <p:nvPr/>
          </p:nvSpPr>
          <p:spPr>
            <a:xfrm>
              <a:off x="1696320" y="2023560"/>
              <a:ext cx="268920" cy="45720"/>
            </a:xfrm>
            <a:custGeom>
              <a:avLst/>
              <a:gdLst/>
              <a:ahLst/>
              <a:cxnLst/>
              <a:rect l="l" t="t" r="r" b="b"/>
              <a:pathLst>
                <a:path w="7740" h="1333">
                  <a:moveTo>
                    <a:pt x="163" y="1"/>
                  </a:moveTo>
                  <a:lnTo>
                    <a:pt x="0" y="1332"/>
                  </a:lnTo>
                  <a:lnTo>
                    <a:pt x="7577" y="1332"/>
                  </a:lnTo>
                  <a:lnTo>
                    <a:pt x="7739"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96" name="CustomShape 22"/>
            <p:cNvSpPr/>
            <p:nvPr/>
          </p:nvSpPr>
          <p:spPr>
            <a:xfrm>
              <a:off x="1681560" y="2125080"/>
              <a:ext cx="361800" cy="45720"/>
            </a:xfrm>
            <a:custGeom>
              <a:avLst/>
              <a:gdLst/>
              <a:ahLst/>
              <a:cxnLst/>
              <a:rect l="l" t="t" r="r" b="b"/>
              <a:pathLst>
                <a:path w="10403" h="1332">
                  <a:moveTo>
                    <a:pt x="164" y="1"/>
                  </a:moveTo>
                  <a:lnTo>
                    <a:pt x="1" y="1332"/>
                  </a:lnTo>
                  <a:lnTo>
                    <a:pt x="10240" y="1332"/>
                  </a:lnTo>
                  <a:lnTo>
                    <a:pt x="10403" y="1"/>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97" name="CustomShape 23"/>
            <p:cNvSpPr/>
            <p:nvPr/>
          </p:nvSpPr>
          <p:spPr>
            <a:xfrm>
              <a:off x="2086920" y="2125080"/>
              <a:ext cx="176400" cy="45720"/>
            </a:xfrm>
            <a:custGeom>
              <a:avLst/>
              <a:gdLst/>
              <a:ahLst/>
              <a:cxnLst/>
              <a:rect l="l" t="t" r="r" b="b"/>
              <a:pathLst>
                <a:path w="5077" h="1332">
                  <a:moveTo>
                    <a:pt x="163" y="1"/>
                  </a:moveTo>
                  <a:lnTo>
                    <a:pt x="0" y="1332"/>
                  </a:lnTo>
                  <a:lnTo>
                    <a:pt x="4914" y="1332"/>
                  </a:lnTo>
                  <a:lnTo>
                    <a:pt x="5077"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8" name="CustomShape 24"/>
            <p:cNvSpPr/>
            <p:nvPr/>
          </p:nvSpPr>
          <p:spPr>
            <a:xfrm>
              <a:off x="1668600" y="2226600"/>
              <a:ext cx="199800" cy="45720"/>
            </a:xfrm>
            <a:custGeom>
              <a:avLst/>
              <a:gdLst/>
              <a:ahLst/>
              <a:cxnLst/>
              <a:rect l="l" t="t" r="r" b="b"/>
              <a:pathLst>
                <a:path w="5748" h="1332">
                  <a:moveTo>
                    <a:pt x="163" y="0"/>
                  </a:moveTo>
                  <a:lnTo>
                    <a:pt x="0" y="1332"/>
                  </a:lnTo>
                  <a:lnTo>
                    <a:pt x="5584" y="1332"/>
                  </a:lnTo>
                  <a:lnTo>
                    <a:pt x="5747"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399" name="CustomShape 25"/>
            <p:cNvSpPr/>
            <p:nvPr/>
          </p:nvSpPr>
          <p:spPr>
            <a:xfrm>
              <a:off x="1311480" y="2961720"/>
              <a:ext cx="1212480" cy="1112400"/>
            </a:xfrm>
            <a:custGeom>
              <a:avLst/>
              <a:gdLst/>
              <a:ahLst/>
              <a:cxnLst/>
              <a:rect l="l" t="t" r="r" b="b"/>
              <a:pathLst>
                <a:path w="34808" h="31935">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style>
            <a:lnRef idx="0">
              <a:scrgbClr r="0" g="0" b="0"/>
            </a:lnRef>
            <a:fillRef idx="0">
              <a:scrgbClr r="0" g="0" b="0"/>
            </a:fillRef>
            <a:effectRef idx="0">
              <a:scrgbClr r="0" g="0" b="0"/>
            </a:effectRef>
            <a:fontRef idx="minor"/>
          </p:style>
        </p:sp>
        <p:sp>
          <p:nvSpPr>
            <p:cNvPr id="400" name="CustomShape 26"/>
            <p:cNvSpPr/>
            <p:nvPr/>
          </p:nvSpPr>
          <p:spPr>
            <a:xfrm>
              <a:off x="1071720" y="1719360"/>
              <a:ext cx="201240" cy="318240"/>
            </a:xfrm>
            <a:custGeom>
              <a:avLst/>
              <a:gdLst/>
              <a:ahLst/>
              <a:cxnLst/>
              <a:rect l="l" t="t" r="r" b="b"/>
              <a:pathLst>
                <a:path w="5796" h="9148">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01" name="CustomShape 27"/>
            <p:cNvSpPr/>
            <p:nvPr/>
          </p:nvSpPr>
          <p:spPr>
            <a:xfrm>
              <a:off x="1224000" y="1840320"/>
              <a:ext cx="48960" cy="165240"/>
            </a:xfrm>
            <a:custGeom>
              <a:avLst/>
              <a:gdLst/>
              <a:ahLst/>
              <a:cxnLst/>
              <a:rect l="l" t="t" r="r" b="b"/>
              <a:pathLst>
                <a:path w="1429" h="4761">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style>
            <a:lnRef idx="0">
              <a:scrgbClr r="0" g="0" b="0"/>
            </a:lnRef>
            <a:fillRef idx="0">
              <a:scrgbClr r="0" g="0" b="0"/>
            </a:fillRef>
            <a:effectRef idx="0">
              <a:scrgbClr r="0" g="0" b="0"/>
            </a:effectRef>
            <a:fontRef idx="minor"/>
          </p:style>
        </p:sp>
        <p:sp>
          <p:nvSpPr>
            <p:cNvPr id="402" name="CustomShape 28"/>
            <p:cNvSpPr/>
            <p:nvPr/>
          </p:nvSpPr>
          <p:spPr>
            <a:xfrm>
              <a:off x="1223280" y="1632960"/>
              <a:ext cx="220320" cy="338760"/>
            </a:xfrm>
            <a:custGeom>
              <a:avLst/>
              <a:gdLst/>
              <a:ahLst/>
              <a:cxnLst/>
              <a:rect l="l" t="t" r="r" b="b"/>
              <a:pathLst>
                <a:path w="6341" h="9742">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03" name="CustomShape 29"/>
            <p:cNvSpPr/>
            <p:nvPr/>
          </p:nvSpPr>
          <p:spPr>
            <a:xfrm>
              <a:off x="1059480" y="1509120"/>
              <a:ext cx="495360" cy="296640"/>
            </a:xfrm>
            <a:custGeom>
              <a:avLst/>
              <a:gdLst/>
              <a:ahLst/>
              <a:cxnLst/>
              <a:rect l="l" t="t" r="r" b="b"/>
              <a:pathLst>
                <a:path w="14235" h="8526">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4" name="CustomShape 30"/>
            <p:cNvSpPr/>
            <p:nvPr/>
          </p:nvSpPr>
          <p:spPr>
            <a:xfrm>
              <a:off x="1388160" y="1806840"/>
              <a:ext cx="34560" cy="84960"/>
            </a:xfrm>
            <a:custGeom>
              <a:avLst/>
              <a:gdLst/>
              <a:ahLst/>
              <a:cxnLst/>
              <a:rect l="l" t="t" r="r" b="b"/>
              <a:pathLst>
                <a:path w="1007" h="2453">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05" name="CustomShape 31"/>
            <p:cNvSpPr/>
            <p:nvPr/>
          </p:nvSpPr>
          <p:spPr>
            <a:xfrm>
              <a:off x="1366560" y="1787400"/>
              <a:ext cx="19800" cy="30960"/>
            </a:xfrm>
            <a:custGeom>
              <a:avLst/>
              <a:gdLst/>
              <a:ahLst/>
              <a:cxnLst/>
              <a:rect l="l" t="t" r="r" b="b"/>
              <a:pathLst>
                <a:path w="586" h="911">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6" name="CustomShape 32"/>
            <p:cNvSpPr/>
            <p:nvPr/>
          </p:nvSpPr>
          <p:spPr>
            <a:xfrm>
              <a:off x="1364760" y="1750680"/>
              <a:ext cx="38520" cy="17640"/>
            </a:xfrm>
            <a:custGeom>
              <a:avLst/>
              <a:gdLst/>
              <a:ahLst/>
              <a:cxnLst/>
              <a:rect l="l" t="t" r="r" b="b"/>
              <a:pathLst>
                <a:path w="1121" h="528">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7" name="CustomShape 33"/>
            <p:cNvSpPr/>
            <p:nvPr/>
          </p:nvSpPr>
          <p:spPr>
            <a:xfrm>
              <a:off x="1068840" y="1593360"/>
              <a:ext cx="296280" cy="276480"/>
            </a:xfrm>
            <a:custGeom>
              <a:avLst/>
              <a:gdLst/>
              <a:ahLst/>
              <a:cxnLst/>
              <a:rect l="l" t="t" r="r" b="b"/>
              <a:pathLst>
                <a:path w="8516" h="7951">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8" name="CustomShape 34"/>
            <p:cNvSpPr/>
            <p:nvPr/>
          </p:nvSpPr>
          <p:spPr>
            <a:xfrm>
              <a:off x="1068840" y="1593360"/>
              <a:ext cx="296280" cy="276480"/>
            </a:xfrm>
            <a:custGeom>
              <a:avLst/>
              <a:gdLst/>
              <a:ahLst/>
              <a:cxnLst/>
              <a:rect l="l" t="t" r="r" b="b"/>
              <a:pathLst>
                <a:path w="8516" h="7951">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style>
            <a:lnRef idx="0">
              <a:scrgbClr r="0" g="0" b="0"/>
            </a:lnRef>
            <a:fillRef idx="0">
              <a:scrgbClr r="0" g="0" b="0"/>
            </a:fillRef>
            <a:effectRef idx="0">
              <a:scrgbClr r="0" g="0" b="0"/>
            </a:effectRef>
            <a:fontRef idx="minor"/>
          </p:style>
        </p:sp>
        <p:sp>
          <p:nvSpPr>
            <p:cNvPr id="409" name="CustomShape 35"/>
            <p:cNvSpPr/>
            <p:nvPr/>
          </p:nvSpPr>
          <p:spPr>
            <a:xfrm>
              <a:off x="1225080" y="1710720"/>
              <a:ext cx="64080" cy="110520"/>
            </a:xfrm>
            <a:custGeom>
              <a:avLst/>
              <a:gdLst/>
              <a:ahLst/>
              <a:cxnLst/>
              <a:rect l="l" t="t" r="r" b="b"/>
              <a:pathLst>
                <a:path w="1859" h="319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10" name="CustomShape 36"/>
            <p:cNvSpPr/>
            <p:nvPr/>
          </p:nvSpPr>
          <p:spPr>
            <a:xfrm>
              <a:off x="1274040" y="1665720"/>
              <a:ext cx="53640" cy="106560"/>
            </a:xfrm>
            <a:custGeom>
              <a:avLst/>
              <a:gdLst/>
              <a:ahLst/>
              <a:cxnLst/>
              <a:rect l="l" t="t" r="r" b="b"/>
              <a:pathLst>
                <a:path w="1562" h="3075">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1" name="CustomShape 37"/>
            <p:cNvSpPr/>
            <p:nvPr/>
          </p:nvSpPr>
          <p:spPr>
            <a:xfrm>
              <a:off x="1832400" y="2363040"/>
              <a:ext cx="230760" cy="111240"/>
            </a:xfrm>
            <a:custGeom>
              <a:avLst/>
              <a:gdLst/>
              <a:ahLst/>
              <a:cxnLst/>
              <a:rect l="l" t="t" r="r" b="b"/>
              <a:pathLst>
                <a:path w="6638" h="3209">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12" name="CustomShape 38"/>
            <p:cNvSpPr/>
            <p:nvPr/>
          </p:nvSpPr>
          <p:spPr>
            <a:xfrm>
              <a:off x="970920" y="1959120"/>
              <a:ext cx="531720" cy="673560"/>
            </a:xfrm>
            <a:custGeom>
              <a:avLst/>
              <a:gdLst/>
              <a:ahLst/>
              <a:cxnLst/>
              <a:rect l="l" t="t" r="r" b="b"/>
              <a:pathLst>
                <a:path w="15278" h="19339">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3" name="CustomShape 39"/>
            <p:cNvSpPr/>
            <p:nvPr/>
          </p:nvSpPr>
          <p:spPr>
            <a:xfrm>
              <a:off x="773280" y="2764080"/>
              <a:ext cx="1181520" cy="585360"/>
            </a:xfrm>
            <a:custGeom>
              <a:avLst/>
              <a:gdLst/>
              <a:ahLst/>
              <a:cxnLst/>
              <a:rect l="l" t="t" r="r" b="b"/>
              <a:pathLst>
                <a:path w="33917" h="16811">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4" name="CustomShape 40"/>
            <p:cNvSpPr/>
            <p:nvPr/>
          </p:nvSpPr>
          <p:spPr>
            <a:xfrm>
              <a:off x="684360" y="1941840"/>
              <a:ext cx="740160" cy="1183320"/>
            </a:xfrm>
            <a:custGeom>
              <a:avLst/>
              <a:gdLst/>
              <a:ahLst/>
              <a:cxnLst/>
              <a:rect l="l" t="t" r="r" b="b"/>
              <a:pathLst>
                <a:path w="21254" h="33965">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5" name="CustomShape 41"/>
            <p:cNvSpPr/>
            <p:nvPr/>
          </p:nvSpPr>
          <p:spPr>
            <a:xfrm>
              <a:off x="1086480" y="2075400"/>
              <a:ext cx="777240" cy="693000"/>
            </a:xfrm>
            <a:custGeom>
              <a:avLst/>
              <a:gdLst/>
              <a:ahLst/>
              <a:cxnLst/>
              <a:rect l="l" t="t" r="r" b="b"/>
              <a:pathLst>
                <a:path w="22318" h="19904">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16" name="CustomShape 42"/>
            <p:cNvSpPr/>
            <p:nvPr/>
          </p:nvSpPr>
          <p:spPr>
            <a:xfrm>
              <a:off x="947520" y="3119400"/>
              <a:ext cx="976680" cy="906480"/>
            </a:xfrm>
            <a:custGeom>
              <a:avLst/>
              <a:gdLst/>
              <a:ahLst/>
              <a:cxnLst/>
              <a:rect l="l" t="t" r="r" b="b"/>
              <a:pathLst>
                <a:path w="28036" h="26024">
                  <a:moveTo>
                    <a:pt x="16044" y="0"/>
                  </a:moveTo>
                  <a:lnTo>
                    <a:pt x="0" y="24453"/>
                  </a:lnTo>
                  <a:lnTo>
                    <a:pt x="2213" y="26024"/>
                  </a:lnTo>
                  <a:lnTo>
                    <a:pt x="28035" y="3640"/>
                  </a:lnTo>
                  <a:lnTo>
                    <a:pt x="16044" y="0"/>
                  </a:ln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7" name="CustomShape 43"/>
            <p:cNvSpPr/>
            <p:nvPr/>
          </p:nvSpPr>
          <p:spPr>
            <a:xfrm>
              <a:off x="684360" y="2293200"/>
              <a:ext cx="633960" cy="586800"/>
            </a:xfrm>
            <a:custGeom>
              <a:avLst/>
              <a:gdLst/>
              <a:ahLst/>
              <a:cxnLst/>
              <a:rect l="l" t="t" r="r" b="b"/>
              <a:pathLst>
                <a:path w="18209" h="16858">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style>
            <a:lnRef idx="0">
              <a:scrgbClr r="0" g="0" b="0"/>
            </a:lnRef>
            <a:fillRef idx="0">
              <a:scrgbClr r="0" g="0" b="0"/>
            </a:fillRef>
            <a:effectRef idx="0">
              <a:scrgbClr r="0" g="0" b="0"/>
            </a:effectRef>
            <a:fontRef idx="minor"/>
          </p:style>
        </p:sp>
        <p:sp>
          <p:nvSpPr>
            <p:cNvPr id="418" name="CustomShape 44"/>
            <p:cNvSpPr/>
            <p:nvPr/>
          </p:nvSpPr>
          <p:spPr>
            <a:xfrm>
              <a:off x="684360" y="2363040"/>
              <a:ext cx="633960" cy="586800"/>
            </a:xfrm>
            <a:custGeom>
              <a:avLst/>
              <a:gdLst/>
              <a:ahLst/>
              <a:cxnLst/>
              <a:rect l="l" t="t" r="r" b="b"/>
              <a:pathLst>
                <a:path w="18209" h="1684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19" name="CustomShape 45"/>
            <p:cNvSpPr/>
            <p:nvPr/>
          </p:nvSpPr>
          <p:spPr>
            <a:xfrm>
              <a:off x="604800" y="3279240"/>
              <a:ext cx="786240" cy="51480"/>
            </a:xfrm>
            <a:custGeom>
              <a:avLst/>
              <a:gdLst/>
              <a:ahLst/>
              <a:cxnLst/>
              <a:rect l="l" t="t" r="r" b="b"/>
              <a:pathLst>
                <a:path w="22577" h="1495">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0" name="CustomShape 46"/>
            <p:cNvSpPr/>
            <p:nvPr/>
          </p:nvSpPr>
          <p:spPr>
            <a:xfrm>
              <a:off x="970920" y="3300480"/>
              <a:ext cx="55800" cy="817560"/>
            </a:xfrm>
            <a:custGeom>
              <a:avLst/>
              <a:gdLst/>
              <a:ahLst/>
              <a:cxnLst/>
              <a:rect l="l" t="t" r="r" b="b"/>
              <a:pathLst>
                <a:path w="1620" h="23477">
                  <a:moveTo>
                    <a:pt x="1" y="0"/>
                  </a:moveTo>
                  <a:lnTo>
                    <a:pt x="1" y="23476"/>
                  </a:lnTo>
                  <a:lnTo>
                    <a:pt x="1619" y="23476"/>
                  </a:lnTo>
                  <a:lnTo>
                    <a:pt x="1619" y="0"/>
                  </a:lnTo>
                  <a:close/>
                </a:path>
              </a:pathLst>
            </a:custGeom>
            <a:solidFill>
              <a:srgbClr val="999999"/>
            </a:solidFill>
            <a:ln>
              <a:noFill/>
            </a:ln>
          </p:spPr>
          <p:style>
            <a:lnRef idx="0">
              <a:scrgbClr r="0" g="0" b="0"/>
            </a:lnRef>
            <a:fillRef idx="0">
              <a:scrgbClr r="0" g="0" b="0"/>
            </a:fillRef>
            <a:effectRef idx="0">
              <a:scrgbClr r="0" g="0" b="0"/>
            </a:effectRef>
            <a:fontRef idx="minor"/>
          </p:style>
        </p:sp>
        <p:sp>
          <p:nvSpPr>
            <p:cNvPr id="421" name="CustomShape 47"/>
            <p:cNvSpPr/>
            <p:nvPr/>
          </p:nvSpPr>
          <p:spPr>
            <a:xfrm>
              <a:off x="732960" y="4032000"/>
              <a:ext cx="536760" cy="144000"/>
            </a:xfrm>
            <a:custGeom>
              <a:avLst/>
              <a:gdLst/>
              <a:ahLst/>
              <a:cxnLst/>
              <a:rect l="l" t="t" r="r" b="b"/>
              <a:pathLst>
                <a:path w="15422" h="4148">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2" name="CustomShape 48"/>
            <p:cNvSpPr/>
            <p:nvPr/>
          </p:nvSpPr>
          <p:spPr>
            <a:xfrm>
              <a:off x="934200" y="3291840"/>
              <a:ext cx="121680" cy="221400"/>
            </a:xfrm>
            <a:custGeom>
              <a:avLst/>
              <a:gdLst/>
              <a:ahLst/>
              <a:cxnLst/>
              <a:rect l="l" t="t" r="r" b="b"/>
              <a:pathLst>
                <a:path w="3516" h="6370">
                  <a:moveTo>
                    <a:pt x="0" y="0"/>
                  </a:moveTo>
                  <a:lnTo>
                    <a:pt x="671" y="6370"/>
                  </a:lnTo>
                  <a:lnTo>
                    <a:pt x="2854" y="6370"/>
                  </a:lnTo>
                  <a:lnTo>
                    <a:pt x="351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3" name="CustomShape 49"/>
            <p:cNvSpPr/>
            <p:nvPr/>
          </p:nvSpPr>
          <p:spPr>
            <a:xfrm>
              <a:off x="577440" y="3166920"/>
              <a:ext cx="843120" cy="124200"/>
            </a:xfrm>
            <a:custGeom>
              <a:avLst/>
              <a:gdLst/>
              <a:ahLst/>
              <a:cxnLst/>
              <a:rect l="l" t="t" r="r" b="b"/>
              <a:pathLst>
                <a:path w="24205" h="3583">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24" name="CustomShape 50"/>
            <p:cNvSpPr/>
            <p:nvPr/>
          </p:nvSpPr>
          <p:spPr>
            <a:xfrm>
              <a:off x="978480" y="2831760"/>
              <a:ext cx="45720" cy="409320"/>
            </a:xfrm>
            <a:custGeom>
              <a:avLst/>
              <a:gdLst/>
              <a:ahLst/>
              <a:cxnLst/>
              <a:rect l="l" t="t" r="r" b="b"/>
              <a:pathLst>
                <a:path w="1332" h="11763">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5" name="CustomShape 51"/>
            <p:cNvSpPr/>
            <p:nvPr/>
          </p:nvSpPr>
          <p:spPr>
            <a:xfrm>
              <a:off x="754920" y="2582640"/>
              <a:ext cx="492840" cy="291240"/>
            </a:xfrm>
            <a:custGeom>
              <a:avLst/>
              <a:gdLst/>
              <a:ahLst/>
              <a:cxnLst/>
              <a:rect l="l" t="t" r="r" b="b"/>
              <a:pathLst>
                <a:path w="14158" h="8372">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6" name="CustomShape 52"/>
            <p:cNvSpPr/>
            <p:nvPr/>
          </p:nvSpPr>
          <p:spPr>
            <a:xfrm>
              <a:off x="1469160" y="2005560"/>
              <a:ext cx="133200" cy="254520"/>
            </a:xfrm>
            <a:custGeom>
              <a:avLst/>
              <a:gdLst/>
              <a:ahLst/>
              <a:cxnLst/>
              <a:rect l="l" t="t" r="r" b="b"/>
              <a:pathLst>
                <a:path w="3842" h="7319">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style>
            <a:lnRef idx="0">
              <a:scrgbClr r="0" g="0" b="0"/>
            </a:lnRef>
            <a:fillRef idx="0">
              <a:scrgbClr r="0" g="0" b="0"/>
            </a:fillRef>
            <a:effectRef idx="0">
              <a:scrgbClr r="0" g="0" b="0"/>
            </a:effectRef>
            <a:fontRef idx="minor"/>
          </p:style>
        </p:sp>
        <p:sp>
          <p:nvSpPr>
            <p:cNvPr id="427" name="CustomShape 53"/>
            <p:cNvSpPr/>
            <p:nvPr/>
          </p:nvSpPr>
          <p:spPr>
            <a:xfrm>
              <a:off x="2514600" y="2499840"/>
              <a:ext cx="218520" cy="158400"/>
            </a:xfrm>
            <a:custGeom>
              <a:avLst/>
              <a:gdLst/>
              <a:ahLst/>
              <a:cxnLst/>
              <a:rect l="l" t="t" r="r" b="b"/>
              <a:pathLst>
                <a:path w="6294" h="456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28" name="CustomShape 54"/>
            <p:cNvSpPr/>
            <p:nvPr/>
          </p:nvSpPr>
          <p:spPr>
            <a:xfrm>
              <a:off x="2580120" y="1913400"/>
              <a:ext cx="487080" cy="543960"/>
            </a:xfrm>
            <a:custGeom>
              <a:avLst/>
              <a:gdLst/>
              <a:ahLst/>
              <a:cxnLst/>
              <a:rect l="l" t="t" r="r" b="b"/>
              <a:pathLst>
                <a:path w="13994" h="15623">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3000"/>
              </a:srgbClr>
            </a:solidFill>
            <a:ln>
              <a:noFill/>
            </a:ln>
          </p:spPr>
          <p:style>
            <a:lnRef idx="0">
              <a:scrgbClr r="0" g="0" b="0"/>
            </a:lnRef>
            <a:fillRef idx="0">
              <a:scrgbClr r="0" g="0" b="0"/>
            </a:fillRef>
            <a:effectRef idx="0">
              <a:scrgbClr r="0" g="0" b="0"/>
            </a:effectRef>
            <a:fontRef idx="minor"/>
          </p:style>
        </p:sp>
        <p:sp>
          <p:nvSpPr>
            <p:cNvPr id="429" name="CustomShape 55"/>
            <p:cNvSpPr/>
            <p:nvPr/>
          </p:nvSpPr>
          <p:spPr>
            <a:xfrm>
              <a:off x="1342080" y="1761480"/>
              <a:ext cx="73080" cy="84600"/>
            </a:xfrm>
            <a:custGeom>
              <a:avLst/>
              <a:gdLst/>
              <a:ahLst/>
              <a:cxnLst/>
              <a:rect l="l" t="t" r="r" b="b"/>
              <a:pathLst>
                <a:path w="2117" h="2444">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30" name="CustomShape 56"/>
            <p:cNvSpPr/>
            <p:nvPr/>
          </p:nvSpPr>
          <p:spPr>
            <a:xfrm>
              <a:off x="1347120" y="1761480"/>
              <a:ext cx="62280" cy="79200"/>
            </a:xfrm>
            <a:custGeom>
              <a:avLst/>
              <a:gdLst/>
              <a:ahLst/>
              <a:cxnLst/>
              <a:rect l="l" t="t" r="r" b="b"/>
              <a:pathLst>
                <a:path w="1811" h="229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style>
            <a:lnRef idx="0">
              <a:scrgbClr r="0" g="0" b="0"/>
            </a:lnRef>
            <a:fillRef idx="0">
              <a:scrgbClr r="0" g="0" b="0"/>
            </a:fillRef>
            <a:effectRef idx="0">
              <a:scrgbClr r="0" g="0" b="0"/>
            </a:effectRef>
            <a:fontRef idx="minor"/>
          </p:style>
        </p:sp>
        <p:sp>
          <p:nvSpPr>
            <p:cNvPr id="431" name="CustomShape 57"/>
            <p:cNvSpPr/>
            <p:nvPr/>
          </p:nvSpPr>
          <p:spPr>
            <a:xfrm>
              <a:off x="1279080" y="1742760"/>
              <a:ext cx="75240" cy="51120"/>
            </a:xfrm>
            <a:custGeom>
              <a:avLst/>
              <a:gdLst/>
              <a:ahLst/>
              <a:cxnLst/>
              <a:rect l="l" t="t" r="r" b="b"/>
              <a:pathLst>
                <a:path w="2175" h="1485">
                  <a:moveTo>
                    <a:pt x="67" y="0"/>
                  </a:moveTo>
                  <a:lnTo>
                    <a:pt x="0" y="125"/>
                  </a:lnTo>
                  <a:lnTo>
                    <a:pt x="1916" y="1485"/>
                  </a:lnTo>
                  <a:lnTo>
                    <a:pt x="2175" y="1054"/>
                  </a:lnTo>
                  <a:lnTo>
                    <a:pt x="67"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432" name="CustomShape 58"/>
            <p:cNvSpPr/>
            <p:nvPr/>
          </p:nvSpPr>
          <p:spPr>
            <a:xfrm>
              <a:off x="472320" y="1645560"/>
              <a:ext cx="779040" cy="933120"/>
            </a:xfrm>
            <a:custGeom>
              <a:avLst/>
              <a:gdLst/>
              <a:ahLst/>
              <a:cxnLst/>
              <a:rect l="l" t="t" r="r" b="b"/>
              <a:pathLst>
                <a:path w="22375" h="26791">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3" name="CustomShape 59"/>
            <p:cNvSpPr/>
            <p:nvPr/>
          </p:nvSpPr>
          <p:spPr>
            <a:xfrm>
              <a:off x="1409400" y="1802880"/>
              <a:ext cx="24120" cy="20520"/>
            </a:xfrm>
            <a:custGeom>
              <a:avLst/>
              <a:gdLst/>
              <a:ahLst/>
              <a:cxnLst/>
              <a:rect l="l" t="t" r="r" b="b"/>
              <a:pathLst>
                <a:path w="710" h="614">
                  <a:moveTo>
                    <a:pt x="144" y="1"/>
                  </a:moveTo>
                  <a:lnTo>
                    <a:pt x="1" y="413"/>
                  </a:lnTo>
                  <a:lnTo>
                    <a:pt x="566" y="614"/>
                  </a:lnTo>
                  <a:lnTo>
                    <a:pt x="710" y="211"/>
                  </a:lnTo>
                  <a:lnTo>
                    <a:pt x="144" y="1"/>
                  </a:lnTo>
                  <a:close/>
                </a:path>
              </a:pathLst>
            </a:custGeom>
            <a:solidFill>
              <a:schemeClr val="accent3"/>
            </a:solidFill>
            <a:ln>
              <a:noFill/>
            </a:ln>
          </p:spPr>
          <p:style>
            <a:lnRef idx="0">
              <a:scrgbClr r="0" g="0" b="0"/>
            </a:lnRef>
            <a:fillRef idx="0">
              <a:scrgbClr r="0" g="0" b="0"/>
            </a:fillRef>
            <a:effectRef idx="0">
              <a:scrgbClr r="0" g="0" b="0"/>
            </a:effectRef>
            <a:fontRef idx="minor"/>
          </p:style>
        </p:sp>
      </p:grpSp>
      <p:sp>
        <p:nvSpPr>
          <p:cNvPr id="434" name="CustomShape 60"/>
          <p:cNvSpPr/>
          <p:nvPr/>
        </p:nvSpPr>
        <p:spPr>
          <a:xfrm>
            <a:off x="3629160" y="1409400"/>
            <a:ext cx="4508640" cy="352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600" b="0" strike="noStrike" spc="-1">
                <a:latin typeface="Arial"/>
              </a:rPr>
              <a:t>Introduction</a:t>
            </a:r>
          </a:p>
          <a:p>
            <a:pPr marL="216000" indent="-215640">
              <a:lnSpc>
                <a:spcPct val="100000"/>
              </a:lnSpc>
              <a:buClr>
                <a:srgbClr val="000000"/>
              </a:buClr>
              <a:buSzPct val="45000"/>
              <a:buFont typeface="Wingdings" charset="2"/>
              <a:buChar char=""/>
            </a:pPr>
            <a:r>
              <a:rPr lang="en-US" sz="2600" b="0" strike="noStrike" spc="-1">
                <a:latin typeface="Arial"/>
              </a:rPr>
              <a:t>Énoncé du problème</a:t>
            </a:r>
          </a:p>
          <a:p>
            <a:pPr marL="216000" indent="-215640">
              <a:lnSpc>
                <a:spcPct val="100000"/>
              </a:lnSpc>
              <a:buClr>
                <a:srgbClr val="000000"/>
              </a:buClr>
              <a:buSzPct val="45000"/>
              <a:buFont typeface="Wingdings" charset="2"/>
              <a:buChar char=""/>
            </a:pPr>
            <a:r>
              <a:rPr lang="en-US" sz="2600" b="0" strike="noStrike" spc="-1">
                <a:latin typeface="Arial"/>
              </a:rPr>
              <a:t>Collecte de données</a:t>
            </a:r>
          </a:p>
          <a:p>
            <a:pPr marL="216000" indent="-215640">
              <a:lnSpc>
                <a:spcPct val="100000"/>
              </a:lnSpc>
              <a:buClr>
                <a:srgbClr val="000000"/>
              </a:buClr>
              <a:buSzPct val="45000"/>
              <a:buFont typeface="Wingdings" charset="2"/>
              <a:buChar char=""/>
            </a:pPr>
            <a:r>
              <a:rPr lang="en-US" sz="2600" b="0" strike="noStrike" spc="-1">
                <a:latin typeface="Arial"/>
              </a:rPr>
              <a:t>Nettoyage des données</a:t>
            </a:r>
          </a:p>
          <a:p>
            <a:pPr marL="216000" indent="-215640">
              <a:lnSpc>
                <a:spcPct val="100000"/>
              </a:lnSpc>
              <a:buClr>
                <a:srgbClr val="000000"/>
              </a:buClr>
              <a:buSzPct val="45000"/>
              <a:buFont typeface="Wingdings" charset="2"/>
              <a:buChar char=""/>
            </a:pPr>
            <a:r>
              <a:rPr lang="en-US" sz="2600" b="0" strike="noStrike" spc="-1">
                <a:latin typeface="Arial"/>
              </a:rPr>
              <a:t>L'analyse des données</a:t>
            </a:r>
          </a:p>
          <a:p>
            <a:pPr marL="216000" indent="-215640">
              <a:lnSpc>
                <a:spcPct val="100000"/>
              </a:lnSpc>
              <a:buClr>
                <a:srgbClr val="000000"/>
              </a:buClr>
              <a:buSzPct val="45000"/>
              <a:buFont typeface="Wingdings" charset="2"/>
              <a:buChar char=""/>
            </a:pPr>
            <a:r>
              <a:rPr lang="en-US" sz="2600" b="0" strike="noStrike" spc="-1">
                <a:latin typeface="Arial"/>
              </a:rPr>
              <a:t>Sélections de modèles</a:t>
            </a:r>
          </a:p>
          <a:p>
            <a:pPr marL="216000" indent="-215640">
              <a:lnSpc>
                <a:spcPct val="100000"/>
              </a:lnSpc>
              <a:buClr>
                <a:srgbClr val="000000"/>
              </a:buClr>
              <a:buSzPct val="45000"/>
              <a:buFont typeface="Wingdings" charset="2"/>
              <a:buChar char=""/>
            </a:pPr>
            <a:r>
              <a:rPr lang="en-US" sz="2600" b="0" strike="noStrike" spc="-1">
                <a:latin typeface="Arial"/>
              </a:rPr>
              <a:t>Conclusion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403560" y="790200"/>
            <a:ext cx="784080" cy="78408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436" name="CustomShape 2"/>
          <p:cNvSpPr/>
          <p:nvPr/>
        </p:nvSpPr>
        <p:spPr>
          <a:xfrm>
            <a:off x="467544" y="0"/>
            <a:ext cx="8228880" cy="37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strike="noStrike" spc="-1" dirty="0">
                <a:solidFill>
                  <a:srgbClr val="000000"/>
                </a:solidFill>
                <a:latin typeface="Fira Sans Extra Condensed"/>
                <a:ea typeface="Fira Sans Extra Condensed"/>
              </a:rPr>
              <a:t>Introduction</a:t>
            </a:r>
            <a:endParaRPr lang="en-US" sz="2800" b="0" strike="noStrike" spc="-1" dirty="0">
              <a:latin typeface="Arial"/>
            </a:endParaRPr>
          </a:p>
        </p:txBody>
      </p:sp>
      <p:grpSp>
        <p:nvGrpSpPr>
          <p:cNvPr id="437" name="Group 3"/>
          <p:cNvGrpSpPr/>
          <p:nvPr/>
        </p:nvGrpSpPr>
        <p:grpSpPr>
          <a:xfrm>
            <a:off x="559800" y="946440"/>
            <a:ext cx="471240" cy="471240"/>
            <a:chOff x="559800" y="946440"/>
            <a:chExt cx="471240" cy="471240"/>
          </a:xfrm>
        </p:grpSpPr>
        <p:sp>
          <p:nvSpPr>
            <p:cNvPr id="438" name="CustomShape 4"/>
            <p:cNvSpPr/>
            <p:nvPr/>
          </p:nvSpPr>
          <p:spPr>
            <a:xfrm>
              <a:off x="795600" y="1140120"/>
              <a:ext cx="121320" cy="27000"/>
            </a:xfrm>
            <a:custGeom>
              <a:avLst/>
              <a:gdLst/>
              <a:ahLst/>
              <a:cxnLst/>
              <a:rect l="l" t="t" r="r" b="b"/>
              <a:pathLst>
                <a:path w="54230" h="12279">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39" name="CustomShape 5"/>
            <p:cNvSpPr/>
            <p:nvPr/>
          </p:nvSpPr>
          <p:spPr>
            <a:xfrm>
              <a:off x="699120" y="1084680"/>
              <a:ext cx="82080" cy="82080"/>
            </a:xfrm>
            <a:custGeom>
              <a:avLst/>
              <a:gdLst/>
              <a:ahLst/>
              <a:cxnLst/>
              <a:rect l="l" t="t" r="r" b="b"/>
              <a:pathLst>
                <a:path w="36836" h="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0" name="CustomShape 6"/>
            <p:cNvSpPr/>
            <p:nvPr/>
          </p:nvSpPr>
          <p:spPr>
            <a:xfrm>
              <a:off x="559800" y="946440"/>
              <a:ext cx="349920" cy="471240"/>
            </a:xfrm>
            <a:custGeom>
              <a:avLst/>
              <a:gdLst/>
              <a:ahLst/>
              <a:cxnLst/>
              <a:rect l="l" t="t" r="r" b="b"/>
              <a:pathLst>
                <a:path w="155731" h="20955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1" name="CustomShape 7"/>
            <p:cNvSpPr/>
            <p:nvPr/>
          </p:nvSpPr>
          <p:spPr>
            <a:xfrm>
              <a:off x="795600" y="1084680"/>
              <a:ext cx="123840" cy="27000"/>
            </a:xfrm>
            <a:custGeom>
              <a:avLst/>
              <a:gdLst/>
              <a:ahLst/>
              <a:cxnLst/>
              <a:rect l="l" t="t" r="r" b="b"/>
              <a:pathLst>
                <a:path w="55356" h="12279">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2" name="CustomShape 8"/>
            <p:cNvSpPr/>
            <p:nvPr/>
          </p:nvSpPr>
          <p:spPr>
            <a:xfrm>
              <a:off x="910440" y="974160"/>
              <a:ext cx="120600" cy="109800"/>
            </a:xfrm>
            <a:custGeom>
              <a:avLst/>
              <a:gdLst/>
              <a:ahLst/>
              <a:cxnLst/>
              <a:rect l="l" t="t" r="r" b="b"/>
              <a:pathLst>
                <a:path w="53820" h="49114">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3" name="CustomShape 9"/>
            <p:cNvSpPr/>
            <p:nvPr/>
          </p:nvSpPr>
          <p:spPr>
            <a:xfrm>
              <a:off x="917640" y="1084680"/>
              <a:ext cx="113400" cy="82080"/>
            </a:xfrm>
            <a:custGeom>
              <a:avLst/>
              <a:gdLst/>
              <a:ahLst/>
              <a:cxnLst/>
              <a:rect l="l" t="t" r="r" b="b"/>
              <a:pathLst>
                <a:path w="50649" h="36836">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4" name="CustomShape 10"/>
            <p:cNvSpPr/>
            <p:nvPr/>
          </p:nvSpPr>
          <p:spPr>
            <a:xfrm>
              <a:off x="899640" y="1167840"/>
              <a:ext cx="131400" cy="109800"/>
            </a:xfrm>
            <a:custGeom>
              <a:avLst/>
              <a:gdLst/>
              <a:ahLst/>
              <a:cxnLst/>
              <a:rect l="l" t="t" r="r" b="b"/>
              <a:pathLst>
                <a:path w="58629" h="49114">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style>
            <a:lnRef idx="0">
              <a:scrgbClr r="0" g="0" b="0"/>
            </a:lnRef>
            <a:fillRef idx="0">
              <a:scrgbClr r="0" g="0" b="0"/>
            </a:fillRef>
            <a:effectRef idx="0">
              <a:scrgbClr r="0" g="0" b="0"/>
            </a:effectRef>
            <a:fontRef idx="minor"/>
          </p:style>
        </p:sp>
      </p:grpSp>
      <p:sp>
        <p:nvSpPr>
          <p:cNvPr id="445" name="CustomShape 11"/>
          <p:cNvSpPr/>
          <p:nvPr/>
        </p:nvSpPr>
        <p:spPr>
          <a:xfrm>
            <a:off x="755576" y="771550"/>
            <a:ext cx="7992888" cy="36724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buClr>
                <a:srgbClr val="000000"/>
              </a:buClr>
              <a:buSzPct val="45000"/>
              <a:buFont typeface="Wingdings" charset="2"/>
              <a:buChar char=""/>
            </a:pPr>
            <a:r>
              <a:rPr lang="en-US" b="1" i="1" spc="-1" dirty="0" smtClean="0">
                <a:solidFill>
                  <a:srgbClr val="FF0000"/>
                </a:solidFill>
              </a:rPr>
              <a:t>Pour un </a:t>
            </a:r>
            <a:r>
              <a:rPr lang="en-US" b="1" i="1" spc="-1" dirty="0" err="1" smtClean="0">
                <a:solidFill>
                  <a:srgbClr val="FF0000"/>
                </a:solidFill>
              </a:rPr>
              <a:t>organisme</a:t>
            </a:r>
            <a:r>
              <a:rPr lang="en-US" b="1" i="1" spc="-1" dirty="0" smtClean="0">
                <a:solidFill>
                  <a:srgbClr val="FF0000"/>
                </a:solidFill>
              </a:rPr>
              <a:t> de prêt, </a:t>
            </a:r>
            <a:r>
              <a:rPr lang="en-US" b="1" i="1" spc="-1" dirty="0" err="1" smtClean="0">
                <a:solidFill>
                  <a:srgbClr val="FF0000"/>
                </a:solidFill>
              </a:rPr>
              <a:t>il</a:t>
            </a:r>
            <a:r>
              <a:rPr lang="en-US" b="1" i="1" spc="-1" dirty="0" smtClean="0">
                <a:solidFill>
                  <a:srgbClr val="FF0000"/>
                </a:solidFill>
              </a:rPr>
              <a:t> </a:t>
            </a:r>
            <a:r>
              <a:rPr lang="en-US" b="1" i="1" spc="-1" dirty="0" err="1" smtClean="0">
                <a:solidFill>
                  <a:srgbClr val="FF0000"/>
                </a:solidFill>
              </a:rPr>
              <a:t>est</a:t>
            </a:r>
            <a:r>
              <a:rPr lang="en-US" b="1" i="1" spc="-1" dirty="0" smtClean="0">
                <a:solidFill>
                  <a:srgbClr val="FF0000"/>
                </a:solidFill>
              </a:rPr>
              <a:t> primordial de </a:t>
            </a:r>
            <a:r>
              <a:rPr lang="en-US" b="1" i="1" spc="-1" dirty="0" err="1" smtClean="0">
                <a:solidFill>
                  <a:srgbClr val="FF0000"/>
                </a:solidFill>
              </a:rPr>
              <a:t>différencier</a:t>
            </a:r>
            <a:r>
              <a:rPr lang="en-US" b="1" i="1" spc="-1" dirty="0" smtClean="0">
                <a:solidFill>
                  <a:srgbClr val="FF0000"/>
                </a:solidFill>
              </a:rPr>
              <a:t> un client capable de </a:t>
            </a:r>
            <a:r>
              <a:rPr lang="en-US" b="1" i="1" spc="-1" dirty="0" err="1" smtClean="0">
                <a:solidFill>
                  <a:srgbClr val="FF0000"/>
                </a:solidFill>
              </a:rPr>
              <a:t>rembourser</a:t>
            </a:r>
            <a:r>
              <a:rPr lang="en-US" b="1" i="1" spc="-1" dirty="0" smtClean="0">
                <a:solidFill>
                  <a:srgbClr val="FF0000"/>
                </a:solidFill>
              </a:rPr>
              <a:t> un prêt de </a:t>
            </a:r>
            <a:r>
              <a:rPr lang="en-US" b="1" i="1" spc="-1" dirty="0" err="1" smtClean="0">
                <a:solidFill>
                  <a:srgbClr val="FF0000"/>
                </a:solidFill>
              </a:rPr>
              <a:t>ceux</a:t>
            </a:r>
            <a:r>
              <a:rPr lang="en-US" b="1" i="1" spc="-1" dirty="0" smtClean="0">
                <a:solidFill>
                  <a:srgbClr val="FF0000"/>
                </a:solidFill>
              </a:rPr>
              <a:t> qui ne </a:t>
            </a:r>
            <a:r>
              <a:rPr lang="en-US" b="1" i="1" spc="-1" dirty="0" err="1" smtClean="0">
                <a:solidFill>
                  <a:srgbClr val="FF0000"/>
                </a:solidFill>
              </a:rPr>
              <a:t>peuvent</a:t>
            </a:r>
            <a:r>
              <a:rPr lang="en-US" b="1" i="1" spc="-1" dirty="0" smtClean="0">
                <a:solidFill>
                  <a:srgbClr val="FF0000"/>
                </a:solidFill>
              </a:rPr>
              <a:t> pas. </a:t>
            </a:r>
          </a:p>
          <a:p>
            <a:pPr marL="216000" indent="-215640">
              <a:buClr>
                <a:srgbClr val="000000"/>
              </a:buClr>
              <a:buSzPct val="45000"/>
              <a:buFont typeface="Wingdings" charset="2"/>
              <a:buChar char=""/>
            </a:pPr>
            <a:r>
              <a:rPr lang="en-US" b="1" i="1" spc="-1" dirty="0" smtClean="0">
                <a:solidFill>
                  <a:srgbClr val="FF0000"/>
                </a:solidFill>
              </a:rPr>
              <a:t>Un agent de </a:t>
            </a:r>
            <a:r>
              <a:rPr lang="en-US" b="1" i="1" spc="-1" dirty="0" err="1" smtClean="0">
                <a:solidFill>
                  <a:srgbClr val="FF0000"/>
                </a:solidFill>
              </a:rPr>
              <a:t>crédit</a:t>
            </a:r>
            <a:r>
              <a:rPr lang="en-US" b="1" i="1" spc="-1" dirty="0" smtClean="0">
                <a:solidFill>
                  <a:srgbClr val="FF0000"/>
                </a:solidFill>
              </a:rPr>
              <a:t> se </a:t>
            </a:r>
            <a:r>
              <a:rPr lang="en-US" b="1" i="1" spc="-1" dirty="0" err="1" smtClean="0">
                <a:solidFill>
                  <a:srgbClr val="FF0000"/>
                </a:solidFill>
              </a:rPr>
              <a:t>basera</a:t>
            </a:r>
            <a:r>
              <a:rPr lang="en-US" b="1" i="1" spc="-1" dirty="0" smtClean="0">
                <a:solidFill>
                  <a:srgbClr val="FF0000"/>
                </a:solidFill>
              </a:rPr>
              <a:t> </a:t>
            </a:r>
            <a:r>
              <a:rPr lang="en-US" b="1" i="1" spc="-1" dirty="0" err="1" smtClean="0">
                <a:solidFill>
                  <a:srgbClr val="FF0000"/>
                </a:solidFill>
              </a:rPr>
              <a:t>sur</a:t>
            </a:r>
            <a:r>
              <a:rPr lang="en-US" b="1" i="1" spc="-1" dirty="0" smtClean="0">
                <a:solidFill>
                  <a:srgbClr val="FF0000"/>
                </a:solidFill>
              </a:rPr>
              <a:t> </a:t>
            </a:r>
            <a:r>
              <a:rPr lang="en-US" b="1" i="1" spc="-1" dirty="0" err="1" smtClean="0">
                <a:solidFill>
                  <a:srgbClr val="FF0000"/>
                </a:solidFill>
              </a:rPr>
              <a:t>l’Historique</a:t>
            </a:r>
            <a:r>
              <a:rPr lang="en-US" b="1" i="1" spc="-1" dirty="0" smtClean="0">
                <a:solidFill>
                  <a:srgbClr val="FF0000"/>
                </a:solidFill>
              </a:rPr>
              <a:t> du Client.</a:t>
            </a:r>
          </a:p>
          <a:p>
            <a:pPr marL="216000" indent="-215640">
              <a:buClr>
                <a:srgbClr val="000000"/>
              </a:buClr>
              <a:buSzPct val="45000"/>
            </a:pPr>
            <a:endParaRPr lang="en-US" b="1" i="1" spc="-1" dirty="0" smtClean="0">
              <a:solidFill>
                <a:srgbClr val="FF0000"/>
              </a:solidFill>
            </a:endParaRPr>
          </a:p>
          <a:p>
            <a:pPr marL="216000" indent="-215640">
              <a:buClr>
                <a:srgbClr val="000000"/>
              </a:buClr>
              <a:buSzPct val="45000"/>
              <a:buFont typeface="Wingdings" charset="2"/>
              <a:buChar char=""/>
            </a:pPr>
            <a:r>
              <a:rPr lang="en-US" b="1" i="1" spc="-1" dirty="0" err="1" smtClean="0">
                <a:solidFill>
                  <a:srgbClr val="FF0000"/>
                </a:solidFill>
              </a:rPr>
              <a:t>Grâce</a:t>
            </a:r>
            <a:r>
              <a:rPr lang="en-US" b="1" i="1" spc="-1" dirty="0" smtClean="0">
                <a:solidFill>
                  <a:srgbClr val="FF0000"/>
                </a:solidFill>
              </a:rPr>
              <a:t> à la DATA SCIENCE, on </a:t>
            </a:r>
            <a:r>
              <a:rPr lang="en-US" b="1" i="1" spc="-1" dirty="0" err="1" smtClean="0">
                <a:solidFill>
                  <a:srgbClr val="FF0000"/>
                </a:solidFill>
              </a:rPr>
              <a:t>est</a:t>
            </a:r>
            <a:r>
              <a:rPr lang="en-US" b="1" i="1" spc="-1" dirty="0" smtClean="0">
                <a:solidFill>
                  <a:srgbClr val="FF0000"/>
                </a:solidFill>
              </a:rPr>
              <a:t> capable de </a:t>
            </a:r>
            <a:r>
              <a:rPr lang="en-US" b="1" i="1" spc="-1" dirty="0" err="1" smtClean="0">
                <a:solidFill>
                  <a:srgbClr val="FF0000"/>
                </a:solidFill>
              </a:rPr>
              <a:t>prédire</a:t>
            </a:r>
            <a:r>
              <a:rPr lang="en-US" b="1" i="1" spc="-1" dirty="0" smtClean="0">
                <a:solidFill>
                  <a:srgbClr val="FF0000"/>
                </a:solidFill>
              </a:rPr>
              <a:t> </a:t>
            </a:r>
            <a:r>
              <a:rPr lang="en-US" b="1" i="1" spc="-1" dirty="0" err="1" smtClean="0">
                <a:solidFill>
                  <a:srgbClr val="FF0000"/>
                </a:solidFill>
              </a:rPr>
              <a:t>si</a:t>
            </a:r>
            <a:r>
              <a:rPr lang="en-US" b="1" i="1" spc="-1" dirty="0" smtClean="0">
                <a:solidFill>
                  <a:srgbClr val="FF0000"/>
                </a:solidFill>
              </a:rPr>
              <a:t> un client </a:t>
            </a:r>
            <a:r>
              <a:rPr lang="en-US" b="1" i="1" spc="-1" dirty="0" err="1" smtClean="0">
                <a:solidFill>
                  <a:srgbClr val="FF0000"/>
                </a:solidFill>
              </a:rPr>
              <a:t>va</a:t>
            </a:r>
            <a:r>
              <a:rPr lang="en-US" b="1" i="1" spc="-1" dirty="0" smtClean="0">
                <a:solidFill>
                  <a:srgbClr val="FF0000"/>
                </a:solidFill>
              </a:rPr>
              <a:t> </a:t>
            </a:r>
            <a:r>
              <a:rPr lang="en-US" b="1" i="1" spc="-1" dirty="0" err="1" smtClean="0">
                <a:solidFill>
                  <a:srgbClr val="FF0000"/>
                </a:solidFill>
              </a:rPr>
              <a:t>rembourser</a:t>
            </a:r>
            <a:r>
              <a:rPr lang="en-US" b="1" i="1" spc="-1" dirty="0" smtClean="0">
                <a:solidFill>
                  <a:srgbClr val="FF0000"/>
                </a:solidFill>
              </a:rPr>
              <a:t> son prêt </a:t>
            </a:r>
            <a:r>
              <a:rPr lang="en-US" b="1" i="1" spc="-1" dirty="0" err="1" smtClean="0">
                <a:solidFill>
                  <a:srgbClr val="FF0000"/>
                </a:solidFill>
              </a:rPr>
              <a:t>ou</a:t>
            </a:r>
            <a:r>
              <a:rPr lang="en-US" b="1" i="1" spc="-1" dirty="0" smtClean="0">
                <a:solidFill>
                  <a:srgbClr val="FF0000"/>
                </a:solidFill>
              </a:rPr>
              <a:t> non, </a:t>
            </a:r>
            <a:r>
              <a:rPr lang="en-US" b="1" i="1" spc="-1" dirty="0" err="1" smtClean="0">
                <a:solidFill>
                  <a:srgbClr val="FF0000"/>
                </a:solidFill>
              </a:rPr>
              <a:t>même</a:t>
            </a:r>
            <a:r>
              <a:rPr lang="en-US" b="1" i="1" spc="-1" dirty="0" smtClean="0">
                <a:solidFill>
                  <a:srgbClr val="FF0000"/>
                </a:solidFill>
              </a:rPr>
              <a:t> </a:t>
            </a:r>
            <a:r>
              <a:rPr lang="en-US" b="1" i="1" spc="-1" dirty="0" err="1" smtClean="0">
                <a:solidFill>
                  <a:srgbClr val="FF0000"/>
                </a:solidFill>
              </a:rPr>
              <a:t>s’il</a:t>
            </a:r>
            <a:r>
              <a:rPr lang="en-US" b="1" i="1" spc="-1" dirty="0" smtClean="0">
                <a:solidFill>
                  <a:srgbClr val="FF0000"/>
                </a:solidFill>
              </a:rPr>
              <a:t> </a:t>
            </a:r>
            <a:r>
              <a:rPr lang="en-US" b="1" i="1" spc="-1" dirty="0" err="1" smtClean="0">
                <a:solidFill>
                  <a:srgbClr val="FF0000"/>
                </a:solidFill>
              </a:rPr>
              <a:t>n’a</a:t>
            </a:r>
            <a:r>
              <a:rPr lang="en-US" b="1" i="1" spc="-1" dirty="0" smtClean="0">
                <a:solidFill>
                  <a:srgbClr val="FF0000"/>
                </a:solidFill>
              </a:rPr>
              <a:t> pas </a:t>
            </a:r>
            <a:r>
              <a:rPr lang="en-US" b="1" i="1" spc="-1" dirty="0" err="1" smtClean="0">
                <a:solidFill>
                  <a:srgbClr val="FF0000"/>
                </a:solidFill>
              </a:rPr>
              <a:t>assez</a:t>
            </a:r>
            <a:r>
              <a:rPr lang="en-US" b="1" i="1" spc="-1" dirty="0" smtClean="0">
                <a:solidFill>
                  <a:srgbClr val="FF0000"/>
                </a:solidFill>
              </a:rPr>
              <a:t> </a:t>
            </a:r>
            <a:r>
              <a:rPr lang="en-US" b="1" i="1" spc="-1" dirty="0" err="1" smtClean="0">
                <a:solidFill>
                  <a:srgbClr val="FF0000"/>
                </a:solidFill>
              </a:rPr>
              <a:t>d’historique</a:t>
            </a:r>
            <a:r>
              <a:rPr lang="en-US" b="1" i="1" spc="-1" dirty="0" smtClean="0">
                <a:solidFill>
                  <a:srgbClr val="FF0000"/>
                </a:solidFill>
              </a:rPr>
              <a:t> </a:t>
            </a:r>
            <a:r>
              <a:rPr lang="en-US" b="1" i="1" spc="-1" dirty="0" err="1" smtClean="0">
                <a:solidFill>
                  <a:srgbClr val="FF0000"/>
                </a:solidFill>
              </a:rPr>
              <a:t>bancaire</a:t>
            </a:r>
            <a:endParaRPr lang="en-US" spc="-1" dirty="0" smtClean="0">
              <a:latin typeface="Arial"/>
            </a:endParaRPr>
          </a:p>
          <a:p>
            <a:pPr marL="216000" indent="-215640">
              <a:lnSpc>
                <a:spcPct val="100000"/>
              </a:lnSpc>
              <a:buClr>
                <a:srgbClr val="000000"/>
              </a:buClr>
              <a:buSzPct val="45000"/>
              <a:buFont typeface="Wingdings" charset="2"/>
              <a:buChar char=""/>
            </a:pPr>
            <a:r>
              <a:rPr lang="en-US" sz="1800" b="0" i="1" strike="noStrike" spc="-1" dirty="0" smtClean="0">
                <a:solidFill>
                  <a:srgbClr val="7030A0"/>
                </a:solidFill>
                <a:latin typeface="Arial"/>
              </a:rPr>
              <a:t>Un </a:t>
            </a:r>
            <a:r>
              <a:rPr lang="en-US" sz="1800" b="0" i="1" strike="noStrike" spc="-1" dirty="0">
                <a:solidFill>
                  <a:srgbClr val="7030A0"/>
                </a:solidFill>
                <a:latin typeface="Arial"/>
              </a:rPr>
              <a:t>tableau de </a:t>
            </a:r>
            <a:r>
              <a:rPr lang="en-US" sz="1800" b="0" i="1" strike="noStrike" spc="-1" dirty="0" err="1">
                <a:solidFill>
                  <a:srgbClr val="7030A0"/>
                </a:solidFill>
                <a:latin typeface="Arial"/>
              </a:rPr>
              <a:t>bord</a:t>
            </a:r>
            <a:r>
              <a:rPr lang="en-US" sz="1800" b="0" i="1" strike="noStrike" spc="-1" dirty="0">
                <a:solidFill>
                  <a:srgbClr val="7030A0"/>
                </a:solidFill>
                <a:latin typeface="Arial"/>
              </a:rPr>
              <a:t> </a:t>
            </a:r>
            <a:r>
              <a:rPr lang="en-US" sz="1800" b="0" i="1" strike="noStrike" spc="-1" dirty="0" smtClean="0">
                <a:solidFill>
                  <a:srgbClr val="7030A0"/>
                </a:solidFill>
                <a:latin typeface="Arial"/>
              </a:rPr>
              <a:t>( Dashboard ) a </a:t>
            </a:r>
            <a:r>
              <a:rPr lang="en-US" sz="1800" b="0" i="1" strike="noStrike" spc="-1" dirty="0" err="1">
                <a:solidFill>
                  <a:srgbClr val="7030A0"/>
                </a:solidFill>
                <a:latin typeface="Arial"/>
              </a:rPr>
              <a:t>été</a:t>
            </a:r>
            <a:r>
              <a:rPr lang="en-US" sz="1800" b="0" i="1" strike="noStrike" spc="-1" dirty="0">
                <a:solidFill>
                  <a:srgbClr val="7030A0"/>
                </a:solidFill>
                <a:latin typeface="Arial"/>
              </a:rPr>
              <a:t> </a:t>
            </a:r>
            <a:r>
              <a:rPr lang="en-US" sz="1800" b="0" i="1" strike="noStrike" spc="-1" dirty="0" err="1">
                <a:solidFill>
                  <a:srgbClr val="7030A0"/>
                </a:solidFill>
                <a:latin typeface="Arial"/>
              </a:rPr>
              <a:t>développé</a:t>
            </a:r>
            <a:r>
              <a:rPr lang="en-US" sz="1800" b="0" i="1" strike="noStrike" spc="-1" dirty="0">
                <a:solidFill>
                  <a:srgbClr val="7030A0"/>
                </a:solidFill>
                <a:latin typeface="Arial"/>
              </a:rPr>
              <a:t> pour aider à </a:t>
            </a:r>
            <a:r>
              <a:rPr lang="en-US" sz="1800" b="0" i="1" strike="noStrike" spc="-1" dirty="0" err="1">
                <a:solidFill>
                  <a:srgbClr val="7030A0"/>
                </a:solidFill>
                <a:latin typeface="Arial"/>
              </a:rPr>
              <a:t>analyser</a:t>
            </a:r>
            <a:r>
              <a:rPr lang="en-US" sz="1800" b="0" i="1" strike="noStrike" spc="-1" dirty="0">
                <a:solidFill>
                  <a:srgbClr val="7030A0"/>
                </a:solidFill>
                <a:latin typeface="Arial"/>
              </a:rPr>
              <a:t> </a:t>
            </a:r>
            <a:r>
              <a:rPr lang="en-US" sz="1800" b="0" i="1" strike="noStrike" spc="-1" dirty="0" err="1">
                <a:solidFill>
                  <a:srgbClr val="7030A0"/>
                </a:solidFill>
                <a:latin typeface="Arial"/>
              </a:rPr>
              <a:t>l'historique</a:t>
            </a:r>
            <a:r>
              <a:rPr lang="en-US" sz="1800" b="0" i="1" strike="noStrike" spc="-1" dirty="0">
                <a:solidFill>
                  <a:srgbClr val="7030A0"/>
                </a:solidFill>
                <a:latin typeface="Arial"/>
              </a:rPr>
              <a:t> du </a:t>
            </a:r>
            <a:r>
              <a:rPr lang="en-US" sz="1800" b="0" i="1" strike="noStrike" spc="-1" dirty="0" err="1">
                <a:solidFill>
                  <a:srgbClr val="7030A0"/>
                </a:solidFill>
                <a:latin typeface="Arial"/>
              </a:rPr>
              <a:t>demandeur</a:t>
            </a:r>
            <a:r>
              <a:rPr lang="en-US" sz="1800" b="0" i="1" strike="noStrike" spc="-1" dirty="0">
                <a:solidFill>
                  <a:srgbClr val="7030A0"/>
                </a:solidFill>
                <a:latin typeface="Arial"/>
              </a:rPr>
              <a:t> pour </a:t>
            </a:r>
            <a:r>
              <a:rPr lang="en-US" sz="1800" b="0" i="1" strike="noStrike" spc="-1" dirty="0" err="1">
                <a:solidFill>
                  <a:srgbClr val="7030A0"/>
                </a:solidFill>
                <a:latin typeface="Arial"/>
              </a:rPr>
              <a:t>l'acceptation</a:t>
            </a:r>
            <a:r>
              <a:rPr lang="en-US" sz="1800" b="0" i="1" strike="noStrike" spc="-1" dirty="0">
                <a:solidFill>
                  <a:srgbClr val="7030A0"/>
                </a:solidFill>
                <a:latin typeface="Arial"/>
              </a:rPr>
              <a:t> </a:t>
            </a:r>
            <a:r>
              <a:rPr lang="en-US" sz="1800" b="0" i="1" strike="noStrike" spc="-1" dirty="0" err="1">
                <a:solidFill>
                  <a:srgbClr val="7030A0"/>
                </a:solidFill>
                <a:latin typeface="Arial"/>
              </a:rPr>
              <a:t>ou</a:t>
            </a:r>
            <a:r>
              <a:rPr lang="en-US" sz="1800" b="0" i="1" strike="noStrike" spc="-1" dirty="0">
                <a:solidFill>
                  <a:srgbClr val="7030A0"/>
                </a:solidFill>
                <a:latin typeface="Arial"/>
              </a:rPr>
              <a:t> le </a:t>
            </a:r>
            <a:r>
              <a:rPr lang="en-US" sz="1800" b="0" i="1" strike="noStrike" spc="-1" dirty="0" err="1">
                <a:solidFill>
                  <a:srgbClr val="7030A0"/>
                </a:solidFill>
                <a:latin typeface="Arial"/>
              </a:rPr>
              <a:t>refus</a:t>
            </a:r>
            <a:r>
              <a:rPr lang="en-US" sz="1800" b="0" i="1" strike="noStrike" spc="-1" dirty="0">
                <a:solidFill>
                  <a:srgbClr val="7030A0"/>
                </a:solidFill>
                <a:latin typeface="Arial"/>
              </a:rPr>
              <a:t> du prêt</a:t>
            </a:r>
            <a:r>
              <a:rPr lang="en-US" sz="1800" b="0" i="1" strike="noStrike" spc="-1" dirty="0" smtClean="0">
                <a:solidFill>
                  <a:srgbClr val="7030A0"/>
                </a:solidFill>
                <a:latin typeface="Arial"/>
              </a:rPr>
              <a:t>.</a:t>
            </a:r>
            <a:endParaRPr lang="en-US" sz="1800" b="0" i="1" strike="noStrike" spc="-1" dirty="0">
              <a:solidFill>
                <a:srgbClr val="7030A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9000"/>
            <a:ext cx="8228880" cy="124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i="1" strike="noStrike" spc="-1" dirty="0" err="1">
                <a:solidFill>
                  <a:srgbClr val="00B0F0"/>
                </a:solidFill>
                <a:latin typeface="Arial"/>
              </a:rPr>
              <a:t>Énoncé</a:t>
            </a:r>
            <a:r>
              <a:rPr lang="en-US" sz="4400" b="0" i="1" strike="noStrike" spc="-1" dirty="0">
                <a:solidFill>
                  <a:srgbClr val="00B0F0"/>
                </a:solidFill>
                <a:latin typeface="Arial"/>
              </a:rPr>
              <a:t> du </a:t>
            </a:r>
            <a:r>
              <a:rPr lang="en-US" sz="4400" b="0" i="1" strike="noStrike" spc="-1" dirty="0" err="1">
                <a:solidFill>
                  <a:srgbClr val="00B0F0"/>
                </a:solidFill>
                <a:latin typeface="Arial"/>
              </a:rPr>
              <a:t>problème</a:t>
            </a:r>
            <a:r>
              <a:rPr dirty="0"/>
              <a:t/>
            </a:r>
            <a:br>
              <a:rPr dirty="0"/>
            </a:br>
            <a:endParaRPr lang="en-US" sz="4400" b="0" strike="noStrike" spc="-1" dirty="0">
              <a:latin typeface="Arial"/>
            </a:endParaRPr>
          </a:p>
        </p:txBody>
      </p:sp>
      <p:sp>
        <p:nvSpPr>
          <p:cNvPr id="447" name="CustomShape 2"/>
          <p:cNvSpPr/>
          <p:nvPr/>
        </p:nvSpPr>
        <p:spPr>
          <a:xfrm>
            <a:off x="395536" y="699542"/>
            <a:ext cx="8568952" cy="417646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23640">
              <a:spcBef>
                <a:spcPts val="1417"/>
              </a:spcBef>
              <a:buClr>
                <a:srgbClr val="000000"/>
              </a:buClr>
              <a:buSzPct val="45000"/>
              <a:buFont typeface="Wingdings" charset="2"/>
              <a:buChar char=""/>
            </a:pPr>
            <a:endParaRPr lang="fr-FR" sz="2900" dirty="0" smtClean="0"/>
          </a:p>
          <a:p>
            <a:pPr marL="432000" indent="-323640">
              <a:spcBef>
                <a:spcPts val="1417"/>
              </a:spcBef>
              <a:buClr>
                <a:srgbClr val="000000"/>
              </a:buClr>
              <a:buSzPct val="45000"/>
              <a:buFont typeface="Wingdings" charset="2"/>
              <a:buChar char=""/>
            </a:pPr>
            <a:r>
              <a:rPr lang="fr-FR" sz="3300" i="1" dirty="0" smtClean="0">
                <a:solidFill>
                  <a:srgbClr val="7030A0"/>
                </a:solidFill>
              </a:rPr>
              <a:t>Pour augmenter son chiffre d'affaires, HOME CREDIT doit intégrer le plus de clients possible capables de rembourser, en se basant sur les données informatiques relatives à chaque client. </a:t>
            </a:r>
          </a:p>
          <a:p>
            <a:pPr marL="432000" indent="-323640">
              <a:lnSpc>
                <a:spcPct val="100000"/>
              </a:lnSpc>
              <a:spcBef>
                <a:spcPts val="1417"/>
              </a:spcBef>
              <a:buClr>
                <a:srgbClr val="000000"/>
              </a:buClr>
              <a:buSzPct val="45000"/>
              <a:buFont typeface="Wingdings" charset="2"/>
              <a:buChar char=""/>
            </a:pPr>
            <a:r>
              <a:rPr lang="fr-FR" sz="3200" i="1" spc="-1" dirty="0" smtClean="0">
                <a:solidFill>
                  <a:srgbClr val="7030A0"/>
                </a:solidFill>
              </a:rPr>
              <a:t>Pour s'assurer que cette population mal desservie est en mesure de rembourser, HOME CREDIT utilise diverses données alternatives, telles que des informations sur les télécommunications et les transactions, pour prédire les capacités de remboursement de ses clients.</a:t>
            </a:r>
            <a:endParaRPr lang="en-US" sz="3200" i="1" spc="-1" dirty="0" smtClean="0">
              <a:solidFill>
                <a:srgbClr val="7030A0"/>
              </a:solidFill>
            </a:endParaRPr>
          </a:p>
          <a:p>
            <a:pPr marL="432000" indent="-323640">
              <a:lnSpc>
                <a:spcPct val="100000"/>
              </a:lnSpc>
              <a:spcBef>
                <a:spcPts val="1417"/>
              </a:spcBef>
              <a:buClr>
                <a:srgbClr val="000000"/>
              </a:buClr>
              <a:buSzPct val="45000"/>
              <a:buFont typeface="Wingdings" charset="2"/>
              <a:buChar char=""/>
            </a:pPr>
            <a:r>
              <a:rPr lang="fr-FR" sz="3200" i="1" spc="-1" smtClean="0">
                <a:solidFill>
                  <a:srgbClr val="7030A0"/>
                </a:solidFill>
              </a:rPr>
              <a:t>HOME </a:t>
            </a:r>
            <a:r>
              <a:rPr lang="fr-FR" sz="3200" i="1" spc="-1" dirty="0" smtClean="0">
                <a:solidFill>
                  <a:srgbClr val="7030A0"/>
                </a:solidFill>
              </a:rPr>
              <a:t>CREDIT utilise actuellement diverses méthodes statistiques d'apprentissage automatique pour faire ses prédictions.  </a:t>
            </a:r>
          </a:p>
          <a:p>
            <a:pPr marL="432000" indent="-323640">
              <a:lnSpc>
                <a:spcPct val="100000"/>
              </a:lnSpc>
              <a:spcBef>
                <a:spcPts val="1417"/>
              </a:spcBef>
              <a:buClr>
                <a:srgbClr val="000000"/>
              </a:buClr>
              <a:buSzPct val="45000"/>
              <a:buFont typeface="Wingdings" charset="2"/>
              <a:buChar char=""/>
            </a:pPr>
            <a:r>
              <a:rPr lang="fr-FR" sz="3300" i="1" dirty="0" smtClean="0">
                <a:solidFill>
                  <a:srgbClr val="7030A0"/>
                </a:solidFill>
              </a:rPr>
              <a:t>Cela garantit que les clients capables de rembourser ne sont pas rejetés et que les prêts sont accordés avec un capital, une échéance et un calendrier de remboursement qui permettent à chaque client d'honorer son prêt.   </a:t>
            </a:r>
            <a:endParaRPr lang="en-US" sz="5100" b="0" i="1" strike="noStrike" spc="-1" dirty="0">
              <a:solidFill>
                <a:srgbClr val="7030A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51520" y="123478"/>
            <a:ext cx="7416824" cy="57606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800" b="1" i="1" strike="noStrike" spc="-1" dirty="0" err="1">
                <a:solidFill>
                  <a:srgbClr val="00B050"/>
                </a:solidFill>
                <a:latin typeface="Fira Sans Extra Condensed"/>
                <a:ea typeface="Fira Sans Extra Condensed"/>
              </a:rPr>
              <a:t>Collecte</a:t>
            </a:r>
            <a:r>
              <a:rPr lang="en-US" sz="2800" b="1" i="1" strike="noStrike" spc="-1" dirty="0">
                <a:solidFill>
                  <a:srgbClr val="00B050"/>
                </a:solidFill>
                <a:latin typeface="Fira Sans Extra Condensed"/>
                <a:ea typeface="Fira Sans Extra Condensed"/>
              </a:rPr>
              <a:t> de </a:t>
            </a:r>
            <a:r>
              <a:rPr lang="en-US" sz="2800" b="1" i="1" spc="-1" dirty="0" err="1">
                <a:solidFill>
                  <a:srgbClr val="00B050"/>
                </a:solidFill>
                <a:latin typeface="Fira Sans Extra Condensed"/>
                <a:ea typeface="Fira Sans Extra Condensed"/>
              </a:rPr>
              <a:t>D</a:t>
            </a:r>
            <a:r>
              <a:rPr lang="en-US" sz="2800" b="1" i="1" strike="noStrike" spc="-1" dirty="0" err="1" smtClean="0">
                <a:solidFill>
                  <a:srgbClr val="00B050"/>
                </a:solidFill>
                <a:latin typeface="Fira Sans Extra Condensed"/>
                <a:ea typeface="Fira Sans Extra Condensed"/>
              </a:rPr>
              <a:t>onnées</a:t>
            </a:r>
            <a:r>
              <a:rPr dirty="0"/>
              <a:t/>
            </a:r>
            <a:br>
              <a:rPr dirty="0"/>
            </a:br>
            <a:endParaRPr lang="en-US" sz="2800" b="0" strike="noStrike" spc="-1" dirty="0">
              <a:latin typeface="Arial"/>
            </a:endParaRPr>
          </a:p>
        </p:txBody>
      </p:sp>
      <p:grpSp>
        <p:nvGrpSpPr>
          <p:cNvPr id="449" name="Group 2"/>
          <p:cNvGrpSpPr/>
          <p:nvPr/>
        </p:nvGrpSpPr>
        <p:grpSpPr>
          <a:xfrm>
            <a:off x="179512" y="483518"/>
            <a:ext cx="594000" cy="876600"/>
            <a:chOff x="457200" y="768960"/>
            <a:chExt cx="594000" cy="876600"/>
          </a:xfrm>
        </p:grpSpPr>
        <p:grpSp>
          <p:nvGrpSpPr>
            <p:cNvPr id="450" name="Group 3"/>
            <p:cNvGrpSpPr/>
            <p:nvPr/>
          </p:nvGrpSpPr>
          <p:grpSpPr>
            <a:xfrm>
              <a:off x="457200" y="768960"/>
              <a:ext cx="594000" cy="876600"/>
              <a:chOff x="457200" y="768960"/>
              <a:chExt cx="594000" cy="876600"/>
            </a:xfrm>
          </p:grpSpPr>
          <p:sp>
            <p:nvSpPr>
              <p:cNvPr id="451" name="CustomShape 4"/>
              <p:cNvSpPr/>
              <p:nvPr/>
            </p:nvSpPr>
            <p:spPr>
              <a:xfrm>
                <a:off x="568440" y="1241280"/>
                <a:ext cx="90000" cy="226080"/>
              </a:xfrm>
              <a:custGeom>
                <a:avLst/>
                <a:gdLst/>
                <a:ahLst/>
                <a:cxnLst/>
                <a:rect l="l" t="t" r="r" b="b"/>
                <a:pathLst>
                  <a:path w="6277" h="280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2" name="CustomShape 5"/>
              <p:cNvSpPr/>
              <p:nvPr/>
            </p:nvSpPr>
            <p:spPr>
              <a:xfrm>
                <a:off x="697320" y="1296000"/>
                <a:ext cx="72360" cy="112320"/>
              </a:xfrm>
              <a:custGeom>
                <a:avLst/>
                <a:gdLst/>
                <a:ahLst/>
                <a:cxnLst/>
                <a:rect l="l" t="t" r="r" b="b"/>
                <a:pathLst>
                  <a:path w="5066" h="14003">
                    <a:moveTo>
                      <a:pt x="0" y="0"/>
                    </a:moveTo>
                    <a:lnTo>
                      <a:pt x="0" y="14003"/>
                    </a:lnTo>
                    <a:lnTo>
                      <a:pt x="5066" y="14003"/>
                    </a:lnTo>
                    <a:lnTo>
                      <a:pt x="5066" y="0"/>
                    </a:lnTo>
                    <a:close/>
                  </a:path>
                </a:pathLst>
              </a:custGeom>
              <a:solidFill>
                <a:srgbClr val="727176"/>
              </a:solidFill>
              <a:ln>
                <a:noFill/>
              </a:ln>
            </p:spPr>
            <p:style>
              <a:lnRef idx="0">
                <a:scrgbClr r="0" g="0" b="0"/>
              </a:lnRef>
              <a:fillRef idx="0">
                <a:scrgbClr r="0" g="0" b="0"/>
              </a:fillRef>
              <a:effectRef idx="0">
                <a:scrgbClr r="0" g="0" b="0"/>
              </a:effectRef>
              <a:fontRef idx="minor"/>
            </p:style>
          </p:sp>
          <p:sp>
            <p:nvSpPr>
              <p:cNvPr id="453" name="CustomShape 6"/>
              <p:cNvSpPr/>
              <p:nvPr/>
            </p:nvSpPr>
            <p:spPr>
              <a:xfrm>
                <a:off x="820800" y="1288800"/>
                <a:ext cx="72360" cy="119520"/>
              </a:xfrm>
              <a:custGeom>
                <a:avLst/>
                <a:gdLst/>
                <a:ahLst/>
                <a:cxnLst/>
                <a:rect l="l" t="t" r="r" b="b"/>
                <a:pathLst>
                  <a:path w="5067" h="14900">
                    <a:moveTo>
                      <a:pt x="0" y="1"/>
                    </a:moveTo>
                    <a:lnTo>
                      <a:pt x="0" y="14900"/>
                    </a:lnTo>
                    <a:lnTo>
                      <a:pt x="5066" y="14900"/>
                    </a:lnTo>
                    <a:lnTo>
                      <a:pt x="5066" y="1"/>
                    </a:lnTo>
                    <a:close/>
                  </a:path>
                </a:pathLst>
              </a:custGeom>
              <a:solidFill>
                <a:srgbClr val="727176"/>
              </a:solidFill>
              <a:ln>
                <a:noFill/>
              </a:ln>
            </p:spPr>
            <p:style>
              <a:lnRef idx="0">
                <a:scrgbClr r="0" g="0" b="0"/>
              </a:lnRef>
              <a:fillRef idx="0">
                <a:scrgbClr r="0" g="0" b="0"/>
              </a:fillRef>
              <a:effectRef idx="0">
                <a:scrgbClr r="0" g="0" b="0"/>
              </a:effectRef>
              <a:fontRef idx="minor"/>
            </p:style>
          </p:sp>
          <p:sp>
            <p:nvSpPr>
              <p:cNvPr id="454" name="CustomShape 7"/>
              <p:cNvSpPr/>
              <p:nvPr/>
            </p:nvSpPr>
            <p:spPr>
              <a:xfrm>
                <a:off x="652320" y="1383840"/>
                <a:ext cx="288720" cy="261720"/>
              </a:xfrm>
              <a:custGeom>
                <a:avLst/>
                <a:gdLst/>
                <a:ahLst/>
                <a:cxnLst/>
                <a:rect l="l" t="t" r="r" b="b"/>
                <a:pathLst>
                  <a:path w="20065" h="32502">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5" name="CustomShape 8"/>
              <p:cNvSpPr/>
              <p:nvPr/>
            </p:nvSpPr>
            <p:spPr>
              <a:xfrm>
                <a:off x="652320" y="1283400"/>
                <a:ext cx="288720" cy="44640"/>
              </a:xfrm>
              <a:custGeom>
                <a:avLst/>
                <a:gdLst/>
                <a:ahLst/>
                <a:cxnLst/>
                <a:rect l="l" t="t" r="r" b="b"/>
                <a:pathLst>
                  <a:path w="20065" h="5579">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6" name="CustomShape 9"/>
              <p:cNvSpPr/>
              <p:nvPr/>
            </p:nvSpPr>
            <p:spPr>
              <a:xfrm>
                <a:off x="528120" y="1001880"/>
                <a:ext cx="523080" cy="303120"/>
              </a:xfrm>
              <a:custGeom>
                <a:avLst/>
                <a:gdLst/>
                <a:ahLst/>
                <a:cxnLst/>
                <a:rect l="l" t="t" r="r" b="b"/>
                <a:pathLst>
                  <a:path w="36288" h="37639">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7" name="CustomShape 10"/>
              <p:cNvSpPr/>
              <p:nvPr/>
            </p:nvSpPr>
            <p:spPr>
              <a:xfrm>
                <a:off x="622440" y="1034640"/>
                <a:ext cx="331200" cy="185040"/>
              </a:xfrm>
              <a:custGeom>
                <a:avLst/>
                <a:gdLst/>
                <a:ahLst/>
                <a:cxnLst/>
                <a:rect l="l" t="t" r="r" b="b"/>
                <a:pathLst>
                  <a:path w="22996" h="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58" name="CustomShape 11"/>
              <p:cNvSpPr/>
              <p:nvPr/>
            </p:nvSpPr>
            <p:spPr>
              <a:xfrm>
                <a:off x="688320" y="1071360"/>
                <a:ext cx="199800" cy="111600"/>
              </a:xfrm>
              <a:custGeom>
                <a:avLst/>
                <a:gdLst/>
                <a:ahLst/>
                <a:cxnLst/>
                <a:rect l="l" t="t" r="r" b="b"/>
                <a:pathLst>
                  <a:path w="13890" h="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style>
              <a:lnRef idx="0">
                <a:scrgbClr r="0" g="0" b="0"/>
              </a:lnRef>
              <a:fillRef idx="0">
                <a:scrgbClr r="0" g="0" b="0"/>
              </a:fillRef>
              <a:effectRef idx="0">
                <a:scrgbClr r="0" g="0" b="0"/>
              </a:effectRef>
              <a:fontRef idx="minor"/>
            </p:style>
          </p:sp>
          <p:sp>
            <p:nvSpPr>
              <p:cNvPr id="459" name="CustomShape 12"/>
              <p:cNvSpPr/>
              <p:nvPr/>
            </p:nvSpPr>
            <p:spPr>
              <a:xfrm>
                <a:off x="727920" y="1084680"/>
                <a:ext cx="43560" cy="24120"/>
              </a:xfrm>
              <a:custGeom>
                <a:avLst/>
                <a:gdLst/>
                <a:ahLst/>
                <a:cxnLst/>
                <a:rect l="l" t="t" r="r" b="b"/>
                <a:pathLst>
                  <a:path w="3046" h="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60" name="CustomShape 13"/>
              <p:cNvSpPr/>
              <p:nvPr/>
            </p:nvSpPr>
            <p:spPr>
              <a:xfrm>
                <a:off x="457200" y="768960"/>
                <a:ext cx="209520" cy="334440"/>
              </a:xfrm>
              <a:custGeom>
                <a:avLst/>
                <a:gdLst/>
                <a:ahLst/>
                <a:cxnLst/>
                <a:rect l="l" t="t" r="r" b="b"/>
                <a:pathLst>
                  <a:path w="14558" h="41509">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461" name="CustomShape 14"/>
              <p:cNvSpPr/>
              <p:nvPr/>
            </p:nvSpPr>
            <p:spPr>
              <a:xfrm>
                <a:off x="638640" y="768960"/>
                <a:ext cx="206640" cy="289800"/>
              </a:xfrm>
              <a:custGeom>
                <a:avLst/>
                <a:gdLst/>
                <a:ahLst/>
                <a:cxnLst/>
                <a:rect l="l" t="t" r="r" b="b"/>
                <a:pathLst>
                  <a:path w="14359" h="35988">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style>
              <a:lnRef idx="0">
                <a:scrgbClr r="0" g="0" b="0"/>
              </a:lnRef>
              <a:fillRef idx="0">
                <a:scrgbClr r="0" g="0" b="0"/>
              </a:fillRef>
              <a:effectRef idx="0">
                <a:scrgbClr r="0" g="0" b="0"/>
              </a:effectRef>
              <a:fontRef idx="minor"/>
            </p:style>
          </p:sp>
          <p:sp>
            <p:nvSpPr>
              <p:cNvPr id="462" name="CustomShape 15"/>
              <p:cNvSpPr/>
              <p:nvPr/>
            </p:nvSpPr>
            <p:spPr>
              <a:xfrm>
                <a:off x="491040" y="1036080"/>
                <a:ext cx="249120" cy="170280"/>
              </a:xfrm>
              <a:custGeom>
                <a:avLst/>
                <a:gdLst/>
                <a:ahLst/>
                <a:cxnLst/>
                <a:rect l="l" t="t" r="r" b="b"/>
                <a:pathLst>
                  <a:path w="17305" h="21146">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3" name="CustomShape 16"/>
              <p:cNvSpPr/>
              <p:nvPr/>
            </p:nvSpPr>
            <p:spPr>
              <a:xfrm>
                <a:off x="788400" y="912960"/>
                <a:ext cx="137520" cy="234720"/>
              </a:xfrm>
              <a:custGeom>
                <a:avLst/>
                <a:gdLst/>
                <a:ahLst/>
                <a:cxnLst/>
                <a:rect l="l" t="t" r="r" b="b"/>
                <a:pathLst>
                  <a:path w="9577" h="29144">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4" name="CustomShape 17"/>
              <p:cNvSpPr/>
              <p:nvPr/>
            </p:nvSpPr>
            <p:spPr>
              <a:xfrm>
                <a:off x="921240" y="919800"/>
                <a:ext cx="123840" cy="189720"/>
              </a:xfrm>
              <a:custGeom>
                <a:avLst/>
                <a:gdLst/>
                <a:ahLst/>
                <a:cxnLst/>
                <a:rect l="l" t="t" r="r" b="b"/>
                <a:pathLst>
                  <a:path w="8625" h="2359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5" name="CustomShape 18"/>
              <p:cNvSpPr/>
              <p:nvPr/>
            </p:nvSpPr>
            <p:spPr>
              <a:xfrm>
                <a:off x="828720" y="1020240"/>
                <a:ext cx="50040" cy="83160"/>
              </a:xfrm>
              <a:custGeom>
                <a:avLst/>
                <a:gdLst/>
                <a:ahLst/>
                <a:cxnLst/>
                <a:rect l="l" t="t" r="r" b="b"/>
                <a:pathLst>
                  <a:path w="3487" h="10346">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6" name="CustomShape 19"/>
              <p:cNvSpPr/>
              <p:nvPr/>
            </p:nvSpPr>
            <p:spPr>
              <a:xfrm>
                <a:off x="601200" y="1065240"/>
                <a:ext cx="88920" cy="63000"/>
              </a:xfrm>
              <a:custGeom>
                <a:avLst/>
                <a:gdLst/>
                <a:ahLst/>
                <a:cxnLst/>
                <a:rect l="l" t="t" r="r" b="b"/>
                <a:pathLst>
                  <a:path w="6205" h="7884">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7" name="CustomShape 20"/>
              <p:cNvSpPr/>
              <p:nvPr/>
            </p:nvSpPr>
            <p:spPr>
              <a:xfrm>
                <a:off x="958320" y="1007640"/>
                <a:ext cx="49680" cy="83160"/>
              </a:xfrm>
              <a:custGeom>
                <a:avLst/>
                <a:gdLst/>
                <a:ahLst/>
                <a:cxnLst/>
                <a:rect l="l" t="t" r="r" b="b"/>
                <a:pathLst>
                  <a:path w="3473" h="10346">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468" name="CustomShape 21"/>
              <p:cNvSpPr/>
              <p:nvPr/>
            </p:nvSpPr>
            <p:spPr>
              <a:xfrm>
                <a:off x="627840" y="1266480"/>
                <a:ext cx="354600" cy="288000"/>
              </a:xfrm>
              <a:custGeom>
                <a:avLst/>
                <a:gdLst/>
                <a:ahLst/>
                <a:cxnLst/>
                <a:rect l="l" t="t" r="r" b="b"/>
                <a:pathLst>
                  <a:path w="24619" h="35775">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style>
              <a:lnRef idx="0">
                <a:scrgbClr r="0" g="0" b="0"/>
              </a:lnRef>
              <a:fillRef idx="0">
                <a:scrgbClr r="0" g="0" b="0"/>
              </a:fillRef>
              <a:effectRef idx="0">
                <a:scrgbClr r="0" g="0" b="0"/>
              </a:effectRef>
              <a:fontRef idx="minor"/>
            </p:style>
          </p:sp>
        </p:grpSp>
        <p:sp>
          <p:nvSpPr>
            <p:cNvPr id="469" name="CustomShape 22"/>
            <p:cNvSpPr/>
            <p:nvPr/>
          </p:nvSpPr>
          <p:spPr>
            <a:xfrm>
              <a:off x="552240" y="870480"/>
              <a:ext cx="61560" cy="34200"/>
            </a:xfrm>
            <a:prstGeom prst="ellipse">
              <a:avLst/>
            </a:prstGeom>
            <a:noFill/>
            <a:ln>
              <a:noFill/>
            </a:ln>
          </p:spPr>
          <p:style>
            <a:lnRef idx="0">
              <a:scrgbClr r="0" g="0" b="0"/>
            </a:lnRef>
            <a:fillRef idx="0">
              <a:scrgbClr r="0" g="0" b="0"/>
            </a:fillRef>
            <a:effectRef idx="0">
              <a:scrgbClr r="0" g="0" b="0"/>
            </a:effectRef>
            <a:fontRef idx="minor"/>
          </p:style>
        </p:sp>
        <p:sp>
          <p:nvSpPr>
            <p:cNvPr id="470" name="CustomShape 23"/>
            <p:cNvSpPr/>
            <p:nvPr/>
          </p:nvSpPr>
          <p:spPr>
            <a:xfrm>
              <a:off x="690480" y="870480"/>
              <a:ext cx="61560" cy="34200"/>
            </a:xfrm>
            <a:prstGeom prst="ellipse">
              <a:avLst/>
            </a:prstGeom>
            <a:noFill/>
            <a:ln>
              <a:noFill/>
            </a:ln>
          </p:spPr>
          <p:style>
            <a:lnRef idx="0">
              <a:scrgbClr r="0" g="0" b="0"/>
            </a:lnRef>
            <a:fillRef idx="0">
              <a:scrgbClr r="0" g="0" b="0"/>
            </a:fillRef>
            <a:effectRef idx="0">
              <a:scrgbClr r="0" g="0" b="0"/>
            </a:effectRef>
            <a:fontRef idx="minor"/>
          </p:style>
        </p:sp>
      </p:grpSp>
      <p:sp>
        <p:nvSpPr>
          <p:cNvPr id="471" name="CustomShape 24"/>
          <p:cNvSpPr/>
          <p:nvPr/>
        </p:nvSpPr>
        <p:spPr>
          <a:xfrm>
            <a:off x="611560" y="895028"/>
            <a:ext cx="8532440" cy="42484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fr-FR" i="1" dirty="0" smtClean="0">
                <a:solidFill>
                  <a:srgbClr val="FF0000"/>
                </a:solidFill>
              </a:rPr>
              <a:t>Le Data </a:t>
            </a:r>
            <a:r>
              <a:rPr lang="fr-FR" i="1" dirty="0" err="1" smtClean="0">
                <a:solidFill>
                  <a:srgbClr val="FF0000"/>
                </a:solidFill>
              </a:rPr>
              <a:t>Scientist</a:t>
            </a:r>
            <a:r>
              <a:rPr lang="fr-FR" i="1" dirty="0" smtClean="0">
                <a:solidFill>
                  <a:srgbClr val="FF0000"/>
                </a:solidFill>
              </a:rPr>
              <a:t> vise à s'assurer que toutes les décisions prises au sein d'une entreprise sont basées sur des données de qualité. </a:t>
            </a:r>
          </a:p>
          <a:p>
            <a:endParaRPr lang="fr-FR" dirty="0" smtClean="0"/>
          </a:p>
          <a:p>
            <a:r>
              <a:rPr lang="fr-FR" i="1" dirty="0" smtClean="0">
                <a:solidFill>
                  <a:srgbClr val="00B050"/>
                </a:solidFill>
              </a:rPr>
              <a:t>En d'autres termes, il cherche à placer les données au cœur des décisions.</a:t>
            </a:r>
          </a:p>
          <a:p>
            <a:endParaRPr lang="fr-FR" i="1" dirty="0" smtClean="0">
              <a:solidFill>
                <a:srgbClr val="00B050"/>
              </a:solidFill>
            </a:endParaRPr>
          </a:p>
          <a:p>
            <a:r>
              <a:rPr lang="fr-FR" i="1" dirty="0" smtClean="0">
                <a:solidFill>
                  <a:srgbClr val="00B050"/>
                </a:solidFill>
              </a:rPr>
              <a:t>Avant de commencer un projet de Science des Données, il est essentiel de comprendre les données. </a:t>
            </a:r>
          </a:p>
          <a:p>
            <a:endParaRPr lang="fr-FR" dirty="0" smtClean="0"/>
          </a:p>
          <a:p>
            <a:r>
              <a:rPr lang="fr-FR" dirty="0" smtClean="0">
                <a:solidFill>
                  <a:srgbClr val="7030A0"/>
                </a:solidFill>
              </a:rPr>
              <a:t>Les questions suivantes doivent être satisfaites avant de débuter le projet : </a:t>
            </a:r>
          </a:p>
          <a:p>
            <a:endParaRPr lang="fr-FR" dirty="0" smtClean="0">
              <a:solidFill>
                <a:srgbClr val="7030A0"/>
              </a:solidFill>
            </a:endParaRPr>
          </a:p>
          <a:p>
            <a:r>
              <a:rPr lang="fr-FR" i="1" dirty="0" smtClean="0">
                <a:solidFill>
                  <a:srgbClr val="7030A0"/>
                </a:solidFill>
              </a:rPr>
              <a:t>Les données sont-elles adaptées au problème que nous cherchons à résoudre ?</a:t>
            </a:r>
          </a:p>
          <a:p>
            <a:r>
              <a:rPr lang="fr-FR" i="1" dirty="0" smtClean="0">
                <a:solidFill>
                  <a:srgbClr val="7030A0"/>
                </a:solidFill>
              </a:rPr>
              <a:t>Les données sont-elles suffisantes pour effectuer l'analyse ?  </a:t>
            </a:r>
          </a:p>
          <a:p>
            <a:r>
              <a:rPr lang="fr-FR" i="1" dirty="0" smtClean="0">
                <a:solidFill>
                  <a:srgbClr val="7030A0"/>
                </a:solidFill>
              </a:rPr>
              <a:t>La quantité et la qualité sont-elles suffisantes pour faire des prédictions ?</a:t>
            </a:r>
          </a:p>
          <a:p>
            <a:r>
              <a:rPr lang="fr-FR" i="1" dirty="0" smtClean="0">
                <a:solidFill>
                  <a:srgbClr val="7030A0"/>
                </a:solidFill>
              </a:rPr>
              <a:t>De quelles sources allons-nous extraire les données ?</a:t>
            </a:r>
          </a:p>
          <a:p>
            <a:pPr marL="216000" indent="-215640">
              <a:lnSpc>
                <a:spcPct val="100000"/>
              </a:lnSpc>
              <a:buClr>
                <a:srgbClr val="000000"/>
              </a:buClr>
              <a:buSzPct val="45000"/>
              <a:buFont typeface="Wingdings" charset="2"/>
              <a:buChar char=""/>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467544" y="411510"/>
            <a:ext cx="8219256" cy="3672886"/>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fr-FR" sz="3200" i="1" dirty="0" smtClean="0">
                <a:solidFill>
                  <a:srgbClr val="0070C0"/>
                </a:solidFill>
              </a:rPr>
              <a:t>Dans ce projet, nous utilisons les données de </a:t>
            </a:r>
            <a:r>
              <a:rPr lang="fr-FR" sz="3200" i="1" spc="-1" dirty="0" smtClean="0">
                <a:solidFill>
                  <a:srgbClr val="0070C0"/>
                </a:solidFill>
              </a:rPr>
              <a:t>HOME CREDIT</a:t>
            </a:r>
            <a:r>
              <a:rPr lang="fr-FR" sz="3200" i="1" spc="-1" dirty="0" smtClean="0">
                <a:solidFill>
                  <a:srgbClr val="7030A0"/>
                </a:solidFill>
              </a:rPr>
              <a:t>.  </a:t>
            </a:r>
            <a:endParaRPr lang="fr-FR" sz="3200" i="1" dirty="0" smtClean="0">
              <a:solidFill>
                <a:srgbClr val="0070C0"/>
              </a:solidFill>
            </a:endParaRPr>
          </a:p>
          <a:p>
            <a:pPr marL="432000" indent="-324000">
              <a:spcBef>
                <a:spcPts val="1417"/>
              </a:spcBef>
              <a:buClr>
                <a:srgbClr val="000000"/>
              </a:buClr>
              <a:buSzPct val="45000"/>
              <a:buFont typeface="Wingdings" charset="2"/>
              <a:buChar char=""/>
            </a:pPr>
            <a:r>
              <a:rPr lang="fr-FR" sz="3200" i="1" dirty="0" smtClean="0">
                <a:solidFill>
                  <a:srgbClr val="0070C0"/>
                </a:solidFill>
              </a:rPr>
              <a:t>L’ intérêt de ce Projet est de prédire dans quelle mesure chaque demandeur est capable de rembourser un prêt. </a:t>
            </a:r>
          </a:p>
          <a:p>
            <a:pPr marL="432000" indent="-324000">
              <a:spcBef>
                <a:spcPts val="1417"/>
              </a:spcBef>
              <a:buClr>
                <a:srgbClr val="000000"/>
              </a:buClr>
              <a:buSzPct val="45000"/>
              <a:buFont typeface="Wingdings" charset="2"/>
              <a:buChar char=""/>
            </a:pPr>
            <a:r>
              <a:rPr lang="fr-FR" sz="3200" i="1" dirty="0" smtClean="0">
                <a:solidFill>
                  <a:srgbClr val="0070C0"/>
                </a:solidFill>
              </a:rPr>
              <a:t>L'ensemble des données a une taille de 2,68 Go avec plusieurs fichiers.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0" y="267494"/>
            <a:ext cx="9144000" cy="720080"/>
          </a:xfrm>
          <a:prstGeom prst="rect">
            <a:avLst/>
          </a:prstGeom>
          <a:noFill/>
          <a:ln>
            <a:noFill/>
          </a:ln>
        </p:spPr>
        <p:txBody>
          <a:bodyPr lIns="0" tIns="0" rIns="0" bIns="0" anchor="ctr"/>
          <a:lstStyle/>
          <a:p>
            <a:pPr algn="ctr"/>
            <a:r>
              <a:rPr dirty="0"/>
              <a:t/>
            </a:r>
            <a:br>
              <a:rPr dirty="0"/>
            </a:br>
            <a:endParaRPr lang="en-US" sz="4400" b="0" strike="noStrike" spc="-1" dirty="0">
              <a:latin typeface="Arial"/>
            </a:endParaRPr>
          </a:p>
        </p:txBody>
      </p:sp>
      <p:pic>
        <p:nvPicPr>
          <p:cNvPr id="4" name="Image 3">
            <a:extLst>
              <a:ext uri="{FF2B5EF4-FFF2-40B4-BE49-F238E27FC236}">
                <a16:creationId xmlns:lc="http://schemas.openxmlformats.org/drawingml/2006/lockedCanvas" xmlns:a16="http://schemas.microsoft.com/office/drawing/2014/main" xmlns="" id="{A9C750EF-DC89-4541-AA31-629908867615}"/>
              </a:ext>
            </a:extLst>
          </p:cNvPr>
          <p:cNvPicPr>
            <a:picLocks noChangeAspect="1"/>
          </p:cNvPicPr>
          <p:nvPr/>
        </p:nvPicPr>
        <p:blipFill>
          <a:blip r:embed="rId2" cstate="print"/>
          <a:stretch>
            <a:fillRect/>
          </a:stretch>
        </p:blipFill>
        <p:spPr>
          <a:xfrm>
            <a:off x="0" y="0"/>
            <a:ext cx="9144000" cy="5143500"/>
          </a:xfrm>
          <a:prstGeom prst="rect">
            <a:avLst/>
          </a:prstGeom>
        </p:spPr>
      </p:pic>
      <p:sp>
        <p:nvSpPr>
          <p:cNvPr id="5" name="Rectangle 4"/>
          <p:cNvSpPr/>
          <p:nvPr/>
        </p:nvSpPr>
        <p:spPr>
          <a:xfrm>
            <a:off x="1" y="267494"/>
            <a:ext cx="2627784" cy="830997"/>
          </a:xfrm>
          <a:prstGeom prst="rect">
            <a:avLst/>
          </a:prstGeom>
        </p:spPr>
        <p:txBody>
          <a:bodyPr wrap="square">
            <a:spAutoFit/>
          </a:bodyPr>
          <a:lstStyle/>
          <a:p>
            <a:r>
              <a:rPr lang="en-US" sz="2400" b="1" i="1" u="sng" spc="-1" dirty="0" smtClean="0">
                <a:solidFill>
                  <a:srgbClr val="00B050"/>
                </a:solidFill>
              </a:rPr>
              <a:t>Description des </a:t>
            </a:r>
          </a:p>
          <a:p>
            <a:r>
              <a:rPr lang="en-US" sz="2400" b="1" i="1" u="sng" spc="-1" dirty="0" smtClean="0">
                <a:solidFill>
                  <a:srgbClr val="00B050"/>
                </a:solidFill>
              </a:rPr>
              <a:t> </a:t>
            </a:r>
            <a:r>
              <a:rPr lang="en-US" sz="2400" b="1" i="1" u="sng" spc="-1" dirty="0" err="1" smtClean="0">
                <a:solidFill>
                  <a:srgbClr val="00B050"/>
                </a:solidFill>
              </a:rPr>
              <a:t>données</a:t>
            </a:r>
            <a:r>
              <a:rPr lang="en-US" sz="2400" b="1" i="1" u="sng" spc="-1" dirty="0" smtClean="0">
                <a:solidFill>
                  <a:srgbClr val="00B050"/>
                </a:solidFill>
              </a:rPr>
              <a:t> </a:t>
            </a:r>
            <a:endParaRPr lang="fr-FR" sz="2400" b="1" i="1" u="sng"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539552" y="123478"/>
            <a:ext cx="8229240" cy="1250280"/>
          </a:xfrm>
          <a:prstGeom prst="rect">
            <a:avLst/>
          </a:prstGeom>
          <a:noFill/>
          <a:ln>
            <a:noFill/>
          </a:ln>
        </p:spPr>
        <p:txBody>
          <a:bodyPr lIns="0" tIns="0" rIns="0" bIns="0" anchor="ctr"/>
          <a:lstStyle/>
          <a:p>
            <a:pPr algn="ctr"/>
            <a:r>
              <a:rPr lang="en-US" sz="4400" b="0" strike="noStrike" spc="-1" dirty="0">
                <a:latin typeface="Arial"/>
              </a:rPr>
              <a:t>À propos des </a:t>
            </a:r>
            <a:r>
              <a:rPr lang="en-US" sz="4400" b="0" strike="noStrike" spc="-1" dirty="0" err="1">
                <a:latin typeface="Arial"/>
              </a:rPr>
              <a:t>données</a:t>
            </a:r>
            <a:r>
              <a:rPr dirty="0"/>
              <a:t/>
            </a:r>
            <a:br>
              <a:rPr dirty="0"/>
            </a:br>
            <a:endParaRPr lang="en-US" sz="4400" b="0" strike="noStrike" spc="-1" dirty="0">
              <a:latin typeface="Arial"/>
            </a:endParaRPr>
          </a:p>
        </p:txBody>
      </p:sp>
      <p:sp>
        <p:nvSpPr>
          <p:cNvPr id="476" name="TextShape 2"/>
          <p:cNvSpPr txBox="1"/>
          <p:nvPr/>
        </p:nvSpPr>
        <p:spPr>
          <a:xfrm>
            <a:off x="0" y="1131590"/>
            <a:ext cx="9144000" cy="25202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1500" spc="-1" dirty="0" smtClean="0">
                <a:latin typeface="Arial"/>
              </a:rPr>
              <a:t>Il y a</a:t>
            </a:r>
            <a:r>
              <a:rPr lang="en-US" sz="1500" b="0" strike="noStrike" spc="-1" dirty="0" smtClean="0">
                <a:latin typeface="Arial"/>
              </a:rPr>
              <a:t> 307511 </a:t>
            </a:r>
            <a:r>
              <a:rPr lang="en-US" sz="1500" b="0" strike="noStrike" spc="-1" dirty="0" err="1" smtClean="0">
                <a:latin typeface="Arial"/>
              </a:rPr>
              <a:t>données</a:t>
            </a:r>
            <a:r>
              <a:rPr lang="en-US" sz="1500" b="0" strike="noStrike" spc="-1" dirty="0" smtClean="0">
                <a:latin typeface="Arial"/>
              </a:rPr>
              <a:t> </a:t>
            </a:r>
            <a:r>
              <a:rPr lang="en-US" sz="1500" b="0" strike="noStrike" spc="-1" dirty="0">
                <a:latin typeface="Arial"/>
              </a:rPr>
              <a:t>et le </a:t>
            </a:r>
            <a:r>
              <a:rPr lang="en-US" sz="1500" b="0" strike="noStrike" spc="-1" dirty="0" err="1">
                <a:latin typeface="Arial"/>
              </a:rPr>
              <a:t>taux</a:t>
            </a:r>
            <a:r>
              <a:rPr lang="en-US" sz="1500" b="0" strike="noStrike" spc="-1" dirty="0">
                <a:latin typeface="Arial"/>
              </a:rPr>
              <a:t> de </a:t>
            </a:r>
            <a:r>
              <a:rPr lang="en-US" sz="1500" spc="-1" dirty="0" err="1" smtClean="0">
                <a:latin typeface="Arial"/>
              </a:rPr>
              <a:t>valeurs</a:t>
            </a:r>
            <a:r>
              <a:rPr lang="en-US" sz="1500" spc="-1" dirty="0" smtClean="0">
                <a:latin typeface="Arial"/>
              </a:rPr>
              <a:t> </a:t>
            </a:r>
            <a:r>
              <a:rPr lang="en-US" sz="1500" spc="-1" dirty="0" err="1" smtClean="0">
                <a:latin typeface="Arial"/>
              </a:rPr>
              <a:t>manquantes</a:t>
            </a:r>
            <a:r>
              <a:rPr lang="en-US" sz="1500" spc="-1" dirty="0" smtClean="0">
                <a:latin typeface="Arial"/>
              </a:rPr>
              <a:t> </a:t>
            </a:r>
            <a:r>
              <a:rPr lang="en-US" sz="1500" spc="-1" dirty="0" err="1" smtClean="0">
                <a:latin typeface="Arial"/>
              </a:rPr>
              <a:t>ou</a:t>
            </a:r>
            <a:r>
              <a:rPr lang="en-US" sz="1500" spc="-1" dirty="0" smtClean="0">
                <a:latin typeface="Arial"/>
              </a:rPr>
              <a:t> </a:t>
            </a:r>
            <a:r>
              <a:rPr lang="en-US" sz="1500" spc="-1" dirty="0" err="1" smtClean="0">
                <a:latin typeface="Arial"/>
              </a:rPr>
              <a:t>nulles</a:t>
            </a:r>
            <a:r>
              <a:rPr lang="en-US" sz="1500" spc="-1" dirty="0" smtClean="0">
                <a:latin typeface="Arial"/>
              </a:rPr>
              <a:t> </a:t>
            </a:r>
            <a:r>
              <a:rPr lang="en-US" sz="1500" b="0" strike="noStrike" spc="-1" dirty="0" err="1" smtClean="0">
                <a:latin typeface="Arial"/>
              </a:rPr>
              <a:t>est</a:t>
            </a:r>
            <a:r>
              <a:rPr lang="en-US" sz="1500" b="0" strike="noStrike" spc="-1" dirty="0" smtClean="0">
                <a:latin typeface="Arial"/>
              </a:rPr>
              <a:t> </a:t>
            </a:r>
            <a:r>
              <a:rPr lang="en-US" sz="1500" b="0" strike="noStrike" spc="-1" dirty="0">
                <a:latin typeface="Arial"/>
              </a:rPr>
              <a:t>de 0,0807288.</a:t>
            </a:r>
          </a:p>
          <a:p>
            <a:pPr marL="432000" indent="-324000">
              <a:spcBef>
                <a:spcPts val="1417"/>
              </a:spcBef>
              <a:buClr>
                <a:srgbClr val="000000"/>
              </a:buClr>
              <a:buSzPct val="45000"/>
              <a:buFont typeface="Wingdings" charset="2"/>
              <a:buChar char=""/>
            </a:pPr>
            <a:r>
              <a:rPr lang="fr-FR" sz="1600" dirty="0" smtClean="0"/>
              <a:t>Le but principal de ce projet est de prédire la probabilité de défaut pour chaque prêt en se basant sur l'information relative à la capacité de remboursement de chaque demandeur.</a:t>
            </a:r>
          </a:p>
          <a:p>
            <a:pPr marL="432000" indent="-324000">
              <a:spcBef>
                <a:spcPts val="1417"/>
              </a:spcBef>
              <a:buClr>
                <a:srgbClr val="000000"/>
              </a:buClr>
              <a:buSzPct val="45000"/>
              <a:buFont typeface="Wingdings" charset="2"/>
              <a:buChar char=""/>
            </a:pPr>
            <a:endParaRPr lang="fr-FR" sz="1600" dirty="0" smtClean="0"/>
          </a:p>
        </p:txBody>
      </p:sp>
      <p:pic>
        <p:nvPicPr>
          <p:cNvPr id="477" name="Image 476"/>
          <p:cNvPicPr/>
          <p:nvPr/>
        </p:nvPicPr>
        <p:blipFill>
          <a:blip r:embed="rId2" cstate="print"/>
          <a:stretch/>
        </p:blipFill>
        <p:spPr>
          <a:xfrm>
            <a:off x="5004048" y="3147814"/>
            <a:ext cx="3896048" cy="17589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677</Words>
  <Application>Microsoft Office PowerPoint</Application>
  <PresentationFormat>Affichage à l'écran (16:9)</PresentationFormat>
  <Paragraphs>102</Paragraphs>
  <Slides>20</Slides>
  <Notes>1</Notes>
  <HiddenSlides>0</HiddenSlides>
  <MMClips>0</MMClips>
  <ScaleCrop>false</ScaleCrop>
  <HeadingPairs>
    <vt:vector size="4" baseType="variant">
      <vt:variant>
        <vt:lpstr>Thème</vt:lpstr>
      </vt:variant>
      <vt:variant>
        <vt:i4>5</vt:i4>
      </vt:variant>
      <vt:variant>
        <vt:lpstr>Titres des diapositives</vt:lpstr>
      </vt:variant>
      <vt:variant>
        <vt:i4>20</vt:i4>
      </vt:variant>
    </vt:vector>
  </HeadingPairs>
  <TitlesOfParts>
    <vt:vector size="25" baseType="lpstr">
      <vt:lpstr>Office Theme</vt:lpstr>
      <vt:lpstr>Office Theme</vt:lpstr>
      <vt:lpstr>Office Theme</vt:lpstr>
      <vt:lpstr>Office Theme</vt: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subject/>
  <dc:creator/>
  <dc:description/>
  <cp:lastModifiedBy>uokauok uokauok</cp:lastModifiedBy>
  <cp:revision>93</cp:revision>
  <dcterms:modified xsi:type="dcterms:W3CDTF">2023-04-03T23:47:13Z</dcterms:modified>
  <dc:language>en-US</dc:language>
</cp:coreProperties>
</file>