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97" d="100"/>
          <a:sy n="97" d="100"/>
        </p:scale>
        <p:origin x="49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F69B-8609-8818-06AC-DE5A701F5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A91E7-0851-7914-6C21-490865BBE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FF3D4-1B13-CF18-0D66-014907BB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28C5-E34F-F94A-9B25-B8792175E06E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6553E-CC90-F59C-2407-D6D3F9F7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FD7CB-AA39-95C5-B2B0-3D2EDE1E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ADF-3696-024E-A881-A3299AE5D9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694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AC7E-62A5-BBF8-9701-3473B5F1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20433-42D5-4C7F-5024-DBDECE290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F054-1FAC-BE3C-9D0C-B65CA69B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28C5-E34F-F94A-9B25-B8792175E06E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0E225-4FC5-6061-CD4D-6448A901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7093C-4A90-019D-6666-342E259C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ADF-3696-024E-A881-A3299AE5D9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596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09103-8736-1B99-DD78-E62F9140D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B6D7D-1034-4DC5-D0F9-E1FEA760C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3E52-E9EF-E0CD-2A7B-E0EC8B1E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28C5-E34F-F94A-9B25-B8792175E06E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CEDCC-C389-BA42-1E9F-172D96D5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6C3D-7BFB-63D6-4EC3-0D5F5EC9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ADF-3696-024E-A881-A3299AE5D9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1179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B169-1F46-042C-E9EA-6871F8DB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AA64-1152-2C19-B7EC-58A66B918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4BF72-8F82-C4BF-3950-84495234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28C5-E34F-F94A-9B25-B8792175E06E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3987F-03FE-26CD-B137-E5399C88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6EE2-1C02-353F-C816-853108D3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ADF-3696-024E-A881-A3299AE5D9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9063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7344-C889-BC07-EADB-0B1100C5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413D-FD24-562B-806B-D0366B1D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ED7D-03B7-AE31-62C3-698ED408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28C5-E34F-F94A-9B25-B8792175E06E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E9185-3061-7C15-E420-6094F818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7E9C-ED4B-AA02-8E84-5FB64919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ADF-3696-024E-A881-A3299AE5D9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1512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A2CB-4D3A-5691-6487-D2D12D76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EBD-7ADA-76D4-DE0E-C23A524FC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053C6-0E4F-9562-6B53-9172030CD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6D8D0-A542-0F78-488F-02244EE0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28C5-E34F-F94A-9B25-B8792175E06E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278C1-5A80-D241-410D-659CCCF7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ABF8A-E637-9E2E-679A-EE936AD2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ADF-3696-024E-A881-A3299AE5D9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8258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645F-F6E2-01BC-8BE2-F42ACA4F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A810F-BE28-27D2-0759-FF10E113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A6C4C-9F9E-9E47-0E94-CDE294B29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153C3-48A6-3E47-6A94-43E411DEA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96AFA-8CE2-A544-34C8-913A187A3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C9AB2-1AC5-0815-E2A5-65B4F204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28C5-E34F-F94A-9B25-B8792175E06E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84063-CB19-A4B7-9D06-8224686A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024FC-DF7E-9129-0D16-575C4081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ADF-3696-024E-A881-A3299AE5D9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7933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3515-6532-5B8D-A5BF-1FBF8D75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EB74C-B00F-484D-D48E-82603EE0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28C5-E34F-F94A-9B25-B8792175E06E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5A6C5-896F-E1E2-FB1C-BB4F5D76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3C473-83ED-790D-0669-AF7C72C8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ADF-3696-024E-A881-A3299AE5D9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6543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0A34-4DB6-4E99-6CA6-247D65BB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28C5-E34F-F94A-9B25-B8792175E06E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816BF-C170-031F-9039-B5E8229D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6FD7-8ED9-4143-5F32-F0CDD3A4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ADF-3696-024E-A881-A3299AE5D9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6551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7B45-4BCA-40E9-7FA2-2D3B26A4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9C5F-4FCD-C068-4A1E-CCABD07B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AC748-CBF6-CFA8-2883-DB0CD445D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6DDD1-4726-656D-51AC-9DE249FA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28C5-E34F-F94A-9B25-B8792175E06E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7C63C-7616-7D58-34F5-6B9455D9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6D723-2766-E417-02F8-730875D3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ADF-3696-024E-A881-A3299AE5D9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4390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9DB8-FDBF-AD70-DF3B-BB15F7CF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C540E-9198-7C9C-C9E9-69B660E65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C4C7B-F30F-9C43-3464-7D57E4635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BA0C7-5ECF-7210-27DF-8EEA903A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28C5-E34F-F94A-9B25-B8792175E06E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45B09-9E1D-CE83-0102-B8CF7ABD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63C60-1E3D-BEEB-BA53-9FF9C2F6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5ADF-3696-024E-A881-A3299AE5D9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275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16588-CC2F-3D7A-9423-A08C2DC9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3023D-3E1D-653A-B033-93F93915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3983-7543-665F-3B99-0966A0A65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028C5-E34F-F94A-9B25-B8792175E06E}" type="datetimeFigureOut">
              <a:rPr lang="en-TH" smtClean="0"/>
              <a:t>20/6/2024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E8D6-E22F-495B-32F4-98A89E9D6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6378-F3EA-E833-2506-256F86ACB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C5ADF-3696-024E-A881-A3299AE5D9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5564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ABE636-EB64-DC76-9129-F7600AAB5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356" y="357808"/>
            <a:ext cx="3690678" cy="2745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42815-C7BA-BA04-1FF6-7DCA8D88E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64" y="357808"/>
            <a:ext cx="3690679" cy="2745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E96C0-886B-552E-2CD0-035878C7D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660" y="357808"/>
            <a:ext cx="3690679" cy="27456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BDCDB4-90CC-2326-4ED3-C32C3FAD8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75" y="3103435"/>
            <a:ext cx="4809827" cy="3578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0C375B-F533-E469-28D8-9535111C9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299" y="3103435"/>
            <a:ext cx="4809827" cy="35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4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KRITSADA KRUAPAT</dc:creator>
  <cp:lastModifiedBy>KRITSADA KRUAPAT</cp:lastModifiedBy>
  <cp:revision>1</cp:revision>
  <dcterms:created xsi:type="dcterms:W3CDTF">2024-06-20T14:28:45Z</dcterms:created>
  <dcterms:modified xsi:type="dcterms:W3CDTF">2024-06-20T14:33:49Z</dcterms:modified>
</cp:coreProperties>
</file>