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93" r:id="rId4"/>
    <p:sldId id="295" r:id="rId5"/>
    <p:sldId id="264" r:id="rId6"/>
    <p:sldId id="283" r:id="rId7"/>
    <p:sldId id="299" r:id="rId8"/>
    <p:sldId id="298" r:id="rId9"/>
    <p:sldId id="296" r:id="rId10"/>
    <p:sldId id="297" r:id="rId11"/>
    <p:sldId id="286" r:id="rId12"/>
    <p:sldId id="289" r:id="rId13"/>
    <p:sldId id="276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9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40D2-8FB5-44A5-A524-16514998CC45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6F7B4-7C13-4D01-BD3B-1CA0F2DDB095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50544-17E4-4A97-A2CA-8E18F6233A47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B3990-247D-4246-B181-66EA6FDC47EC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146AF-C4DD-41FD-865C-43C6C5C74379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A261F-C146-46D8-9C1B-731F542F5357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17B69-F3F2-4B38-A8E3-895B08EEED3D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E096C-0709-4C96-B97E-8B57E0D9D0AE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2F3DC-5F24-47D6-9B75-82D5FACE049B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272C1-1BEB-40D8-ABE4-9EA7FA11B406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51A92-0211-4F6A-A3B0-6236FC4751D9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C8EE6EE-6A9F-428B-8362-0FE3EB7FDACB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Кожакин К. Г., БПИ173, Обучающий визуализатор с тестами: основные понятия теории множеств и отношений,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wpf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82880" y="1910969"/>
            <a:ext cx="8851392" cy="2206625"/>
          </a:xfrm>
        </p:spPr>
        <p:txBody>
          <a:bodyPr/>
          <a:lstStyle/>
          <a:p>
            <a:pPr eaLnBrk="1" hangingPunct="1"/>
            <a:r>
              <a:rPr lang="ru-RU" sz="20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0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0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0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0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2060"/>
                </a:solidFill>
                <a:latin typeface="Myriad Pro Semibold"/>
                <a:ea typeface="ＭＳ Ｐゴシック"/>
                <a:cs typeface="ＭＳ Ｐゴシック"/>
              </a:rPr>
              <a:t>Программа для расчета и визуализации бинарных фазовых диаграмм в системе изоструктурных компонентов</a:t>
            </a:r>
            <a:endParaRPr lang="en-US" sz="2900" dirty="0">
              <a:solidFill>
                <a:srgbClr val="002060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59147"/>
            <a:ext cx="6400800" cy="19972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</a:t>
            </a:r>
            <a:r>
              <a:rPr lang="en-US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173 </a:t>
            </a:r>
            <a:endParaRPr lang="ru-RU" sz="1800" dirty="0">
              <a:solidFill>
                <a:srgbClr val="002060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Кожакин Кирилл Геннадьевич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Профессор департамента программной</a:t>
            </a: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 инженерии, д. т. н.</a:t>
            </a:r>
          </a:p>
          <a:p>
            <a:pPr algn="r" eaLnBrk="1" hangingPunct="1"/>
            <a:r>
              <a:rPr kumimoji="1" lang="ru-RU" sz="1800" dirty="0">
                <a:solidFill>
                  <a:srgbClr val="002060"/>
                </a:solidFill>
                <a:latin typeface="Myriad Pro"/>
                <a:ea typeface="ＭＳ Ｐゴシック"/>
                <a:cs typeface="ＭＳ Ｐゴシック"/>
              </a:rPr>
              <a:t>Подбельский Вадим Валериевич</a:t>
            </a:r>
            <a:endParaRPr kumimoji="1" lang="ru-RU" sz="1200" dirty="0">
              <a:solidFill>
                <a:srgbClr val="002060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713903-EF6D-4519-A239-70B51D0236D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6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99CDDE3-B515-4F2F-9402-A4203E0A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23" y="1341380"/>
            <a:ext cx="5692669" cy="51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ВОЗМОЖНОСТИ ПРОГРАММЫ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C7CA0E-E805-4204-B553-A01B576B6ACF}"/>
              </a:ext>
            </a:extLst>
          </p:cNvPr>
          <p:cNvSpPr/>
          <p:nvPr/>
        </p:nvSpPr>
        <p:spPr>
          <a:xfrm>
            <a:off x="380927" y="1613704"/>
            <a:ext cx="81958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данных по химическим элементам, соединениям и системам соединений;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новых соединений и систем соединений;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Расчет формул с использованием данных таблиц свойств элементов и соединений;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термодинамической функции смешения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∆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Hsm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на основе этих вычислений;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Приближение данной функции к результатам эксперимента путем изменения некоторых коэффициентов;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купола распада на основе полученных значений параметров;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проводить оценку чувствительности для изменяемых параметров.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6D1CAE-F61B-49B6-9911-D815B428B2B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9190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42056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547" y="1629002"/>
            <a:ext cx="826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/>
              <a:t>Добавление возможности приближения теоретических значений графика температуры к экспериментальным данным, с целью получения более точных коэффициентов и графиков.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2323C62-CDDF-455B-A298-D0091E6F2042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2990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88" y="1416138"/>
            <a:ext cx="8806116" cy="228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Russian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Руководство по WPF [Электронный ресурс].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sz="16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https://metanit.com/sharp/wpf/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(дата обращения: 24.02.2020)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Russian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Хранилище технической документации, справочных материалов по API, примеров кода, кратких инструкций и руководств для разработчиков и ИТ-профессионалов. [Электронный ресурс].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sz="16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(дата обращения: 24.02.2020)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Кузьмичева Г.М. Основные кристаллохимические категории: учебное пособие / Г.М. Кузьмичева – М.: МИТХТ, 2001. – 72 с.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384236E-0813-4831-AAA6-F83B68D0B143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0693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Кожакин Кирилл Геннадьевич,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kgkozhakin@edu.hse.ru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Москва - 2020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49098" y="1460361"/>
            <a:ext cx="837311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Одной из основных задач материаловедения является установление зависимости между составом, строением и свойствами материалов. Моя программа позволяет установить некоторые из таких зависимостей путем расчета формул и построения диаграмм, аргументами которых являются различные свойства различных элементов и соединений.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Интерактивная таблица Менделеева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713903-EF6D-4519-A239-70B51D0236D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5DF1E-5063-4495-8D5A-16E0FBA4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4979"/>
            <a:ext cx="9144000" cy="50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ＭＳ Ｐゴシック"/>
              </a:rPr>
              <a:t>ЦЕЛЬ И ЗАДАЧИ РАБОТЫ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ea typeface="ＭＳ Ｐゴシック"/>
              </a:rPr>
              <a:t>фото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t>Цель работы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3F82"/>
                </a:solidFill>
                <a:effectLst/>
                <a:uLnTx/>
                <a:uFillTx/>
                <a:latin typeface="Arial" charset="0"/>
                <a:ea typeface="ＭＳ Ｐゴシック"/>
              </a:rPr>
            </a:b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Создать приложение, которое позволит строить купол распада на основе </a:t>
            </a:r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 из интерактивной таблицы Менделеева и экспериментальных данных, введенных пользователем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Myriad Pro"/>
              <a:ea typeface="ＭＳ Ｐゴシック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/>
              </a:rPr>
              <a:t>Задачи работы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3F82"/>
              </a:solidFill>
              <a:effectLst/>
              <a:uLnTx/>
              <a:uFillTx/>
              <a:latin typeface="Arial" charset="0"/>
              <a:ea typeface="ＭＳ Ｐゴシック"/>
            </a:endParaRPr>
          </a:p>
          <a:p>
            <a:pPr marL="228600" marR="0" lvl="0" indent="-2286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Создать возможность построения термодинамической функции смешения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∆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Hsm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и купола распада;</a:t>
            </a:r>
          </a:p>
          <a:p>
            <a:pPr marL="228600" marR="0" lvl="0" indent="-2286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Создать возможность проводить оценку чувствительности функции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∆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Hsm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к изменению некоторых коэффициентов;</a:t>
            </a:r>
          </a:p>
          <a:p>
            <a:pPr marL="228600" marR="0" lvl="0" indent="-2286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Разработать метод приближения значения функции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∆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Hsm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к экспериментальным данным.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5F501-F5CC-4E12-934E-78BB5E4DA20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041B39-9A25-45AF-B5A8-877A8950A87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Высшая школа экономики, Москва, 2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/>
              </a:rPr>
              <a:t>020</a:t>
            </a:r>
            <a:endParaRPr kumimoji="1" lang="ru-RU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ＭＳ Ｐゴシック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68D8D3B-A535-4131-90EF-C91B573CDD1E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1026" name="Picture 2" descr="https://uploads.dev.by/resources/c32776f3-d64a-46f2-ba93-40c7583f28d6/cover/031f73c544.png">
            <a:extLst>
              <a:ext uri="{FF2B5EF4-FFF2-40B4-BE49-F238E27FC236}">
                <a16:creationId xmlns:a16="http://schemas.microsoft.com/office/drawing/2014/main" id="{B4B9F164-A181-4EB2-AD21-CFD44685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" y="1602003"/>
            <a:ext cx="2841180" cy="159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tildacdn.com/tild3630-3961-4362-b635-353132663563/c-sharp.png">
            <a:extLst>
              <a:ext uri="{FF2B5EF4-FFF2-40B4-BE49-F238E27FC236}">
                <a16:creationId xmlns:a16="http://schemas.microsoft.com/office/drawing/2014/main" id="{600259A0-D3C6-430C-8272-E3C58124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31" y="2628186"/>
            <a:ext cx="2076664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4.bp.blogspot.com/-I-A56G_rn_g/UlQiNJR74hI/AAAAAAAAAAo/JPO5ry7WhZI/s1600/NET-developers-now-at-madurai-Madurai.jpg">
            <a:extLst>
              <a:ext uri="{FF2B5EF4-FFF2-40B4-BE49-F238E27FC236}">
                <a16:creationId xmlns:a16="http://schemas.microsoft.com/office/drawing/2014/main" id="{F2FE495B-6349-4109-9FE0-47BA1F1D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9" y="5065004"/>
            <a:ext cx="5683504" cy="94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0.iconfinder.com/data/icons/popular-files-formats/154/xml-512.png">
            <a:extLst>
              <a:ext uri="{FF2B5EF4-FFF2-40B4-BE49-F238E27FC236}">
                <a16:creationId xmlns:a16="http://schemas.microsoft.com/office/drawing/2014/main" id="{DF7EE344-BF5D-4321-AA94-BD31AB2F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00134"/>
            <a:ext cx="2307565" cy="23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E12EC5-D529-4255-9959-945832B9E0B1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3" name="Рисунок 2" descr="Изображение выглядит как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69C42483-4BAF-44A6-AFF4-4EB02A04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828"/>
            <a:ext cx="9144000" cy="51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713903-EF6D-4519-A239-70B51D0236D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9CAE9A-B68B-4625-9F41-0F6B5C73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549"/>
            <a:ext cx="9144000" cy="3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713903-EF6D-4519-A239-70B51D0236D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859D59-48AF-45F2-84C6-1D1A410D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93" y="1352878"/>
            <a:ext cx="5693184" cy="50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713903-EF6D-4519-A239-70B51D0236D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3CBC4B-F5EC-4D9D-85EB-F2DC4829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61" y="1374586"/>
            <a:ext cx="5627484" cy="50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522</Words>
  <Application>Microsoft Office PowerPoint</Application>
  <PresentationFormat>Экран (4:3)</PresentationFormat>
  <Paragraphs>88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Myriad Pro</vt:lpstr>
      <vt:lpstr>Myriad Pro Semibold</vt:lpstr>
      <vt:lpstr>Office Theme</vt:lpstr>
      <vt:lpstr>Факультет компьютерных наук Департамент программной инженерии Курсовая работа Программа для расчета и визуализации бинарных фазовых диаграмм в системе изоструктурных компонентов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/>
  <cp:lastModifiedBy>Кирилл Кожакин</cp:lastModifiedBy>
  <cp:revision>141</cp:revision>
  <dcterms:created xsi:type="dcterms:W3CDTF">2010-09-30T06:45:29Z</dcterms:created>
  <dcterms:modified xsi:type="dcterms:W3CDTF">2020-04-20T11:19:30Z</dcterms:modified>
</cp:coreProperties>
</file>