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3" r:id="rId4"/>
  </p:sldMasterIdLst>
  <p:notesMasterIdLst>
    <p:notesMasterId r:id="rId9"/>
  </p:notesMasterIdLst>
  <p:handoutMasterIdLst>
    <p:handoutMasterId r:id="rId10"/>
  </p:handoutMasterIdLst>
  <p:sldIdLst>
    <p:sldId id="269" r:id="rId5"/>
    <p:sldId id="270" r:id="rId6"/>
    <p:sldId id="271" r:id="rId7"/>
    <p:sldId id="272" r:id="rId8"/>
  </p:sldIdLst>
  <p:sldSz cx="12192000" cy="6858000"/>
  <p:notesSz cx="6858000" cy="9144000"/>
  <p:custDataLst>
    <p:tags r:id="rId11"/>
  </p:custDataLst>
  <p:defaultTextStyle>
    <a:defPPr>
      <a:defRPr lang="en-US"/>
    </a:defPPr>
    <a:lvl1pPr marL="0" algn="l" defTabSz="451513" rtl="0" eaLnBrk="1" latinLnBrk="0" hangingPunct="1">
      <a:defRPr sz="1778" kern="1200">
        <a:solidFill>
          <a:schemeClr val="tx1"/>
        </a:solidFill>
        <a:latin typeface="+mn-lt"/>
        <a:ea typeface="+mn-ea"/>
        <a:cs typeface="+mn-cs"/>
      </a:defRPr>
    </a:lvl1pPr>
    <a:lvl2pPr marL="451513" algn="l" defTabSz="451513" rtl="0" eaLnBrk="1" latinLnBrk="0" hangingPunct="1">
      <a:defRPr sz="1778" kern="1200">
        <a:solidFill>
          <a:schemeClr val="tx1"/>
        </a:solidFill>
        <a:latin typeface="+mn-lt"/>
        <a:ea typeface="+mn-ea"/>
        <a:cs typeface="+mn-cs"/>
      </a:defRPr>
    </a:lvl2pPr>
    <a:lvl3pPr marL="903024" algn="l" defTabSz="451513" rtl="0" eaLnBrk="1" latinLnBrk="0" hangingPunct="1">
      <a:defRPr sz="1778" kern="1200">
        <a:solidFill>
          <a:schemeClr val="tx1"/>
        </a:solidFill>
        <a:latin typeface="+mn-lt"/>
        <a:ea typeface="+mn-ea"/>
        <a:cs typeface="+mn-cs"/>
      </a:defRPr>
    </a:lvl3pPr>
    <a:lvl4pPr marL="1354537" algn="l" defTabSz="451513" rtl="0" eaLnBrk="1" latinLnBrk="0" hangingPunct="1">
      <a:defRPr sz="1778" kern="1200">
        <a:solidFill>
          <a:schemeClr val="tx1"/>
        </a:solidFill>
        <a:latin typeface="+mn-lt"/>
        <a:ea typeface="+mn-ea"/>
        <a:cs typeface="+mn-cs"/>
      </a:defRPr>
    </a:lvl4pPr>
    <a:lvl5pPr marL="1806050" algn="l" defTabSz="451513" rtl="0" eaLnBrk="1" latinLnBrk="0" hangingPunct="1">
      <a:defRPr sz="1778" kern="1200">
        <a:solidFill>
          <a:schemeClr val="tx1"/>
        </a:solidFill>
        <a:latin typeface="+mn-lt"/>
        <a:ea typeface="+mn-ea"/>
        <a:cs typeface="+mn-cs"/>
      </a:defRPr>
    </a:lvl5pPr>
    <a:lvl6pPr marL="2257561" algn="l" defTabSz="451513" rtl="0" eaLnBrk="1" latinLnBrk="0" hangingPunct="1">
      <a:defRPr sz="1778" kern="1200">
        <a:solidFill>
          <a:schemeClr val="tx1"/>
        </a:solidFill>
        <a:latin typeface="+mn-lt"/>
        <a:ea typeface="+mn-ea"/>
        <a:cs typeface="+mn-cs"/>
      </a:defRPr>
    </a:lvl6pPr>
    <a:lvl7pPr marL="2709074" algn="l" defTabSz="451513" rtl="0" eaLnBrk="1" latinLnBrk="0" hangingPunct="1">
      <a:defRPr sz="1778" kern="1200">
        <a:solidFill>
          <a:schemeClr val="tx1"/>
        </a:solidFill>
        <a:latin typeface="+mn-lt"/>
        <a:ea typeface="+mn-ea"/>
        <a:cs typeface="+mn-cs"/>
      </a:defRPr>
    </a:lvl7pPr>
    <a:lvl8pPr marL="3160586" algn="l" defTabSz="451513" rtl="0" eaLnBrk="1" latinLnBrk="0" hangingPunct="1">
      <a:defRPr sz="1778" kern="1200">
        <a:solidFill>
          <a:schemeClr val="tx1"/>
        </a:solidFill>
        <a:latin typeface="+mn-lt"/>
        <a:ea typeface="+mn-ea"/>
        <a:cs typeface="+mn-cs"/>
      </a:defRPr>
    </a:lvl8pPr>
    <a:lvl9pPr marL="3612099" algn="l" defTabSz="451513" rtl="0" eaLnBrk="1" latinLnBrk="0" hangingPunct="1">
      <a:defRPr sz="1778"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arina Haggerty" initials="KH" lastIdx="38" clrIdx="0"/>
  <p:cmAuthor id="2" name="Rachel Stevens" initials="RS" lastIdx="2" clrIdx="1"/>
  <p:cmAuthor id="3" name="Rachel Stevens" initials="RS [2]" lastIdx="1" clrIdx="2"/>
  <p:cmAuthor id="4" name="Rachel Stevens" initials="RS [3]" lastIdx="1" clrIdx="3"/>
  <p:cmAuthor id="5" name="Rachel Stevens" initials="RS [4]" lastIdx="1" clrIdx="4"/>
  <p:cmAuthor id="6" name="Rachel Stevens" initials="RS [5]" lastIdx="1" clrIdx="5"/>
  <p:cmAuthor id="7" name="Rachel Stevens" initials="RS [6]" lastIdx="1" clrIdx="6"/>
  <p:cmAuthor id="8" name="Rachel Stevens" initials="RS [7]" lastIdx="1" clrIdx="7"/>
  <p:cmAuthor id="9" name="Rachel Stevens" initials="RS [8]" lastIdx="1" clrIdx="8"/>
  <p:cmAuthor id="10" name="Rachel Stevens" initials="RS [9]" lastIdx="1" clrIdx="9"/>
  <p:cmAuthor id="11" name="Rachel Stevens" initials="RS [10]" lastIdx="1" clrIdx="10"/>
  <p:cmAuthor id="12" name="Rachel Stevens" initials="RS [11]" lastIdx="1" clrIdx="11"/>
  <p:cmAuthor id="13" name="Rachel Stevens" initials="RS [12]" lastIdx="1" clrIdx="12"/>
  <p:cmAuthor id="14" name="Rachel Stevens" initials="RS [13]" lastIdx="1" clrIdx="13"/>
  <p:cmAuthor id="15" name="Rachel Stevens" initials="RS [14]" lastIdx="1" clrIdx="14"/>
  <p:cmAuthor id="16" name="Rachel Stevens" initials="RS [15]" lastIdx="1" clrIdx="15"/>
  <p:cmAuthor id="17" name="Rachel Stevens" initials="RS [16]" lastIdx="1" clrIdx="16"/>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8D8C3"/>
    <a:srgbClr val="58D8C3"/>
    <a:srgbClr val="E7E6E6"/>
    <a:srgbClr val="E4610F"/>
    <a:srgbClr val="C2C1C1"/>
    <a:srgbClr val="E41F13"/>
    <a:srgbClr val="00A9E4"/>
    <a:srgbClr val="C3D200"/>
    <a:srgbClr val="F8DA40"/>
    <a:srgbClr val="55575A"/>
  </p:clrMru>
  <p:extLst>
    <p:ext uri="{E76CE94A-603C-4142-B9EB-6D1370010A27}">
      <p14:discardImageEditData xmlns:p14="http://schemas.microsoft.com/office/powerpoint/2010/main" val="1"/>
    </p:ext>
    <p:ext uri="{D31A062A-798A-4329-ABDD-BBA856620510}">
      <p14:defaultImageDpi xmlns:p14="http://schemas.microsoft.com/office/powerpoint/2010/main" val="15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249" autoAdjust="0"/>
  </p:normalViewPr>
  <p:slideViewPr>
    <p:cSldViewPr snapToGrid="0" snapToObjects="1">
      <p:cViewPr varScale="1">
        <p:scale>
          <a:sx n="114" d="100"/>
          <a:sy n="114" d="100"/>
        </p:scale>
        <p:origin x="474" y="102"/>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80" d="100"/>
        <a:sy n="80" d="100"/>
      </p:scale>
      <p:origin x="0" y="0"/>
    </p:cViewPr>
  </p:sorterViewPr>
  <p:notesViewPr>
    <p:cSldViewPr snapToGrid="0" snapToObjects="1" showGuides="1">
      <p:cViewPr varScale="1">
        <p:scale>
          <a:sx n="79" d="100"/>
          <a:sy n="79" d="100"/>
        </p:scale>
        <p:origin x="5862" y="84"/>
      </p:cViewPr>
      <p:guideLst/>
    </p:cSldViewPr>
  </p:notesViewPr>
  <p:gridSpacing cx="38100" cy="381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commentAuthors" Target="commentAuthors.xml"/><Relationship Id="rId17"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tags" Target="tags/tag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notesMaster" Target="notesMasters/notesMaster1.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wakman, Leo" userId="3f269409-3d81-4fc0-88fc-f797a09bbf04" providerId="ADAL" clId="{8491A135-B0C4-4EA7-93FB-7E3D640E2A72}"/>
    <pc:docChg chg="undo custSel addSld delSld modSld">
      <pc:chgData name="Kwakman, Leo" userId="3f269409-3d81-4fc0-88fc-f797a09bbf04" providerId="ADAL" clId="{8491A135-B0C4-4EA7-93FB-7E3D640E2A72}" dt="2023-08-10T15:05:49.183" v="1952" actId="14100"/>
      <pc:docMkLst>
        <pc:docMk/>
      </pc:docMkLst>
      <pc:sldChg chg="del">
        <pc:chgData name="Kwakman, Leo" userId="3f269409-3d81-4fc0-88fc-f797a09bbf04" providerId="ADAL" clId="{8491A135-B0C4-4EA7-93FB-7E3D640E2A72}" dt="2023-08-10T14:50:15.652" v="1111" actId="2696"/>
        <pc:sldMkLst>
          <pc:docMk/>
          <pc:sldMk cId="3885900992" sldId="268"/>
        </pc:sldMkLst>
      </pc:sldChg>
      <pc:sldChg chg="addSp delSp modSp new mod modClrScheme chgLayout">
        <pc:chgData name="Kwakman, Leo" userId="3f269409-3d81-4fc0-88fc-f797a09bbf04" providerId="ADAL" clId="{8491A135-B0C4-4EA7-93FB-7E3D640E2A72}" dt="2023-08-10T14:50:25.054" v="1115" actId="14100"/>
        <pc:sldMkLst>
          <pc:docMk/>
          <pc:sldMk cId="45239655" sldId="269"/>
        </pc:sldMkLst>
        <pc:spChg chg="mod ord">
          <ac:chgData name="Kwakman, Leo" userId="3f269409-3d81-4fc0-88fc-f797a09bbf04" providerId="ADAL" clId="{8491A135-B0C4-4EA7-93FB-7E3D640E2A72}" dt="2023-08-10T14:34:34.378" v="80" actId="700"/>
          <ac:spMkLst>
            <pc:docMk/>
            <pc:sldMk cId="45239655" sldId="269"/>
            <ac:spMk id="2" creationId="{4F29B6EF-C687-4C13-5618-553FC64940C3}"/>
          </ac:spMkLst>
        </pc:spChg>
        <pc:spChg chg="add mod ord">
          <ac:chgData name="Kwakman, Leo" userId="3f269409-3d81-4fc0-88fc-f797a09bbf04" providerId="ADAL" clId="{8491A135-B0C4-4EA7-93FB-7E3D640E2A72}" dt="2023-08-10T14:50:20.318" v="1114" actId="20577"/>
          <ac:spMkLst>
            <pc:docMk/>
            <pc:sldMk cId="45239655" sldId="269"/>
            <ac:spMk id="3" creationId="{598E675E-A5C1-DE39-DB45-946E7B1C615D}"/>
          </ac:spMkLst>
        </pc:spChg>
        <pc:spChg chg="add del mod ord">
          <ac:chgData name="Kwakman, Leo" userId="3f269409-3d81-4fc0-88fc-f797a09bbf04" providerId="ADAL" clId="{8491A135-B0C4-4EA7-93FB-7E3D640E2A72}" dt="2023-08-10T14:34:34.378" v="80" actId="700"/>
          <ac:spMkLst>
            <pc:docMk/>
            <pc:sldMk cId="45239655" sldId="269"/>
            <ac:spMk id="4" creationId="{AE599F30-2B13-E79F-00E8-27122C1E0F64}"/>
          </ac:spMkLst>
        </pc:spChg>
        <pc:spChg chg="add mod ord">
          <ac:chgData name="Kwakman, Leo" userId="3f269409-3d81-4fc0-88fc-f797a09bbf04" providerId="ADAL" clId="{8491A135-B0C4-4EA7-93FB-7E3D640E2A72}" dt="2023-08-10T14:50:25.054" v="1115" actId="14100"/>
          <ac:spMkLst>
            <pc:docMk/>
            <pc:sldMk cId="45239655" sldId="269"/>
            <ac:spMk id="5" creationId="{E7F48C22-EF69-7732-E788-CCAE36967570}"/>
          </ac:spMkLst>
        </pc:spChg>
        <pc:picChg chg="add del mod">
          <ac:chgData name="Kwakman, Leo" userId="3f269409-3d81-4fc0-88fc-f797a09bbf04" providerId="ADAL" clId="{8491A135-B0C4-4EA7-93FB-7E3D640E2A72}" dt="2023-08-10T14:42:33.570" v="532" actId="478"/>
          <ac:picMkLst>
            <pc:docMk/>
            <pc:sldMk cId="45239655" sldId="269"/>
            <ac:picMk id="7" creationId="{E21C4660-0A5B-A9D4-C3DE-CF17557FB85F}"/>
          </ac:picMkLst>
        </pc:picChg>
        <pc:picChg chg="add del mod modCrop">
          <ac:chgData name="Kwakman, Leo" userId="3f269409-3d81-4fc0-88fc-f797a09bbf04" providerId="ADAL" clId="{8491A135-B0C4-4EA7-93FB-7E3D640E2A72}" dt="2023-08-10T14:43:56.004" v="543" actId="478"/>
          <ac:picMkLst>
            <pc:docMk/>
            <pc:sldMk cId="45239655" sldId="269"/>
            <ac:picMk id="9" creationId="{B7E9CFEB-DA67-F8B6-8DCE-81C0A27AF587}"/>
          </ac:picMkLst>
        </pc:picChg>
      </pc:sldChg>
      <pc:sldChg chg="addSp delSp modSp add mod">
        <pc:chgData name="Kwakman, Leo" userId="3f269409-3d81-4fc0-88fc-f797a09bbf04" providerId="ADAL" clId="{8491A135-B0C4-4EA7-93FB-7E3D640E2A72}" dt="2023-08-10T14:57:04.153" v="1452" actId="20577"/>
        <pc:sldMkLst>
          <pc:docMk/>
          <pc:sldMk cId="2746616207" sldId="270"/>
        </pc:sldMkLst>
        <pc:spChg chg="mod">
          <ac:chgData name="Kwakman, Leo" userId="3f269409-3d81-4fc0-88fc-f797a09bbf04" providerId="ADAL" clId="{8491A135-B0C4-4EA7-93FB-7E3D640E2A72}" dt="2023-08-10T14:49:58.269" v="1110" actId="20577"/>
          <ac:spMkLst>
            <pc:docMk/>
            <pc:sldMk cId="2746616207" sldId="270"/>
            <ac:spMk id="3" creationId="{598E675E-A5C1-DE39-DB45-946E7B1C615D}"/>
          </ac:spMkLst>
        </pc:spChg>
        <pc:spChg chg="mod">
          <ac:chgData name="Kwakman, Leo" userId="3f269409-3d81-4fc0-88fc-f797a09bbf04" providerId="ADAL" clId="{8491A135-B0C4-4EA7-93FB-7E3D640E2A72}" dt="2023-08-10T14:57:04.153" v="1452" actId="20577"/>
          <ac:spMkLst>
            <pc:docMk/>
            <pc:sldMk cId="2746616207" sldId="270"/>
            <ac:spMk id="5" creationId="{E7F48C22-EF69-7732-E788-CCAE36967570}"/>
          </ac:spMkLst>
        </pc:spChg>
        <pc:spChg chg="add del">
          <ac:chgData name="Kwakman, Leo" userId="3f269409-3d81-4fc0-88fc-f797a09bbf04" providerId="ADAL" clId="{8491A135-B0C4-4EA7-93FB-7E3D640E2A72}" dt="2023-08-10T14:54:44.067" v="1383" actId="478"/>
          <ac:spMkLst>
            <pc:docMk/>
            <pc:sldMk cId="2746616207" sldId="270"/>
            <ac:spMk id="6" creationId="{83FF5E0E-7129-CCA3-27A3-17E100C488FB}"/>
          </ac:spMkLst>
        </pc:spChg>
        <pc:picChg chg="add mod">
          <ac:chgData name="Kwakman, Leo" userId="3f269409-3d81-4fc0-88fc-f797a09bbf04" providerId="ADAL" clId="{8491A135-B0C4-4EA7-93FB-7E3D640E2A72}" dt="2023-08-10T14:55:46.677" v="1405" actId="1036"/>
          <ac:picMkLst>
            <pc:docMk/>
            <pc:sldMk cId="2746616207" sldId="270"/>
            <ac:picMk id="8" creationId="{430EA7D3-D5DC-6D80-699D-F21003381F1B}"/>
          </ac:picMkLst>
        </pc:picChg>
        <pc:picChg chg="mod">
          <ac:chgData name="Kwakman, Leo" userId="3f269409-3d81-4fc0-88fc-f797a09bbf04" providerId="ADAL" clId="{8491A135-B0C4-4EA7-93FB-7E3D640E2A72}" dt="2023-08-10T14:55:25.826" v="1388" actId="1076"/>
          <ac:picMkLst>
            <pc:docMk/>
            <pc:sldMk cId="2746616207" sldId="270"/>
            <ac:picMk id="9" creationId="{B7E9CFEB-DA67-F8B6-8DCE-81C0A27AF587}"/>
          </ac:picMkLst>
        </pc:picChg>
      </pc:sldChg>
      <pc:sldChg chg="addSp delSp modSp add mod">
        <pc:chgData name="Kwakman, Leo" userId="3f269409-3d81-4fc0-88fc-f797a09bbf04" providerId="ADAL" clId="{8491A135-B0C4-4EA7-93FB-7E3D640E2A72}" dt="2023-08-10T15:05:10.298" v="1908" actId="6549"/>
        <pc:sldMkLst>
          <pc:docMk/>
          <pc:sldMk cId="310195546" sldId="271"/>
        </pc:sldMkLst>
        <pc:spChg chg="mod">
          <ac:chgData name="Kwakman, Leo" userId="3f269409-3d81-4fc0-88fc-f797a09bbf04" providerId="ADAL" clId="{8491A135-B0C4-4EA7-93FB-7E3D640E2A72}" dt="2023-08-10T15:03:49.322" v="1861" actId="20577"/>
          <ac:spMkLst>
            <pc:docMk/>
            <pc:sldMk cId="310195546" sldId="271"/>
            <ac:spMk id="3" creationId="{598E675E-A5C1-DE39-DB45-946E7B1C615D}"/>
          </ac:spMkLst>
        </pc:spChg>
        <pc:spChg chg="mod">
          <ac:chgData name="Kwakman, Leo" userId="3f269409-3d81-4fc0-88fc-f797a09bbf04" providerId="ADAL" clId="{8491A135-B0C4-4EA7-93FB-7E3D640E2A72}" dt="2023-08-10T15:05:10.298" v="1908" actId="6549"/>
          <ac:spMkLst>
            <pc:docMk/>
            <pc:sldMk cId="310195546" sldId="271"/>
            <ac:spMk id="5" creationId="{E7F48C22-EF69-7732-E788-CCAE36967570}"/>
          </ac:spMkLst>
        </pc:spChg>
        <pc:picChg chg="add mod modCrop">
          <ac:chgData name="Kwakman, Leo" userId="3f269409-3d81-4fc0-88fc-f797a09bbf04" providerId="ADAL" clId="{8491A135-B0C4-4EA7-93FB-7E3D640E2A72}" dt="2023-08-10T15:03:27.009" v="1851" actId="1035"/>
          <ac:picMkLst>
            <pc:docMk/>
            <pc:sldMk cId="310195546" sldId="271"/>
            <ac:picMk id="6" creationId="{9533C398-8B76-3DAD-61B4-E7ED07FFF1F9}"/>
          </ac:picMkLst>
        </pc:picChg>
        <pc:picChg chg="del">
          <ac:chgData name="Kwakman, Leo" userId="3f269409-3d81-4fc0-88fc-f797a09bbf04" providerId="ADAL" clId="{8491A135-B0C4-4EA7-93FB-7E3D640E2A72}" dt="2023-08-10T14:57:34.581" v="1455" actId="478"/>
          <ac:picMkLst>
            <pc:docMk/>
            <pc:sldMk cId="310195546" sldId="271"/>
            <ac:picMk id="8" creationId="{430EA7D3-D5DC-6D80-699D-F21003381F1B}"/>
          </ac:picMkLst>
        </pc:picChg>
        <pc:picChg chg="del">
          <ac:chgData name="Kwakman, Leo" userId="3f269409-3d81-4fc0-88fc-f797a09bbf04" providerId="ADAL" clId="{8491A135-B0C4-4EA7-93FB-7E3D640E2A72}" dt="2023-08-10T14:58:47.778" v="1459" actId="478"/>
          <ac:picMkLst>
            <pc:docMk/>
            <pc:sldMk cId="310195546" sldId="271"/>
            <ac:picMk id="9" creationId="{B7E9CFEB-DA67-F8B6-8DCE-81C0A27AF587}"/>
          </ac:picMkLst>
        </pc:picChg>
        <pc:picChg chg="add mod">
          <ac:chgData name="Kwakman, Leo" userId="3f269409-3d81-4fc0-88fc-f797a09bbf04" providerId="ADAL" clId="{8491A135-B0C4-4EA7-93FB-7E3D640E2A72}" dt="2023-08-10T15:03:23.695" v="1841" actId="1037"/>
          <ac:picMkLst>
            <pc:docMk/>
            <pc:sldMk cId="310195546" sldId="271"/>
            <ac:picMk id="10" creationId="{AB789415-8BA9-93BF-19FF-9D33D4355E12}"/>
          </ac:picMkLst>
        </pc:picChg>
      </pc:sldChg>
      <pc:sldChg chg="addSp delSp modSp add mod">
        <pc:chgData name="Kwakman, Leo" userId="3f269409-3d81-4fc0-88fc-f797a09bbf04" providerId="ADAL" clId="{8491A135-B0C4-4EA7-93FB-7E3D640E2A72}" dt="2023-08-10T15:05:49.183" v="1952" actId="14100"/>
        <pc:sldMkLst>
          <pc:docMk/>
          <pc:sldMk cId="4112725215" sldId="272"/>
        </pc:sldMkLst>
        <pc:spChg chg="mod">
          <ac:chgData name="Kwakman, Leo" userId="3f269409-3d81-4fc0-88fc-f797a09bbf04" providerId="ADAL" clId="{8491A135-B0C4-4EA7-93FB-7E3D640E2A72}" dt="2023-08-10T15:04:48.842" v="1898" actId="20577"/>
          <ac:spMkLst>
            <pc:docMk/>
            <pc:sldMk cId="4112725215" sldId="272"/>
            <ac:spMk id="3" creationId="{598E675E-A5C1-DE39-DB45-946E7B1C615D}"/>
          </ac:spMkLst>
        </pc:spChg>
        <pc:spChg chg="mod">
          <ac:chgData name="Kwakman, Leo" userId="3f269409-3d81-4fc0-88fc-f797a09bbf04" providerId="ADAL" clId="{8491A135-B0C4-4EA7-93FB-7E3D640E2A72}" dt="2023-08-10T15:05:26.397" v="1926" actId="6549"/>
          <ac:spMkLst>
            <pc:docMk/>
            <pc:sldMk cId="4112725215" sldId="272"/>
            <ac:spMk id="5" creationId="{E7F48C22-EF69-7732-E788-CCAE36967570}"/>
          </ac:spMkLst>
        </pc:spChg>
        <pc:picChg chg="mod">
          <ac:chgData name="Kwakman, Leo" userId="3f269409-3d81-4fc0-88fc-f797a09bbf04" providerId="ADAL" clId="{8491A135-B0C4-4EA7-93FB-7E3D640E2A72}" dt="2023-08-10T15:05:29.886" v="1946" actId="1035"/>
          <ac:picMkLst>
            <pc:docMk/>
            <pc:sldMk cId="4112725215" sldId="272"/>
            <ac:picMk id="6" creationId="{9533C398-8B76-3DAD-61B4-E7ED07FFF1F9}"/>
          </ac:picMkLst>
        </pc:picChg>
        <pc:picChg chg="add mod">
          <ac:chgData name="Kwakman, Leo" userId="3f269409-3d81-4fc0-88fc-f797a09bbf04" providerId="ADAL" clId="{8491A135-B0C4-4EA7-93FB-7E3D640E2A72}" dt="2023-08-10T15:05:49.183" v="1952" actId="14100"/>
          <ac:picMkLst>
            <pc:docMk/>
            <pc:sldMk cId="4112725215" sldId="272"/>
            <ac:picMk id="7" creationId="{BD26B6A1-551A-096B-B629-AE1E209C0C39}"/>
          </ac:picMkLst>
        </pc:picChg>
        <pc:picChg chg="del">
          <ac:chgData name="Kwakman, Leo" userId="3f269409-3d81-4fc0-88fc-f797a09bbf04" providerId="ADAL" clId="{8491A135-B0C4-4EA7-93FB-7E3D640E2A72}" dt="2023-08-10T15:04:13.931" v="1889" actId="478"/>
          <ac:picMkLst>
            <pc:docMk/>
            <pc:sldMk cId="4112725215" sldId="272"/>
            <ac:picMk id="10" creationId="{AB789415-8BA9-93BF-19FF-9D33D4355E12}"/>
          </ac:picMkLst>
        </pc:picChg>
      </pc:sldChg>
    </pc:docChg>
  </pc:docChgLst>
  <pc:docChgLst>
    <pc:chgData name="Thom Olsthoorn" userId="a58ae1cc-c7b0-4619-aefa-8f85c0990ec1" providerId="ADAL" clId="{F2DFD8AE-98ED-4649-B6E6-68667E214063}"/>
    <pc:docChg chg="modSld">
      <pc:chgData name="Thom Olsthoorn" userId="a58ae1cc-c7b0-4619-aefa-8f85c0990ec1" providerId="ADAL" clId="{F2DFD8AE-98ED-4649-B6E6-68667E214063}" dt="2023-08-15T13:31:47.545" v="58" actId="20577"/>
      <pc:docMkLst>
        <pc:docMk/>
      </pc:docMkLst>
      <pc:sldChg chg="modSp mod">
        <pc:chgData name="Thom Olsthoorn" userId="a58ae1cc-c7b0-4619-aefa-8f85c0990ec1" providerId="ADAL" clId="{F2DFD8AE-98ED-4649-B6E6-68667E214063}" dt="2023-08-15T13:15:54.944" v="9" actId="20577"/>
        <pc:sldMkLst>
          <pc:docMk/>
          <pc:sldMk cId="45239655" sldId="269"/>
        </pc:sldMkLst>
        <pc:spChg chg="mod">
          <ac:chgData name="Thom Olsthoorn" userId="a58ae1cc-c7b0-4619-aefa-8f85c0990ec1" providerId="ADAL" clId="{F2DFD8AE-98ED-4649-B6E6-68667E214063}" dt="2023-08-15T13:15:54.944" v="9" actId="20577"/>
          <ac:spMkLst>
            <pc:docMk/>
            <pc:sldMk cId="45239655" sldId="269"/>
            <ac:spMk id="5" creationId="{E7F48C22-EF69-7732-E788-CCAE36967570}"/>
          </ac:spMkLst>
        </pc:spChg>
      </pc:sldChg>
      <pc:sldChg chg="modSp mod">
        <pc:chgData name="Thom Olsthoorn" userId="a58ae1cc-c7b0-4619-aefa-8f85c0990ec1" providerId="ADAL" clId="{F2DFD8AE-98ED-4649-B6E6-68667E214063}" dt="2023-08-15T13:16:11.834" v="18" actId="20577"/>
        <pc:sldMkLst>
          <pc:docMk/>
          <pc:sldMk cId="2746616207" sldId="270"/>
        </pc:sldMkLst>
        <pc:spChg chg="mod">
          <ac:chgData name="Thom Olsthoorn" userId="a58ae1cc-c7b0-4619-aefa-8f85c0990ec1" providerId="ADAL" clId="{F2DFD8AE-98ED-4649-B6E6-68667E214063}" dt="2023-08-15T13:16:11.834" v="18" actId="20577"/>
          <ac:spMkLst>
            <pc:docMk/>
            <pc:sldMk cId="2746616207" sldId="270"/>
            <ac:spMk id="3" creationId="{598E675E-A5C1-DE39-DB45-946E7B1C615D}"/>
          </ac:spMkLst>
        </pc:spChg>
      </pc:sldChg>
      <pc:sldChg chg="modSp mod">
        <pc:chgData name="Thom Olsthoorn" userId="a58ae1cc-c7b0-4619-aefa-8f85c0990ec1" providerId="ADAL" clId="{F2DFD8AE-98ED-4649-B6E6-68667E214063}" dt="2023-08-15T13:28:07.544" v="25" actId="20577"/>
        <pc:sldMkLst>
          <pc:docMk/>
          <pc:sldMk cId="310195546" sldId="271"/>
        </pc:sldMkLst>
        <pc:spChg chg="mod">
          <ac:chgData name="Thom Olsthoorn" userId="a58ae1cc-c7b0-4619-aefa-8f85c0990ec1" providerId="ADAL" clId="{F2DFD8AE-98ED-4649-B6E6-68667E214063}" dt="2023-08-15T13:28:07.544" v="25" actId="20577"/>
          <ac:spMkLst>
            <pc:docMk/>
            <pc:sldMk cId="310195546" sldId="271"/>
            <ac:spMk id="5" creationId="{E7F48C22-EF69-7732-E788-CCAE36967570}"/>
          </ac:spMkLst>
        </pc:spChg>
      </pc:sldChg>
      <pc:sldChg chg="modSp mod">
        <pc:chgData name="Thom Olsthoorn" userId="a58ae1cc-c7b0-4619-aefa-8f85c0990ec1" providerId="ADAL" clId="{F2DFD8AE-98ED-4649-B6E6-68667E214063}" dt="2023-08-15T13:31:47.545" v="58" actId="20577"/>
        <pc:sldMkLst>
          <pc:docMk/>
          <pc:sldMk cId="4112725215" sldId="272"/>
        </pc:sldMkLst>
        <pc:spChg chg="mod">
          <ac:chgData name="Thom Olsthoorn" userId="a58ae1cc-c7b0-4619-aefa-8f85c0990ec1" providerId="ADAL" clId="{F2DFD8AE-98ED-4649-B6E6-68667E214063}" dt="2023-08-15T13:31:47.545" v="58" actId="20577"/>
          <ac:spMkLst>
            <pc:docMk/>
            <pc:sldMk cId="4112725215" sldId="272"/>
            <ac:spMk id="5" creationId="{E7F48C22-EF69-7732-E788-CCAE36967570}"/>
          </ac:spMkLst>
        </pc:spChg>
      </pc:sldChg>
    </pc:docChg>
  </pc:docChgLst>
</pc:chgInfo>
</file>

<file path=ppt/handoutMasters/_rels/handoutMaster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dirty="0">
              <a:latin typeface="Arial" panose="020B0604020202020204" pitchFamily="34" charset="0"/>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870C1AE-E104-4D3A-907F-567DB33B884D}" type="slidenum">
              <a:rPr lang="nl-NL" smtClean="0">
                <a:latin typeface="Arial" panose="020B0604020202020204" pitchFamily="34" charset="0"/>
              </a:rPr>
              <a:t>‹nr.›</a:t>
            </a:fld>
            <a:endParaRPr lang="nl-NL" dirty="0">
              <a:latin typeface="Arial" panose="020B0604020202020204" pitchFamily="34" charset="0"/>
            </a:endParaRPr>
          </a:p>
        </p:txBody>
      </p:sp>
      <p:pic>
        <p:nvPicPr>
          <p:cNvPr id="6" name="Picture 5"/>
          <p:cNvPicPr>
            <a:picLocks noChangeAspect="1"/>
          </p:cNvPicPr>
          <p:nvPr/>
        </p:nvPicPr>
        <p:blipFill>
          <a:blip r:embed="rId2" cstate="screen">
            <a:extLst>
              <a:ext uri="{28A0092B-C50C-407E-A947-70E740481C1C}">
                <a14:useLocalDpi xmlns:a14="http://schemas.microsoft.com/office/drawing/2010/main" val="0"/>
              </a:ext>
            </a:extLst>
          </a:blip>
          <a:srcRect/>
          <a:stretch/>
        </p:blipFill>
        <p:spPr>
          <a:xfrm>
            <a:off x="4833189" y="207157"/>
            <a:ext cx="1779718" cy="271519"/>
          </a:xfrm>
          <a:prstGeom prst="rect">
            <a:avLst/>
          </a:prstGeom>
        </p:spPr>
      </p:pic>
    </p:spTree>
    <p:extLst>
      <p:ext uri="{BB962C8B-B14F-4D97-AF65-F5344CB8AC3E}">
        <p14:creationId xmlns:p14="http://schemas.microsoft.com/office/powerpoint/2010/main" val="299180770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49"/>
            <a:ext cx="5486400" cy="3600451"/>
          </a:xfrm>
          <a:prstGeom prst="rect">
            <a:avLst/>
          </a:prstGeom>
        </p:spPr>
        <p:txBody>
          <a:bodyPr vert="horz" lIns="91440" tIns="45720" rIns="91440" bIns="45720" rtlCol="0"/>
          <a:lstStyle/>
          <a:p>
            <a:pPr lvl="0"/>
            <a:r>
              <a:rPr lang="nl-NL"/>
              <a:t>Click to edit Master text styles</a:t>
            </a:r>
          </a:p>
          <a:p>
            <a:pPr lvl="1"/>
            <a:r>
              <a:rPr lang="nl-NL"/>
              <a:t>Second level</a:t>
            </a:r>
          </a:p>
          <a:p>
            <a:pPr lvl="2"/>
            <a:r>
              <a:rPr lang="nl-NL"/>
              <a:t>Third level</a:t>
            </a:r>
          </a:p>
          <a:p>
            <a:pPr lvl="3"/>
            <a:r>
              <a:rPr lang="nl-NL"/>
              <a:t>Fourth level</a:t>
            </a:r>
          </a:p>
          <a:p>
            <a:pPr lvl="4"/>
            <a:r>
              <a:rPr lang="nl-NL"/>
              <a:t>Fifth level</a:t>
            </a:r>
            <a:endParaRPr lang="nl-NL" dirty="0"/>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Arial" panose="020B0604020202020204" pitchFamily="34" charset="0"/>
              </a:defRPr>
            </a:lvl1pPr>
          </a:lstStyle>
          <a:p>
            <a:endParaRPr lang="nl-NL"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Arial" panose="020B0604020202020204" pitchFamily="34" charset="0"/>
              </a:defRPr>
            </a:lvl1pPr>
          </a:lstStyle>
          <a:p>
            <a:fld id="{928DF254-2EC7-45F9-BD30-BE0E7C158C9E}" type="slidenum">
              <a:rPr lang="nl-NL" smtClean="0"/>
              <a:pPr/>
              <a:t>‹nr.›</a:t>
            </a:fld>
            <a:endParaRPr lang="nl-NL"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rcRect/>
          <a:stretch/>
        </p:blipFill>
        <p:spPr>
          <a:xfrm>
            <a:off x="4856102" y="172437"/>
            <a:ext cx="1777208" cy="271518"/>
          </a:xfrm>
          <a:prstGeom prst="rect">
            <a:avLst/>
          </a:prstGeom>
        </p:spPr>
      </p:pic>
    </p:spTree>
    <p:extLst>
      <p:ext uri="{BB962C8B-B14F-4D97-AF65-F5344CB8AC3E}">
        <p14:creationId xmlns:p14="http://schemas.microsoft.com/office/powerpoint/2010/main" val="362851880"/>
      </p:ext>
    </p:extLst>
  </p:cSld>
  <p:clrMap bg1="lt1" tx1="dk1" bg2="lt2" tx2="dk2" accent1="accent1" accent2="accent2" accent3="accent3" accent4="accent4" accent5="accent5" accent6="accent6" hlink="hlink" folHlink="folHlink"/>
  <p:notesStyle>
    <a:lvl1pPr marL="0" algn="l" defTabSz="903024" rtl="0" eaLnBrk="1" latinLnBrk="0" hangingPunct="1">
      <a:defRPr sz="1185" kern="1200">
        <a:solidFill>
          <a:schemeClr val="tx1"/>
        </a:solidFill>
        <a:latin typeface="Arial" panose="020B0604020202020204" pitchFamily="34" charset="0"/>
        <a:ea typeface="+mn-ea"/>
        <a:cs typeface="+mn-cs"/>
      </a:defRPr>
    </a:lvl1pPr>
    <a:lvl2pPr marL="451513" algn="l" defTabSz="903024" rtl="0" eaLnBrk="1" latinLnBrk="0" hangingPunct="1">
      <a:defRPr sz="1185" kern="1200">
        <a:solidFill>
          <a:schemeClr val="tx1"/>
        </a:solidFill>
        <a:latin typeface="Arial" panose="020B0604020202020204" pitchFamily="34" charset="0"/>
        <a:ea typeface="+mn-ea"/>
        <a:cs typeface="+mn-cs"/>
      </a:defRPr>
    </a:lvl2pPr>
    <a:lvl3pPr marL="903024" algn="l" defTabSz="903024" rtl="0" eaLnBrk="1" latinLnBrk="0" hangingPunct="1">
      <a:defRPr sz="1185" kern="1200">
        <a:solidFill>
          <a:schemeClr val="tx1"/>
        </a:solidFill>
        <a:latin typeface="Arial" panose="020B0604020202020204" pitchFamily="34" charset="0"/>
        <a:ea typeface="+mn-ea"/>
        <a:cs typeface="+mn-cs"/>
      </a:defRPr>
    </a:lvl3pPr>
    <a:lvl4pPr marL="1354537" algn="l" defTabSz="903024" rtl="0" eaLnBrk="1" latinLnBrk="0" hangingPunct="1">
      <a:defRPr sz="1185" kern="1200">
        <a:solidFill>
          <a:schemeClr val="tx1"/>
        </a:solidFill>
        <a:latin typeface="Arial" panose="020B0604020202020204" pitchFamily="34" charset="0"/>
        <a:ea typeface="+mn-ea"/>
        <a:cs typeface="+mn-cs"/>
      </a:defRPr>
    </a:lvl4pPr>
    <a:lvl5pPr marL="1806050" algn="l" defTabSz="903024" rtl="0" eaLnBrk="1" latinLnBrk="0" hangingPunct="1">
      <a:defRPr sz="1185" kern="1200">
        <a:solidFill>
          <a:schemeClr val="tx1"/>
        </a:solidFill>
        <a:latin typeface="Arial" panose="020B0604020202020204" pitchFamily="34" charset="0"/>
        <a:ea typeface="+mn-ea"/>
        <a:cs typeface="+mn-cs"/>
      </a:defRPr>
    </a:lvl5pPr>
    <a:lvl6pPr marL="2257561" algn="l" defTabSz="903024" rtl="0" eaLnBrk="1" latinLnBrk="0" hangingPunct="1">
      <a:defRPr sz="1185" kern="1200">
        <a:solidFill>
          <a:schemeClr val="tx1"/>
        </a:solidFill>
        <a:latin typeface="+mn-lt"/>
        <a:ea typeface="+mn-ea"/>
        <a:cs typeface="+mn-cs"/>
      </a:defRPr>
    </a:lvl6pPr>
    <a:lvl7pPr marL="2709074" algn="l" defTabSz="903024" rtl="0" eaLnBrk="1" latinLnBrk="0" hangingPunct="1">
      <a:defRPr sz="1185" kern="1200">
        <a:solidFill>
          <a:schemeClr val="tx1"/>
        </a:solidFill>
        <a:latin typeface="+mn-lt"/>
        <a:ea typeface="+mn-ea"/>
        <a:cs typeface="+mn-cs"/>
      </a:defRPr>
    </a:lvl7pPr>
    <a:lvl8pPr marL="3160586" algn="l" defTabSz="903024" rtl="0" eaLnBrk="1" latinLnBrk="0" hangingPunct="1">
      <a:defRPr sz="1185" kern="1200">
        <a:solidFill>
          <a:schemeClr val="tx1"/>
        </a:solidFill>
        <a:latin typeface="+mn-lt"/>
        <a:ea typeface="+mn-ea"/>
        <a:cs typeface="+mn-cs"/>
      </a:defRPr>
    </a:lvl8pPr>
    <a:lvl9pPr marL="3612099" algn="l" defTabSz="903024" rtl="0" eaLnBrk="1" latinLnBrk="0" hangingPunct="1">
      <a:defRPr sz="1185"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 White">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E6E7A677-451E-4572-B02E-6D99DF9053B7}"/>
              </a:ext>
            </a:extLst>
          </p:cNvPr>
          <p:cNvPicPr>
            <a:picLocks noChangeAspect="1"/>
          </p:cNvPicPr>
          <p:nvPr userDrawn="1"/>
        </p:nvPicPr>
        <p:blipFill>
          <a:blip r:embed="rId2"/>
          <a:stretch>
            <a:fillRect/>
          </a:stretch>
        </p:blipFill>
        <p:spPr>
          <a:xfrm>
            <a:off x="10236200" y="457200"/>
            <a:ext cx="1498600" cy="228631"/>
          </a:xfrm>
          <a:prstGeom prst="rect">
            <a:avLst/>
          </a:prstGeom>
        </p:spPr>
      </p:pic>
      <p:sp>
        <p:nvSpPr>
          <p:cNvPr id="17" name="Text Placeholder 16">
            <a:extLst>
              <a:ext uri="{FF2B5EF4-FFF2-40B4-BE49-F238E27FC236}">
                <a16:creationId xmlns:a16="http://schemas.microsoft.com/office/drawing/2014/main" id="{536FC3B7-CE63-45A8-AF2C-CCB25DA9F133}"/>
              </a:ext>
            </a:extLst>
          </p:cNvPr>
          <p:cNvSpPr>
            <a:spLocks noGrp="1"/>
          </p:cNvSpPr>
          <p:nvPr>
            <p:ph type="body" sz="quarter" idx="10" hasCustomPrompt="1"/>
          </p:nvPr>
        </p:nvSpPr>
        <p:spPr>
          <a:xfrm>
            <a:off x="457200" y="2286000"/>
            <a:ext cx="11277600" cy="1371600"/>
          </a:xfrm>
          <a:prstGeom prst="rect">
            <a:avLst/>
          </a:prstGeom>
        </p:spPr>
        <p:txBody>
          <a:bodyPr lIns="0" tIns="0" rIns="0" bIns="0"/>
          <a:lstStyle>
            <a:lvl1pPr>
              <a:spcBef>
                <a:spcPts val="0"/>
              </a:spcBef>
              <a:spcAft>
                <a:spcPts val="0"/>
              </a:spcAft>
              <a:defRPr sz="5600" b="1">
                <a:solidFill>
                  <a:schemeClr val="accent1"/>
                </a:solidFill>
              </a:defRPr>
            </a:lvl1pPr>
          </a:lstStyle>
          <a:p>
            <a:pPr lvl="0"/>
            <a:r>
              <a:rPr lang="nl-NL"/>
              <a:t>Presentation</a:t>
            </a:r>
            <a:br>
              <a:rPr lang="nl-NL"/>
            </a:br>
            <a:r>
              <a:rPr lang="nl-NL"/>
              <a:t>Title</a:t>
            </a:r>
            <a:endParaRPr lang="nl-NL" dirty="0"/>
          </a:p>
        </p:txBody>
      </p:sp>
      <p:sp>
        <p:nvSpPr>
          <p:cNvPr id="19" name="Text Placeholder 16">
            <a:extLst>
              <a:ext uri="{FF2B5EF4-FFF2-40B4-BE49-F238E27FC236}">
                <a16:creationId xmlns:a16="http://schemas.microsoft.com/office/drawing/2014/main" id="{E5723794-4E50-48A6-BA6C-7CDB91BB6364}"/>
              </a:ext>
            </a:extLst>
          </p:cNvPr>
          <p:cNvSpPr>
            <a:spLocks noGrp="1"/>
          </p:cNvSpPr>
          <p:nvPr>
            <p:ph type="body" sz="quarter" idx="12" hasCustomPrompt="1"/>
          </p:nvPr>
        </p:nvSpPr>
        <p:spPr>
          <a:xfrm>
            <a:off x="457200" y="4103370"/>
            <a:ext cx="11277600" cy="228600"/>
          </a:xfrm>
          <a:prstGeom prst="rect">
            <a:avLst/>
          </a:prstGeom>
        </p:spPr>
        <p:txBody>
          <a:bodyPr lIns="0" tIns="0" rIns="0" bIns="0"/>
          <a:lstStyle>
            <a:lvl1pPr>
              <a:spcBef>
                <a:spcPts val="600"/>
              </a:spcBef>
              <a:spcAft>
                <a:spcPts val="1200"/>
              </a:spcAft>
              <a:defRPr sz="2100" b="1">
                <a:solidFill>
                  <a:schemeClr val="tx1"/>
                </a:solidFill>
              </a:defRPr>
            </a:lvl1pPr>
          </a:lstStyle>
          <a:p>
            <a:pPr lvl="0"/>
            <a:r>
              <a:rPr lang="nl-NL"/>
              <a:t>Presentation Subtitle</a:t>
            </a:r>
            <a:endParaRPr lang="nl-NL" dirty="0"/>
          </a:p>
        </p:txBody>
      </p:sp>
      <p:sp>
        <p:nvSpPr>
          <p:cNvPr id="20" name="Text Placeholder 16">
            <a:extLst>
              <a:ext uri="{FF2B5EF4-FFF2-40B4-BE49-F238E27FC236}">
                <a16:creationId xmlns:a16="http://schemas.microsoft.com/office/drawing/2014/main" id="{60CA5305-0A60-41DB-809C-6E372BA944E9}"/>
              </a:ext>
            </a:extLst>
          </p:cNvPr>
          <p:cNvSpPr>
            <a:spLocks noGrp="1"/>
          </p:cNvSpPr>
          <p:nvPr>
            <p:ph type="body" sz="quarter" idx="13" hasCustomPrompt="1"/>
          </p:nvPr>
        </p:nvSpPr>
        <p:spPr>
          <a:xfrm>
            <a:off x="457200" y="4572000"/>
            <a:ext cx="11277600" cy="228600"/>
          </a:xfrm>
          <a:prstGeom prst="rect">
            <a:avLst/>
          </a:prstGeom>
        </p:spPr>
        <p:txBody>
          <a:bodyPr lIns="0" tIns="0" rIns="0" bIns="0"/>
          <a:lstStyle>
            <a:lvl1pPr>
              <a:spcBef>
                <a:spcPts val="600"/>
              </a:spcBef>
              <a:spcAft>
                <a:spcPts val="1200"/>
              </a:spcAft>
              <a:defRPr sz="1600" b="1">
                <a:solidFill>
                  <a:schemeClr val="tx1"/>
                </a:solidFill>
              </a:defRPr>
            </a:lvl1pPr>
          </a:lstStyle>
          <a:p>
            <a:pPr lvl="0"/>
            <a:r>
              <a:rPr lang="nl-NL"/>
              <a:t>Date</a:t>
            </a:r>
            <a:endParaRPr lang="nl-NL" dirty="0"/>
          </a:p>
        </p:txBody>
      </p:sp>
    </p:spTree>
    <p:extLst>
      <p:ext uri="{BB962C8B-B14F-4D97-AF65-F5344CB8AC3E}">
        <p14:creationId xmlns:p14="http://schemas.microsoft.com/office/powerpoint/2010/main" val="4629244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ver - Image-led SAMPLE 2">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138E344-A2DD-45C2-A6B5-B9347A7A8422}"/>
              </a:ext>
            </a:extLst>
          </p:cNvPr>
          <p:cNvPicPr>
            <a:picLocks noChangeAspect="1"/>
          </p:cNvPicPr>
          <p:nvPr userDrawn="1"/>
        </p:nvPicPr>
        <p:blipFill>
          <a:blip r:embed="rId2"/>
          <a:srcRect/>
          <a:stretch/>
        </p:blipFill>
        <p:spPr>
          <a:xfrm>
            <a:off x="0" y="0"/>
            <a:ext cx="12192000" cy="6858000"/>
          </a:xfrm>
          <a:prstGeom prst="rect">
            <a:avLst/>
          </a:prstGeom>
        </p:spPr>
      </p:pic>
      <p:sp>
        <p:nvSpPr>
          <p:cNvPr id="2" name="Title 1">
            <a:extLst>
              <a:ext uri="{FF2B5EF4-FFF2-40B4-BE49-F238E27FC236}">
                <a16:creationId xmlns:a16="http://schemas.microsoft.com/office/drawing/2014/main" id="{C8EA2F65-C185-447C-ACCA-99B8A1EB9242}"/>
              </a:ext>
            </a:extLst>
          </p:cNvPr>
          <p:cNvSpPr>
            <a:spLocks noGrp="1"/>
          </p:cNvSpPr>
          <p:nvPr>
            <p:ph type="title" hasCustomPrompt="1"/>
          </p:nvPr>
        </p:nvSpPr>
        <p:spPr>
          <a:xfrm>
            <a:off x="457200" y="2971801"/>
            <a:ext cx="4572000" cy="1371599"/>
          </a:xfrm>
        </p:spPr>
        <p:txBody>
          <a:bodyPr>
            <a:normAutofit/>
          </a:bodyPr>
          <a:lstStyle>
            <a:lvl1pPr>
              <a:defRPr sz="4200">
                <a:solidFill>
                  <a:schemeClr val="bg1"/>
                </a:solidFill>
              </a:defRPr>
            </a:lvl1pPr>
          </a:lstStyle>
          <a:p>
            <a:r>
              <a:rPr lang="nl-NL"/>
              <a:t>Image-led cover title</a:t>
            </a:r>
            <a:endParaRPr lang="nl-NL" dirty="0"/>
          </a:p>
        </p:txBody>
      </p:sp>
      <p:sp>
        <p:nvSpPr>
          <p:cNvPr id="10" name="Text Placeholder 16">
            <a:extLst>
              <a:ext uri="{FF2B5EF4-FFF2-40B4-BE49-F238E27FC236}">
                <a16:creationId xmlns:a16="http://schemas.microsoft.com/office/drawing/2014/main" id="{48109ABF-016F-4E47-9261-744ED08100E4}"/>
              </a:ext>
            </a:extLst>
          </p:cNvPr>
          <p:cNvSpPr>
            <a:spLocks noGrp="1"/>
          </p:cNvSpPr>
          <p:nvPr>
            <p:ph type="body" sz="quarter" idx="13" hasCustomPrompt="1"/>
          </p:nvPr>
        </p:nvSpPr>
        <p:spPr>
          <a:xfrm>
            <a:off x="457200" y="4814455"/>
            <a:ext cx="4572000" cy="228600"/>
          </a:xfrm>
          <a:prstGeom prst="rect">
            <a:avLst/>
          </a:prstGeom>
        </p:spPr>
        <p:txBody>
          <a:bodyPr lIns="0" tIns="0" rIns="0" bIns="0"/>
          <a:lstStyle>
            <a:lvl1pPr>
              <a:spcBef>
                <a:spcPts val="600"/>
              </a:spcBef>
              <a:spcAft>
                <a:spcPts val="1200"/>
              </a:spcAft>
              <a:defRPr sz="2100" b="1">
                <a:solidFill>
                  <a:schemeClr val="bg1"/>
                </a:solidFill>
              </a:defRPr>
            </a:lvl1pPr>
          </a:lstStyle>
          <a:p>
            <a:pPr lvl="0"/>
            <a:r>
              <a:rPr lang="nl-NL"/>
              <a:t>Presentation Subtitle</a:t>
            </a:r>
            <a:endParaRPr lang="nl-NL" dirty="0"/>
          </a:p>
        </p:txBody>
      </p:sp>
      <p:sp>
        <p:nvSpPr>
          <p:cNvPr id="11" name="Text Placeholder 16">
            <a:extLst>
              <a:ext uri="{FF2B5EF4-FFF2-40B4-BE49-F238E27FC236}">
                <a16:creationId xmlns:a16="http://schemas.microsoft.com/office/drawing/2014/main" id="{A670293C-AB2F-4468-BF52-B377EE380E98}"/>
              </a:ext>
            </a:extLst>
          </p:cNvPr>
          <p:cNvSpPr>
            <a:spLocks noGrp="1"/>
          </p:cNvSpPr>
          <p:nvPr>
            <p:ph type="body" sz="quarter" idx="14" hasCustomPrompt="1"/>
          </p:nvPr>
        </p:nvSpPr>
        <p:spPr>
          <a:xfrm>
            <a:off x="457200" y="5257800"/>
            <a:ext cx="4572000" cy="228600"/>
          </a:xfrm>
          <a:prstGeom prst="rect">
            <a:avLst/>
          </a:prstGeom>
        </p:spPr>
        <p:txBody>
          <a:bodyPr lIns="0" tIns="0" rIns="0" bIns="0"/>
          <a:lstStyle>
            <a:lvl1pPr>
              <a:spcBef>
                <a:spcPts val="600"/>
              </a:spcBef>
              <a:spcAft>
                <a:spcPts val="1200"/>
              </a:spcAft>
              <a:defRPr sz="1600" b="0">
                <a:solidFill>
                  <a:schemeClr val="bg1"/>
                </a:solidFill>
              </a:defRPr>
            </a:lvl1pPr>
          </a:lstStyle>
          <a:p>
            <a:pPr lvl="0"/>
            <a:r>
              <a:rPr lang="nl-NL"/>
              <a:t>Date</a:t>
            </a:r>
            <a:endParaRPr lang="nl-NL" dirty="0"/>
          </a:p>
        </p:txBody>
      </p:sp>
      <p:pic>
        <p:nvPicPr>
          <p:cNvPr id="18" name="Picture 17" descr="&#10;">
            <a:extLst>
              <a:ext uri="{FF2B5EF4-FFF2-40B4-BE49-F238E27FC236}">
                <a16:creationId xmlns:a16="http://schemas.microsoft.com/office/drawing/2014/main" id="{EED6591A-F311-4C34-A0A2-B699B96C02BA}"/>
              </a:ext>
            </a:extLst>
          </p:cNvPr>
          <p:cNvPicPr>
            <a:picLocks noChangeAspect="1"/>
          </p:cNvPicPr>
          <p:nvPr userDrawn="1"/>
        </p:nvPicPr>
        <p:blipFill>
          <a:blip r:embed="rId3"/>
          <a:stretch>
            <a:fillRect/>
          </a:stretch>
        </p:blipFill>
        <p:spPr>
          <a:xfrm>
            <a:off x="10236200" y="457201"/>
            <a:ext cx="1496045" cy="228600"/>
          </a:xfrm>
          <a:prstGeom prst="rect">
            <a:avLst/>
          </a:prstGeom>
        </p:spPr>
      </p:pic>
    </p:spTree>
    <p:extLst>
      <p:ext uri="{BB962C8B-B14F-4D97-AF65-F5344CB8AC3E}">
        <p14:creationId xmlns:p14="http://schemas.microsoft.com/office/powerpoint/2010/main" val="16808394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ver and Divider - Text Style Guide">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E6E7A677-451E-4572-B02E-6D99DF9053B7}"/>
              </a:ext>
            </a:extLst>
          </p:cNvPr>
          <p:cNvPicPr>
            <a:picLocks noChangeAspect="1"/>
          </p:cNvPicPr>
          <p:nvPr userDrawn="1"/>
        </p:nvPicPr>
        <p:blipFill>
          <a:blip r:embed="rId2"/>
          <a:stretch>
            <a:fillRect/>
          </a:stretch>
        </p:blipFill>
        <p:spPr>
          <a:xfrm>
            <a:off x="10236200" y="457200"/>
            <a:ext cx="1498600" cy="228631"/>
          </a:xfrm>
          <a:prstGeom prst="rect">
            <a:avLst/>
          </a:prstGeom>
        </p:spPr>
      </p:pic>
      <p:sp>
        <p:nvSpPr>
          <p:cNvPr id="14" name="Title 13">
            <a:extLst>
              <a:ext uri="{FF2B5EF4-FFF2-40B4-BE49-F238E27FC236}">
                <a16:creationId xmlns:a16="http://schemas.microsoft.com/office/drawing/2014/main" id="{E053F12C-C080-4057-B936-8C04B6DFAEE6}"/>
              </a:ext>
            </a:extLst>
          </p:cNvPr>
          <p:cNvSpPr>
            <a:spLocks noGrp="1"/>
          </p:cNvSpPr>
          <p:nvPr>
            <p:ph type="title" hasCustomPrompt="1"/>
          </p:nvPr>
        </p:nvSpPr>
        <p:spPr>
          <a:xfrm>
            <a:off x="457200" y="1143001"/>
            <a:ext cx="11277600" cy="914399"/>
          </a:xfrm>
          <a:prstGeom prst="rect">
            <a:avLst/>
          </a:prstGeom>
        </p:spPr>
        <p:txBody>
          <a:bodyPr lIns="0" tIns="0" rIns="0" bIns="0"/>
          <a:lstStyle>
            <a:lvl1pPr>
              <a:spcBef>
                <a:spcPts val="600"/>
              </a:spcBef>
              <a:spcAft>
                <a:spcPts val="1200"/>
              </a:spcAft>
              <a:defRPr sz="5600">
                <a:solidFill>
                  <a:schemeClr val="tx1"/>
                </a:solidFill>
              </a:defRPr>
            </a:lvl1pPr>
          </a:lstStyle>
          <a:p>
            <a:r>
              <a:rPr lang="nl-NL"/>
              <a:t>Large Cover Title 56 (4 x body)</a:t>
            </a:r>
            <a:endParaRPr lang="nl-NL" dirty="0"/>
          </a:p>
        </p:txBody>
      </p:sp>
      <p:sp>
        <p:nvSpPr>
          <p:cNvPr id="17" name="Text Placeholder 16">
            <a:extLst>
              <a:ext uri="{FF2B5EF4-FFF2-40B4-BE49-F238E27FC236}">
                <a16:creationId xmlns:a16="http://schemas.microsoft.com/office/drawing/2014/main" id="{536FC3B7-CE63-45A8-AF2C-CCB25DA9F133}"/>
              </a:ext>
            </a:extLst>
          </p:cNvPr>
          <p:cNvSpPr>
            <a:spLocks noGrp="1"/>
          </p:cNvSpPr>
          <p:nvPr>
            <p:ph type="body" sz="quarter" idx="10" hasCustomPrompt="1"/>
          </p:nvPr>
        </p:nvSpPr>
        <p:spPr>
          <a:xfrm>
            <a:off x="457200" y="2066925"/>
            <a:ext cx="11277600" cy="457200"/>
          </a:xfrm>
          <a:prstGeom prst="rect">
            <a:avLst/>
          </a:prstGeom>
        </p:spPr>
        <p:txBody>
          <a:bodyPr lIns="0" tIns="0" rIns="0" bIns="0"/>
          <a:lstStyle>
            <a:lvl1pPr>
              <a:spcBef>
                <a:spcPts val="600"/>
              </a:spcBef>
              <a:spcAft>
                <a:spcPts val="1200"/>
              </a:spcAft>
              <a:defRPr sz="4200" b="1">
                <a:solidFill>
                  <a:schemeClr val="tx1"/>
                </a:solidFill>
              </a:defRPr>
            </a:lvl1pPr>
          </a:lstStyle>
          <a:p>
            <a:pPr lvl="0"/>
            <a:r>
              <a:rPr lang="nl-NL"/>
              <a:t>Medium Cover Title 42 (3 x body)</a:t>
            </a:r>
            <a:endParaRPr lang="nl-NL" dirty="0"/>
          </a:p>
        </p:txBody>
      </p:sp>
      <p:sp>
        <p:nvSpPr>
          <p:cNvPr id="18" name="Text Placeholder 16">
            <a:extLst>
              <a:ext uri="{FF2B5EF4-FFF2-40B4-BE49-F238E27FC236}">
                <a16:creationId xmlns:a16="http://schemas.microsoft.com/office/drawing/2014/main" id="{BDC4F72B-E736-4083-BE66-D466263257F3}"/>
              </a:ext>
            </a:extLst>
          </p:cNvPr>
          <p:cNvSpPr>
            <a:spLocks noGrp="1"/>
          </p:cNvSpPr>
          <p:nvPr>
            <p:ph type="body" sz="quarter" idx="11" hasCustomPrompt="1"/>
          </p:nvPr>
        </p:nvSpPr>
        <p:spPr>
          <a:xfrm>
            <a:off x="457200" y="2754630"/>
            <a:ext cx="11277600" cy="457200"/>
          </a:xfrm>
          <a:prstGeom prst="rect">
            <a:avLst/>
          </a:prstGeom>
        </p:spPr>
        <p:txBody>
          <a:bodyPr lIns="0" tIns="0" rIns="0" bIns="0"/>
          <a:lstStyle>
            <a:lvl1pPr>
              <a:spcBef>
                <a:spcPts val="600"/>
              </a:spcBef>
              <a:spcAft>
                <a:spcPts val="1200"/>
              </a:spcAft>
              <a:defRPr sz="3500" b="1">
                <a:solidFill>
                  <a:schemeClr val="tx1"/>
                </a:solidFill>
              </a:defRPr>
            </a:lvl1pPr>
          </a:lstStyle>
          <a:p>
            <a:pPr lvl="0"/>
            <a:r>
              <a:rPr lang="nl-NL"/>
              <a:t>Small Cover Title 35 (2.5 x body)</a:t>
            </a:r>
            <a:endParaRPr lang="nl-NL" dirty="0"/>
          </a:p>
        </p:txBody>
      </p:sp>
      <p:sp>
        <p:nvSpPr>
          <p:cNvPr id="19" name="Text Placeholder 16">
            <a:extLst>
              <a:ext uri="{FF2B5EF4-FFF2-40B4-BE49-F238E27FC236}">
                <a16:creationId xmlns:a16="http://schemas.microsoft.com/office/drawing/2014/main" id="{E5723794-4E50-48A6-BA6C-7CDB91BB6364}"/>
              </a:ext>
            </a:extLst>
          </p:cNvPr>
          <p:cNvSpPr>
            <a:spLocks noGrp="1"/>
          </p:cNvSpPr>
          <p:nvPr>
            <p:ph type="body" sz="quarter" idx="12" hasCustomPrompt="1"/>
          </p:nvPr>
        </p:nvSpPr>
        <p:spPr>
          <a:xfrm>
            <a:off x="457200" y="3429000"/>
            <a:ext cx="11277600" cy="228600"/>
          </a:xfrm>
          <a:prstGeom prst="rect">
            <a:avLst/>
          </a:prstGeom>
        </p:spPr>
        <p:txBody>
          <a:bodyPr lIns="0" tIns="0" rIns="0" bIns="0"/>
          <a:lstStyle>
            <a:lvl1pPr>
              <a:spcBef>
                <a:spcPts val="600"/>
              </a:spcBef>
              <a:spcAft>
                <a:spcPts val="1200"/>
              </a:spcAft>
              <a:defRPr sz="2100" b="1">
                <a:solidFill>
                  <a:schemeClr val="tx1"/>
                </a:solidFill>
              </a:defRPr>
            </a:lvl1pPr>
          </a:lstStyle>
          <a:p>
            <a:pPr lvl="0"/>
            <a:r>
              <a:rPr lang="nl-NL"/>
              <a:t>Large Cover Subtitle 21 (1.5 x body)</a:t>
            </a:r>
            <a:endParaRPr lang="nl-NL" dirty="0"/>
          </a:p>
        </p:txBody>
      </p:sp>
      <p:sp>
        <p:nvSpPr>
          <p:cNvPr id="20" name="Text Placeholder 16">
            <a:extLst>
              <a:ext uri="{FF2B5EF4-FFF2-40B4-BE49-F238E27FC236}">
                <a16:creationId xmlns:a16="http://schemas.microsoft.com/office/drawing/2014/main" id="{60CA5305-0A60-41DB-809C-6E372BA944E9}"/>
              </a:ext>
            </a:extLst>
          </p:cNvPr>
          <p:cNvSpPr>
            <a:spLocks noGrp="1"/>
          </p:cNvSpPr>
          <p:nvPr>
            <p:ph type="body" sz="quarter" idx="13" hasCustomPrompt="1"/>
          </p:nvPr>
        </p:nvSpPr>
        <p:spPr>
          <a:xfrm>
            <a:off x="457200" y="3897630"/>
            <a:ext cx="11277600" cy="228600"/>
          </a:xfrm>
          <a:prstGeom prst="rect">
            <a:avLst/>
          </a:prstGeom>
        </p:spPr>
        <p:txBody>
          <a:bodyPr lIns="0" tIns="0" rIns="0" bIns="0"/>
          <a:lstStyle>
            <a:lvl1pPr>
              <a:spcBef>
                <a:spcPts val="600"/>
              </a:spcBef>
              <a:spcAft>
                <a:spcPts val="1200"/>
              </a:spcAft>
              <a:defRPr sz="1600" b="1">
                <a:solidFill>
                  <a:schemeClr val="tx1"/>
                </a:solidFill>
              </a:defRPr>
            </a:lvl1pPr>
          </a:lstStyle>
          <a:p>
            <a:pPr lvl="0"/>
            <a:r>
              <a:rPr lang="nl-NL"/>
              <a:t>Small Cover Subtitle 16</a:t>
            </a:r>
            <a:endParaRPr lang="nl-NL" dirty="0"/>
          </a:p>
        </p:txBody>
      </p:sp>
    </p:spTree>
    <p:extLst>
      <p:ext uri="{BB962C8B-B14F-4D97-AF65-F5344CB8AC3E}">
        <p14:creationId xmlns:p14="http://schemas.microsoft.com/office/powerpoint/2010/main" val="26509331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Main slides - Text Style Guide">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E6E7A677-451E-4572-B02E-6D99DF9053B7}"/>
              </a:ext>
            </a:extLst>
          </p:cNvPr>
          <p:cNvPicPr>
            <a:picLocks noChangeAspect="1"/>
          </p:cNvPicPr>
          <p:nvPr userDrawn="1"/>
        </p:nvPicPr>
        <p:blipFill>
          <a:blip r:embed="rId2"/>
          <a:stretch>
            <a:fillRect/>
          </a:stretch>
        </p:blipFill>
        <p:spPr>
          <a:xfrm>
            <a:off x="10236200" y="457200"/>
            <a:ext cx="1498600" cy="228631"/>
          </a:xfrm>
          <a:prstGeom prst="rect">
            <a:avLst/>
          </a:prstGeom>
        </p:spPr>
      </p:pic>
      <p:sp>
        <p:nvSpPr>
          <p:cNvPr id="17" name="Text Placeholder 16">
            <a:extLst>
              <a:ext uri="{FF2B5EF4-FFF2-40B4-BE49-F238E27FC236}">
                <a16:creationId xmlns:a16="http://schemas.microsoft.com/office/drawing/2014/main" id="{536FC3B7-CE63-45A8-AF2C-CCB25DA9F133}"/>
              </a:ext>
            </a:extLst>
          </p:cNvPr>
          <p:cNvSpPr>
            <a:spLocks noGrp="1"/>
          </p:cNvSpPr>
          <p:nvPr>
            <p:ph type="body" sz="quarter" idx="10" hasCustomPrompt="1"/>
          </p:nvPr>
        </p:nvSpPr>
        <p:spPr>
          <a:xfrm>
            <a:off x="457200" y="1149927"/>
            <a:ext cx="11277600" cy="457200"/>
          </a:xfrm>
          <a:prstGeom prst="rect">
            <a:avLst/>
          </a:prstGeom>
        </p:spPr>
        <p:txBody>
          <a:bodyPr lIns="0" tIns="0" rIns="0" bIns="0"/>
          <a:lstStyle>
            <a:lvl1pPr>
              <a:spcBef>
                <a:spcPts val="600"/>
              </a:spcBef>
              <a:spcAft>
                <a:spcPts val="1200"/>
              </a:spcAft>
              <a:defRPr sz="4200" b="1">
                <a:solidFill>
                  <a:schemeClr val="tx1"/>
                </a:solidFill>
              </a:defRPr>
            </a:lvl1pPr>
          </a:lstStyle>
          <a:p>
            <a:pPr lvl="0"/>
            <a:r>
              <a:rPr lang="nl-NL"/>
              <a:t>Large Headline 42 (3x std body)</a:t>
            </a:r>
            <a:endParaRPr lang="nl-NL" dirty="0"/>
          </a:p>
        </p:txBody>
      </p:sp>
      <p:sp>
        <p:nvSpPr>
          <p:cNvPr id="18" name="Text Placeholder 16">
            <a:extLst>
              <a:ext uri="{FF2B5EF4-FFF2-40B4-BE49-F238E27FC236}">
                <a16:creationId xmlns:a16="http://schemas.microsoft.com/office/drawing/2014/main" id="{BDC4F72B-E736-4083-BE66-D466263257F3}"/>
              </a:ext>
            </a:extLst>
          </p:cNvPr>
          <p:cNvSpPr>
            <a:spLocks noGrp="1"/>
          </p:cNvSpPr>
          <p:nvPr>
            <p:ph type="body" sz="quarter" idx="11" hasCustomPrompt="1"/>
          </p:nvPr>
        </p:nvSpPr>
        <p:spPr>
          <a:xfrm>
            <a:off x="457200" y="1828800"/>
            <a:ext cx="11277600" cy="447675"/>
          </a:xfrm>
          <a:prstGeom prst="rect">
            <a:avLst/>
          </a:prstGeom>
        </p:spPr>
        <p:txBody>
          <a:bodyPr lIns="0" tIns="0" rIns="0" bIns="0"/>
          <a:lstStyle>
            <a:lvl1pPr>
              <a:spcBef>
                <a:spcPts val="600"/>
              </a:spcBef>
              <a:spcAft>
                <a:spcPts val="1200"/>
              </a:spcAft>
              <a:defRPr sz="2800" b="1">
                <a:solidFill>
                  <a:schemeClr val="tx1"/>
                </a:solidFill>
              </a:defRPr>
            </a:lvl1pPr>
          </a:lstStyle>
          <a:p>
            <a:pPr lvl="0"/>
            <a:r>
              <a:rPr lang="nl-NL"/>
              <a:t>Medium Headline 28 (2x std body)</a:t>
            </a:r>
            <a:endParaRPr lang="nl-NL" dirty="0"/>
          </a:p>
        </p:txBody>
      </p:sp>
      <p:sp>
        <p:nvSpPr>
          <p:cNvPr id="19" name="Text Placeholder 16">
            <a:extLst>
              <a:ext uri="{FF2B5EF4-FFF2-40B4-BE49-F238E27FC236}">
                <a16:creationId xmlns:a16="http://schemas.microsoft.com/office/drawing/2014/main" id="{E5723794-4E50-48A6-BA6C-7CDB91BB6364}"/>
              </a:ext>
            </a:extLst>
          </p:cNvPr>
          <p:cNvSpPr>
            <a:spLocks noGrp="1"/>
          </p:cNvSpPr>
          <p:nvPr>
            <p:ph type="body" sz="quarter" idx="12" hasCustomPrompt="1"/>
          </p:nvPr>
        </p:nvSpPr>
        <p:spPr>
          <a:xfrm>
            <a:off x="457200" y="2514600"/>
            <a:ext cx="11277600" cy="457200"/>
          </a:xfrm>
          <a:prstGeom prst="rect">
            <a:avLst/>
          </a:prstGeom>
        </p:spPr>
        <p:txBody>
          <a:bodyPr lIns="0" tIns="0" rIns="0" bIns="0"/>
          <a:lstStyle>
            <a:lvl1pPr>
              <a:spcBef>
                <a:spcPts val="600"/>
              </a:spcBef>
              <a:spcAft>
                <a:spcPts val="1200"/>
              </a:spcAft>
              <a:defRPr sz="2100" b="1">
                <a:solidFill>
                  <a:schemeClr val="tx1"/>
                </a:solidFill>
              </a:defRPr>
            </a:lvl1pPr>
          </a:lstStyle>
          <a:p>
            <a:pPr lvl="0"/>
            <a:r>
              <a:rPr lang="nl-NL"/>
              <a:t>Small Headline 21 (1.5x std body)</a:t>
            </a:r>
            <a:endParaRPr lang="nl-NL" dirty="0"/>
          </a:p>
        </p:txBody>
      </p:sp>
      <p:sp>
        <p:nvSpPr>
          <p:cNvPr id="20" name="Text Placeholder 16">
            <a:extLst>
              <a:ext uri="{FF2B5EF4-FFF2-40B4-BE49-F238E27FC236}">
                <a16:creationId xmlns:a16="http://schemas.microsoft.com/office/drawing/2014/main" id="{60CA5305-0A60-41DB-809C-6E372BA944E9}"/>
              </a:ext>
            </a:extLst>
          </p:cNvPr>
          <p:cNvSpPr>
            <a:spLocks noGrp="1"/>
          </p:cNvSpPr>
          <p:nvPr>
            <p:ph type="body" sz="quarter" idx="13" hasCustomPrompt="1"/>
          </p:nvPr>
        </p:nvSpPr>
        <p:spPr>
          <a:xfrm>
            <a:off x="457200" y="3657600"/>
            <a:ext cx="4572000" cy="228600"/>
          </a:xfrm>
          <a:prstGeom prst="rect">
            <a:avLst/>
          </a:prstGeom>
        </p:spPr>
        <p:txBody>
          <a:bodyPr lIns="0" tIns="0" rIns="0" bIns="0"/>
          <a:lstStyle>
            <a:lvl1pPr>
              <a:spcBef>
                <a:spcPts val="600"/>
              </a:spcBef>
              <a:spcAft>
                <a:spcPts val="1200"/>
              </a:spcAft>
              <a:defRPr sz="1800" b="1">
                <a:solidFill>
                  <a:schemeClr val="tx1"/>
                </a:solidFill>
              </a:defRPr>
            </a:lvl1pPr>
          </a:lstStyle>
          <a:p>
            <a:pPr lvl="0"/>
            <a:r>
              <a:rPr lang="nl-NL"/>
              <a:t>Intro paragraph or X-Large body 18</a:t>
            </a:r>
            <a:endParaRPr lang="nl-NL" dirty="0"/>
          </a:p>
        </p:txBody>
      </p:sp>
      <p:sp>
        <p:nvSpPr>
          <p:cNvPr id="13" name="Text Placeholder 16">
            <a:extLst>
              <a:ext uri="{FF2B5EF4-FFF2-40B4-BE49-F238E27FC236}">
                <a16:creationId xmlns:a16="http://schemas.microsoft.com/office/drawing/2014/main" id="{9B6C8AA7-E793-47B6-97BB-D31CDD59239A}"/>
              </a:ext>
            </a:extLst>
          </p:cNvPr>
          <p:cNvSpPr>
            <a:spLocks noGrp="1"/>
          </p:cNvSpPr>
          <p:nvPr>
            <p:ph type="body" sz="quarter" idx="15" hasCustomPrompt="1"/>
          </p:nvPr>
        </p:nvSpPr>
        <p:spPr>
          <a:xfrm>
            <a:off x="457200" y="5029200"/>
            <a:ext cx="4572000" cy="228600"/>
          </a:xfrm>
          <a:prstGeom prst="rect">
            <a:avLst/>
          </a:prstGeom>
        </p:spPr>
        <p:txBody>
          <a:bodyPr lIns="0" tIns="0" rIns="0" bIns="0"/>
          <a:lstStyle>
            <a:lvl1pPr>
              <a:spcBef>
                <a:spcPts val="600"/>
              </a:spcBef>
              <a:spcAft>
                <a:spcPts val="1200"/>
              </a:spcAft>
              <a:defRPr sz="1600" b="1">
                <a:solidFill>
                  <a:schemeClr val="tx1"/>
                </a:solidFill>
              </a:defRPr>
            </a:lvl1pPr>
          </a:lstStyle>
          <a:p>
            <a:pPr lvl="0"/>
            <a:r>
              <a:rPr lang="nl-NL"/>
              <a:t>Standard Sub-title or Large body size 16</a:t>
            </a:r>
            <a:endParaRPr lang="nl-NL" dirty="0"/>
          </a:p>
        </p:txBody>
      </p:sp>
      <p:sp>
        <p:nvSpPr>
          <p:cNvPr id="21" name="Text Placeholder 16">
            <a:extLst>
              <a:ext uri="{FF2B5EF4-FFF2-40B4-BE49-F238E27FC236}">
                <a16:creationId xmlns:a16="http://schemas.microsoft.com/office/drawing/2014/main" id="{BE63786F-4A2A-4D5C-8FC7-0BFD8A9B52DB}"/>
              </a:ext>
            </a:extLst>
          </p:cNvPr>
          <p:cNvSpPr>
            <a:spLocks noGrp="1"/>
          </p:cNvSpPr>
          <p:nvPr>
            <p:ph type="body" sz="quarter" idx="18" hasCustomPrompt="1"/>
          </p:nvPr>
        </p:nvSpPr>
        <p:spPr>
          <a:xfrm>
            <a:off x="6210300" y="3657600"/>
            <a:ext cx="4572000" cy="228600"/>
          </a:xfrm>
          <a:prstGeom prst="rect">
            <a:avLst/>
          </a:prstGeom>
        </p:spPr>
        <p:txBody>
          <a:bodyPr lIns="0" tIns="0" rIns="0" bIns="0"/>
          <a:lstStyle>
            <a:lvl1pPr>
              <a:spcBef>
                <a:spcPts val="600"/>
              </a:spcBef>
              <a:spcAft>
                <a:spcPts val="1200"/>
              </a:spcAft>
              <a:defRPr sz="1400" b="1">
                <a:solidFill>
                  <a:schemeClr val="tx1"/>
                </a:solidFill>
              </a:defRPr>
            </a:lvl1pPr>
          </a:lstStyle>
          <a:p>
            <a:pPr lvl="0"/>
            <a:r>
              <a:rPr lang="nl-NL"/>
              <a:t>Standard body size 14</a:t>
            </a:r>
            <a:endParaRPr lang="nl-NL" dirty="0"/>
          </a:p>
        </p:txBody>
      </p:sp>
      <p:sp>
        <p:nvSpPr>
          <p:cNvPr id="22" name="Text Placeholder 16">
            <a:extLst>
              <a:ext uri="{FF2B5EF4-FFF2-40B4-BE49-F238E27FC236}">
                <a16:creationId xmlns:a16="http://schemas.microsoft.com/office/drawing/2014/main" id="{C7D847D9-DB3C-4BCE-B36E-39F419E4F629}"/>
              </a:ext>
            </a:extLst>
          </p:cNvPr>
          <p:cNvSpPr>
            <a:spLocks noGrp="1"/>
          </p:cNvSpPr>
          <p:nvPr>
            <p:ph type="body" sz="quarter" idx="19" hasCustomPrompt="1"/>
          </p:nvPr>
        </p:nvSpPr>
        <p:spPr>
          <a:xfrm>
            <a:off x="6210300" y="5257800"/>
            <a:ext cx="4572000" cy="228600"/>
          </a:xfrm>
          <a:prstGeom prst="rect">
            <a:avLst/>
          </a:prstGeom>
        </p:spPr>
        <p:txBody>
          <a:bodyPr lIns="0" tIns="0" rIns="0" bIns="0"/>
          <a:lstStyle>
            <a:lvl1pPr>
              <a:spcBef>
                <a:spcPts val="600"/>
              </a:spcBef>
              <a:spcAft>
                <a:spcPts val="1200"/>
              </a:spcAft>
              <a:defRPr sz="1200" b="0">
                <a:solidFill>
                  <a:schemeClr val="tx1"/>
                </a:solidFill>
              </a:defRPr>
            </a:lvl1pPr>
          </a:lstStyle>
          <a:p>
            <a:pPr lvl="0"/>
            <a:r>
              <a:rPr lang="nl-NL"/>
              <a:t>Minimum body size 12</a:t>
            </a:r>
            <a:endParaRPr lang="nl-NL" dirty="0"/>
          </a:p>
        </p:txBody>
      </p:sp>
      <p:sp>
        <p:nvSpPr>
          <p:cNvPr id="23" name="Text Placeholder 16">
            <a:extLst>
              <a:ext uri="{FF2B5EF4-FFF2-40B4-BE49-F238E27FC236}">
                <a16:creationId xmlns:a16="http://schemas.microsoft.com/office/drawing/2014/main" id="{F506D4C5-287B-40E8-9244-1F03842F0940}"/>
              </a:ext>
            </a:extLst>
          </p:cNvPr>
          <p:cNvSpPr>
            <a:spLocks noGrp="1"/>
          </p:cNvSpPr>
          <p:nvPr>
            <p:ph type="body" sz="quarter" idx="20" hasCustomPrompt="1"/>
          </p:nvPr>
        </p:nvSpPr>
        <p:spPr>
          <a:xfrm>
            <a:off x="6210300" y="4114800"/>
            <a:ext cx="4572000" cy="685800"/>
          </a:xfrm>
          <a:prstGeom prst="rect">
            <a:avLst/>
          </a:prstGeom>
        </p:spPr>
        <p:txBody>
          <a:bodyPr lIns="0" tIns="0" rIns="0" bIns="0"/>
          <a:lstStyle>
            <a:lvl1pPr marL="270000" indent="-270000">
              <a:spcBef>
                <a:spcPts val="300"/>
              </a:spcBef>
              <a:spcAft>
                <a:spcPts val="600"/>
              </a:spcAft>
              <a:buClr>
                <a:schemeClr val="accent1"/>
              </a:buClr>
              <a:buFont typeface="Arial" panose="020B0604020202020204" pitchFamily="34" charset="0"/>
              <a:buChar char="•"/>
              <a:defRPr sz="1400" b="0">
                <a:solidFill>
                  <a:schemeClr val="tx1"/>
                </a:solidFill>
              </a:defRPr>
            </a:lvl1pPr>
            <a:lvl2pPr marL="540000" indent="-270000">
              <a:buFont typeface="Arial" panose="020B0604020202020204" pitchFamily="34" charset="0"/>
              <a:buChar char="−"/>
              <a:defRPr/>
            </a:lvl2pPr>
          </a:lstStyle>
          <a:p>
            <a:pPr lvl="0"/>
            <a:r>
              <a:rPr lang="nl-NL"/>
              <a:t>Standard bullet 14</a:t>
            </a:r>
          </a:p>
          <a:p>
            <a:pPr lvl="1"/>
            <a:r>
              <a:rPr lang="nl-NL"/>
              <a:t>Second level standard bullet 14</a:t>
            </a:r>
            <a:endParaRPr lang="nl-NL" dirty="0"/>
          </a:p>
        </p:txBody>
      </p:sp>
      <p:sp>
        <p:nvSpPr>
          <p:cNvPr id="24" name="Text Placeholder 16">
            <a:extLst>
              <a:ext uri="{FF2B5EF4-FFF2-40B4-BE49-F238E27FC236}">
                <a16:creationId xmlns:a16="http://schemas.microsoft.com/office/drawing/2014/main" id="{C98EA915-7041-4CAE-BD2D-3AB6410C83C4}"/>
              </a:ext>
            </a:extLst>
          </p:cNvPr>
          <p:cNvSpPr>
            <a:spLocks noGrp="1"/>
          </p:cNvSpPr>
          <p:nvPr>
            <p:ph type="body" sz="quarter" idx="21" hasCustomPrompt="1"/>
          </p:nvPr>
        </p:nvSpPr>
        <p:spPr>
          <a:xfrm>
            <a:off x="457200" y="4114800"/>
            <a:ext cx="4572000" cy="685800"/>
          </a:xfrm>
          <a:prstGeom prst="rect">
            <a:avLst/>
          </a:prstGeom>
        </p:spPr>
        <p:txBody>
          <a:bodyPr lIns="0" tIns="0" rIns="0" bIns="0"/>
          <a:lstStyle>
            <a:lvl1pPr marL="270000" indent="-270000">
              <a:spcBef>
                <a:spcPts val="300"/>
              </a:spcBef>
              <a:spcAft>
                <a:spcPts val="600"/>
              </a:spcAft>
              <a:buClr>
                <a:schemeClr val="accent1"/>
              </a:buClr>
              <a:buFont typeface="Arial" panose="020B0604020202020204" pitchFamily="34" charset="0"/>
              <a:buChar char="•"/>
              <a:defRPr sz="1800" b="0">
                <a:solidFill>
                  <a:schemeClr val="tx1"/>
                </a:solidFill>
              </a:defRPr>
            </a:lvl1pPr>
            <a:lvl2pPr marL="540000" indent="-270000">
              <a:buFont typeface="Arial" panose="020B0604020202020204" pitchFamily="34" charset="0"/>
              <a:buChar char="−"/>
              <a:defRPr sz="1800"/>
            </a:lvl2pPr>
          </a:lstStyle>
          <a:p>
            <a:pPr lvl="0"/>
            <a:r>
              <a:rPr lang="nl-NL"/>
              <a:t>X-Large bullet 18</a:t>
            </a:r>
          </a:p>
          <a:p>
            <a:pPr lvl="1"/>
            <a:r>
              <a:rPr lang="nl-NL"/>
              <a:t>Second level X-Large bullet 18</a:t>
            </a:r>
            <a:endParaRPr lang="nl-NL" dirty="0"/>
          </a:p>
        </p:txBody>
      </p:sp>
      <p:sp>
        <p:nvSpPr>
          <p:cNvPr id="25" name="Text Placeholder 16">
            <a:extLst>
              <a:ext uri="{FF2B5EF4-FFF2-40B4-BE49-F238E27FC236}">
                <a16:creationId xmlns:a16="http://schemas.microsoft.com/office/drawing/2014/main" id="{78F1FE68-338B-404A-A61C-DFCB3E450EDE}"/>
              </a:ext>
            </a:extLst>
          </p:cNvPr>
          <p:cNvSpPr>
            <a:spLocks noGrp="1"/>
          </p:cNvSpPr>
          <p:nvPr>
            <p:ph type="body" sz="quarter" idx="22" hasCustomPrompt="1"/>
          </p:nvPr>
        </p:nvSpPr>
        <p:spPr>
          <a:xfrm>
            <a:off x="457200" y="5486400"/>
            <a:ext cx="4572000" cy="685800"/>
          </a:xfrm>
          <a:prstGeom prst="rect">
            <a:avLst/>
          </a:prstGeom>
        </p:spPr>
        <p:txBody>
          <a:bodyPr lIns="0" tIns="0" rIns="0" bIns="0"/>
          <a:lstStyle>
            <a:lvl1pPr marL="270000" indent="-270000">
              <a:spcBef>
                <a:spcPts val="300"/>
              </a:spcBef>
              <a:spcAft>
                <a:spcPts val="600"/>
              </a:spcAft>
              <a:buClr>
                <a:schemeClr val="accent1"/>
              </a:buClr>
              <a:buFont typeface="Arial" panose="020B0604020202020204" pitchFamily="34" charset="0"/>
              <a:buChar char="•"/>
              <a:defRPr sz="1600" b="0">
                <a:solidFill>
                  <a:schemeClr val="tx1"/>
                </a:solidFill>
              </a:defRPr>
            </a:lvl1pPr>
            <a:lvl2pPr marL="540000" indent="-270000">
              <a:buFont typeface="Arial" panose="020B0604020202020204" pitchFamily="34" charset="0"/>
              <a:buChar char="−"/>
              <a:defRPr sz="1600"/>
            </a:lvl2pPr>
          </a:lstStyle>
          <a:p>
            <a:pPr lvl="0"/>
            <a:r>
              <a:rPr lang="nl-NL"/>
              <a:t>Large bullet 16</a:t>
            </a:r>
          </a:p>
          <a:p>
            <a:pPr lvl="1"/>
            <a:r>
              <a:rPr lang="nl-NL"/>
              <a:t>Second level Large bullet 16</a:t>
            </a:r>
            <a:endParaRPr lang="nl-NL" dirty="0"/>
          </a:p>
        </p:txBody>
      </p:sp>
    </p:spTree>
    <p:extLst>
      <p:ext uri="{BB962C8B-B14F-4D97-AF65-F5344CB8AC3E}">
        <p14:creationId xmlns:p14="http://schemas.microsoft.com/office/powerpoint/2010/main" val="7031891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ivider - Image-led">
    <p:spTree>
      <p:nvGrpSpPr>
        <p:cNvPr id="1" name=""/>
        <p:cNvGrpSpPr/>
        <p:nvPr/>
      </p:nvGrpSpPr>
      <p:grpSpPr>
        <a:xfrm>
          <a:off x="0" y="0"/>
          <a:ext cx="0" cy="0"/>
          <a:chOff x="0" y="0"/>
          <a:chExt cx="0" cy="0"/>
        </a:xfrm>
      </p:grpSpPr>
      <p:sp>
        <p:nvSpPr>
          <p:cNvPr id="17" name="Text Placeholder 16">
            <a:extLst>
              <a:ext uri="{FF2B5EF4-FFF2-40B4-BE49-F238E27FC236}">
                <a16:creationId xmlns:a16="http://schemas.microsoft.com/office/drawing/2014/main" id="{536FC3B7-CE63-45A8-AF2C-CCB25DA9F133}"/>
              </a:ext>
            </a:extLst>
          </p:cNvPr>
          <p:cNvSpPr>
            <a:spLocks noGrp="1"/>
          </p:cNvSpPr>
          <p:nvPr>
            <p:ph type="body" sz="quarter" idx="10" hasCustomPrompt="1"/>
          </p:nvPr>
        </p:nvSpPr>
        <p:spPr>
          <a:xfrm>
            <a:off x="457200" y="2286000"/>
            <a:ext cx="11277600" cy="685800"/>
          </a:xfrm>
          <a:prstGeom prst="rect">
            <a:avLst/>
          </a:prstGeom>
        </p:spPr>
        <p:txBody>
          <a:bodyPr lIns="0" tIns="0" rIns="0" bIns="0"/>
          <a:lstStyle>
            <a:lvl1pPr>
              <a:spcBef>
                <a:spcPts val="600"/>
              </a:spcBef>
              <a:spcAft>
                <a:spcPts val="1200"/>
              </a:spcAft>
              <a:defRPr sz="5600" b="1">
                <a:solidFill>
                  <a:schemeClr val="accent1"/>
                </a:solidFill>
              </a:defRPr>
            </a:lvl1pPr>
          </a:lstStyle>
          <a:p>
            <a:pPr lvl="0"/>
            <a:r>
              <a:rPr lang="nl-NL"/>
              <a:t>Image-led divider title</a:t>
            </a:r>
            <a:endParaRPr lang="nl-NL" dirty="0"/>
          </a:p>
        </p:txBody>
      </p:sp>
      <p:sp>
        <p:nvSpPr>
          <p:cNvPr id="19" name="Text Placeholder 16">
            <a:extLst>
              <a:ext uri="{FF2B5EF4-FFF2-40B4-BE49-F238E27FC236}">
                <a16:creationId xmlns:a16="http://schemas.microsoft.com/office/drawing/2014/main" id="{E5723794-4E50-48A6-BA6C-7CDB91BB6364}"/>
              </a:ext>
            </a:extLst>
          </p:cNvPr>
          <p:cNvSpPr>
            <a:spLocks noGrp="1"/>
          </p:cNvSpPr>
          <p:nvPr>
            <p:ph type="body" sz="quarter" idx="12" hasCustomPrompt="1"/>
          </p:nvPr>
        </p:nvSpPr>
        <p:spPr>
          <a:xfrm>
            <a:off x="457200" y="3200400"/>
            <a:ext cx="11277600" cy="228600"/>
          </a:xfrm>
          <a:prstGeom prst="rect">
            <a:avLst/>
          </a:prstGeom>
        </p:spPr>
        <p:txBody>
          <a:bodyPr lIns="0" tIns="0" rIns="0" bIns="0"/>
          <a:lstStyle>
            <a:lvl1pPr>
              <a:spcBef>
                <a:spcPts val="600"/>
              </a:spcBef>
              <a:spcAft>
                <a:spcPts val="1200"/>
              </a:spcAft>
              <a:defRPr sz="2100" b="1">
                <a:solidFill>
                  <a:schemeClr val="tx1"/>
                </a:solidFill>
              </a:defRPr>
            </a:lvl1pPr>
          </a:lstStyle>
          <a:p>
            <a:pPr lvl="0"/>
            <a:r>
              <a:rPr lang="nl-NL"/>
              <a:t>Divider subtitle if required</a:t>
            </a:r>
            <a:endParaRPr lang="nl-NL" dirty="0"/>
          </a:p>
        </p:txBody>
      </p:sp>
      <p:sp>
        <p:nvSpPr>
          <p:cNvPr id="4" name="Picture Placeholder 2">
            <a:extLst>
              <a:ext uri="{FF2B5EF4-FFF2-40B4-BE49-F238E27FC236}">
                <a16:creationId xmlns:a16="http://schemas.microsoft.com/office/drawing/2014/main" id="{29CCC071-0048-42C0-91B1-1B1F9F5C2259}"/>
              </a:ext>
            </a:extLst>
          </p:cNvPr>
          <p:cNvSpPr>
            <a:spLocks noGrp="1"/>
          </p:cNvSpPr>
          <p:nvPr>
            <p:ph type="pic" sz="quarter" idx="14" hasCustomPrompt="1"/>
          </p:nvPr>
        </p:nvSpPr>
        <p:spPr>
          <a:xfrm>
            <a:off x="0" y="0"/>
            <a:ext cx="12192000" cy="6858000"/>
          </a:xfrm>
          <a:prstGeom prst="rect">
            <a:avLst/>
          </a:prstGeom>
          <a:noFill/>
        </p:spPr>
        <p:txBody>
          <a:bodyPr tIns="91440" bIns="91440" anchor="b"/>
          <a:lstStyle>
            <a:lvl1pPr algn="r">
              <a:defRPr sz="1000">
                <a:solidFill>
                  <a:schemeClr val="bg2"/>
                </a:solidFill>
              </a:defRPr>
            </a:lvl1pPr>
          </a:lstStyle>
          <a:p>
            <a:r>
              <a:rPr lang="nl-NL" sz="1000"/>
              <a:t>Click on the icon  to insert an image &gt; Right Click &gt; Send to Back</a:t>
            </a:r>
            <a:endParaRPr lang="nl-NL" dirty="0"/>
          </a:p>
        </p:txBody>
      </p:sp>
    </p:spTree>
    <p:extLst>
      <p:ext uri="{BB962C8B-B14F-4D97-AF65-F5344CB8AC3E}">
        <p14:creationId xmlns:p14="http://schemas.microsoft.com/office/powerpoint/2010/main" val="681143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ivider - Image-led reverse">
    <p:spTree>
      <p:nvGrpSpPr>
        <p:cNvPr id="1" name=""/>
        <p:cNvGrpSpPr/>
        <p:nvPr/>
      </p:nvGrpSpPr>
      <p:grpSpPr>
        <a:xfrm>
          <a:off x="0" y="0"/>
          <a:ext cx="0" cy="0"/>
          <a:chOff x="0" y="0"/>
          <a:chExt cx="0" cy="0"/>
        </a:xfrm>
      </p:grpSpPr>
      <p:sp>
        <p:nvSpPr>
          <p:cNvPr id="17" name="Text Placeholder 16">
            <a:extLst>
              <a:ext uri="{FF2B5EF4-FFF2-40B4-BE49-F238E27FC236}">
                <a16:creationId xmlns:a16="http://schemas.microsoft.com/office/drawing/2014/main" id="{536FC3B7-CE63-45A8-AF2C-CCB25DA9F133}"/>
              </a:ext>
            </a:extLst>
          </p:cNvPr>
          <p:cNvSpPr>
            <a:spLocks noGrp="1"/>
          </p:cNvSpPr>
          <p:nvPr>
            <p:ph type="body" sz="quarter" idx="10" hasCustomPrompt="1"/>
          </p:nvPr>
        </p:nvSpPr>
        <p:spPr>
          <a:xfrm>
            <a:off x="457200" y="2286000"/>
            <a:ext cx="11277600" cy="685800"/>
          </a:xfrm>
          <a:prstGeom prst="rect">
            <a:avLst/>
          </a:prstGeom>
        </p:spPr>
        <p:txBody>
          <a:bodyPr lIns="0" tIns="0" rIns="0" bIns="0"/>
          <a:lstStyle>
            <a:lvl1pPr>
              <a:spcBef>
                <a:spcPts val="600"/>
              </a:spcBef>
              <a:spcAft>
                <a:spcPts val="1200"/>
              </a:spcAft>
              <a:defRPr sz="5600" b="1">
                <a:solidFill>
                  <a:schemeClr val="bg1"/>
                </a:solidFill>
              </a:defRPr>
            </a:lvl1pPr>
          </a:lstStyle>
          <a:p>
            <a:pPr lvl="0"/>
            <a:r>
              <a:rPr lang="nl-NL"/>
              <a:t>Image-led divider title</a:t>
            </a:r>
            <a:endParaRPr lang="nl-NL" dirty="0"/>
          </a:p>
        </p:txBody>
      </p:sp>
      <p:sp>
        <p:nvSpPr>
          <p:cNvPr id="19" name="Text Placeholder 16">
            <a:extLst>
              <a:ext uri="{FF2B5EF4-FFF2-40B4-BE49-F238E27FC236}">
                <a16:creationId xmlns:a16="http://schemas.microsoft.com/office/drawing/2014/main" id="{E5723794-4E50-48A6-BA6C-7CDB91BB6364}"/>
              </a:ext>
            </a:extLst>
          </p:cNvPr>
          <p:cNvSpPr>
            <a:spLocks noGrp="1"/>
          </p:cNvSpPr>
          <p:nvPr>
            <p:ph type="body" sz="quarter" idx="12" hasCustomPrompt="1"/>
          </p:nvPr>
        </p:nvSpPr>
        <p:spPr>
          <a:xfrm>
            <a:off x="457200" y="3200400"/>
            <a:ext cx="11277600" cy="228600"/>
          </a:xfrm>
          <a:prstGeom prst="rect">
            <a:avLst/>
          </a:prstGeom>
        </p:spPr>
        <p:txBody>
          <a:bodyPr lIns="0" tIns="0" rIns="0" bIns="0"/>
          <a:lstStyle>
            <a:lvl1pPr>
              <a:spcBef>
                <a:spcPts val="600"/>
              </a:spcBef>
              <a:spcAft>
                <a:spcPts val="1200"/>
              </a:spcAft>
              <a:defRPr sz="2100" b="1">
                <a:solidFill>
                  <a:schemeClr val="tx1"/>
                </a:solidFill>
              </a:defRPr>
            </a:lvl1pPr>
          </a:lstStyle>
          <a:p>
            <a:pPr lvl="0"/>
            <a:r>
              <a:rPr lang="nl-NL"/>
              <a:t>Divider subtitle if required</a:t>
            </a:r>
            <a:endParaRPr lang="nl-NL" dirty="0"/>
          </a:p>
        </p:txBody>
      </p:sp>
      <p:sp>
        <p:nvSpPr>
          <p:cNvPr id="4" name="Picture Placeholder 2">
            <a:extLst>
              <a:ext uri="{FF2B5EF4-FFF2-40B4-BE49-F238E27FC236}">
                <a16:creationId xmlns:a16="http://schemas.microsoft.com/office/drawing/2014/main" id="{FC07588C-B7D9-48C0-844A-A316534DCE49}"/>
              </a:ext>
            </a:extLst>
          </p:cNvPr>
          <p:cNvSpPr>
            <a:spLocks noGrp="1"/>
          </p:cNvSpPr>
          <p:nvPr>
            <p:ph type="pic" sz="quarter" idx="14" hasCustomPrompt="1"/>
          </p:nvPr>
        </p:nvSpPr>
        <p:spPr>
          <a:xfrm>
            <a:off x="0" y="0"/>
            <a:ext cx="12192000" cy="6858000"/>
          </a:xfrm>
          <a:prstGeom prst="rect">
            <a:avLst/>
          </a:prstGeom>
          <a:noFill/>
        </p:spPr>
        <p:txBody>
          <a:bodyPr tIns="91440" bIns="91440" anchor="b"/>
          <a:lstStyle>
            <a:lvl1pPr algn="r">
              <a:defRPr sz="1200">
                <a:solidFill>
                  <a:schemeClr val="accent1">
                    <a:lumMod val="60000"/>
                    <a:lumOff val="40000"/>
                  </a:schemeClr>
                </a:solidFill>
              </a:defRPr>
            </a:lvl1pPr>
          </a:lstStyle>
          <a:p>
            <a:r>
              <a:rPr lang="nl-NL" sz="1000"/>
              <a:t>Click on the icon  to insert an image &gt; Right Click &gt; Send to Back</a:t>
            </a:r>
            <a:endParaRPr lang="nl-NL" dirty="0"/>
          </a:p>
        </p:txBody>
      </p:sp>
    </p:spTree>
    <p:extLst>
      <p:ext uri="{BB962C8B-B14F-4D97-AF65-F5344CB8AC3E}">
        <p14:creationId xmlns:p14="http://schemas.microsoft.com/office/powerpoint/2010/main" val="33429443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ivider - Image-led reverse v2">
    <p:spTree>
      <p:nvGrpSpPr>
        <p:cNvPr id="1" name=""/>
        <p:cNvGrpSpPr/>
        <p:nvPr/>
      </p:nvGrpSpPr>
      <p:grpSpPr>
        <a:xfrm>
          <a:off x="0" y="0"/>
          <a:ext cx="0" cy="0"/>
          <a:chOff x="0" y="0"/>
          <a:chExt cx="0" cy="0"/>
        </a:xfrm>
      </p:grpSpPr>
      <p:sp>
        <p:nvSpPr>
          <p:cNvPr id="17" name="Text Placeholder 16">
            <a:extLst>
              <a:ext uri="{FF2B5EF4-FFF2-40B4-BE49-F238E27FC236}">
                <a16:creationId xmlns:a16="http://schemas.microsoft.com/office/drawing/2014/main" id="{536FC3B7-CE63-45A8-AF2C-CCB25DA9F133}"/>
              </a:ext>
            </a:extLst>
          </p:cNvPr>
          <p:cNvSpPr>
            <a:spLocks noGrp="1"/>
          </p:cNvSpPr>
          <p:nvPr>
            <p:ph type="body" sz="quarter" idx="10" hasCustomPrompt="1"/>
          </p:nvPr>
        </p:nvSpPr>
        <p:spPr>
          <a:xfrm>
            <a:off x="457200" y="2286000"/>
            <a:ext cx="11277600" cy="685800"/>
          </a:xfrm>
          <a:prstGeom prst="rect">
            <a:avLst/>
          </a:prstGeom>
        </p:spPr>
        <p:txBody>
          <a:bodyPr lIns="0" tIns="0" rIns="0" bIns="0"/>
          <a:lstStyle>
            <a:lvl1pPr>
              <a:spcBef>
                <a:spcPts val="600"/>
              </a:spcBef>
              <a:spcAft>
                <a:spcPts val="1200"/>
              </a:spcAft>
              <a:defRPr sz="5600" b="1">
                <a:solidFill>
                  <a:schemeClr val="bg1"/>
                </a:solidFill>
              </a:defRPr>
            </a:lvl1pPr>
          </a:lstStyle>
          <a:p>
            <a:pPr lvl="0"/>
            <a:r>
              <a:rPr lang="nl-NL"/>
              <a:t>Image-led divider title</a:t>
            </a:r>
            <a:endParaRPr lang="nl-NL" dirty="0"/>
          </a:p>
        </p:txBody>
      </p:sp>
      <p:sp>
        <p:nvSpPr>
          <p:cNvPr id="19" name="Text Placeholder 16">
            <a:extLst>
              <a:ext uri="{FF2B5EF4-FFF2-40B4-BE49-F238E27FC236}">
                <a16:creationId xmlns:a16="http://schemas.microsoft.com/office/drawing/2014/main" id="{E5723794-4E50-48A6-BA6C-7CDB91BB6364}"/>
              </a:ext>
            </a:extLst>
          </p:cNvPr>
          <p:cNvSpPr>
            <a:spLocks noGrp="1"/>
          </p:cNvSpPr>
          <p:nvPr>
            <p:ph type="body" sz="quarter" idx="12" hasCustomPrompt="1"/>
          </p:nvPr>
        </p:nvSpPr>
        <p:spPr>
          <a:xfrm>
            <a:off x="457200" y="3200400"/>
            <a:ext cx="11277600" cy="228600"/>
          </a:xfrm>
          <a:prstGeom prst="rect">
            <a:avLst/>
          </a:prstGeom>
        </p:spPr>
        <p:txBody>
          <a:bodyPr lIns="0" tIns="0" rIns="0" bIns="0"/>
          <a:lstStyle>
            <a:lvl1pPr>
              <a:spcBef>
                <a:spcPts val="600"/>
              </a:spcBef>
              <a:spcAft>
                <a:spcPts val="1200"/>
              </a:spcAft>
              <a:defRPr sz="2100" b="1">
                <a:solidFill>
                  <a:schemeClr val="accent1"/>
                </a:solidFill>
              </a:defRPr>
            </a:lvl1pPr>
          </a:lstStyle>
          <a:p>
            <a:pPr lvl="0"/>
            <a:r>
              <a:rPr lang="nl-NL"/>
              <a:t>Divider subtitle if required</a:t>
            </a:r>
            <a:endParaRPr lang="nl-NL" dirty="0"/>
          </a:p>
        </p:txBody>
      </p:sp>
      <p:sp>
        <p:nvSpPr>
          <p:cNvPr id="4" name="Picture Placeholder 2">
            <a:extLst>
              <a:ext uri="{FF2B5EF4-FFF2-40B4-BE49-F238E27FC236}">
                <a16:creationId xmlns:a16="http://schemas.microsoft.com/office/drawing/2014/main" id="{36229C3E-23B7-4F4C-B2E3-EDD755E7A064}"/>
              </a:ext>
            </a:extLst>
          </p:cNvPr>
          <p:cNvSpPr>
            <a:spLocks noGrp="1"/>
          </p:cNvSpPr>
          <p:nvPr>
            <p:ph type="pic" sz="quarter" idx="14" hasCustomPrompt="1"/>
          </p:nvPr>
        </p:nvSpPr>
        <p:spPr>
          <a:xfrm>
            <a:off x="0" y="0"/>
            <a:ext cx="12192000" cy="6858000"/>
          </a:xfrm>
          <a:prstGeom prst="rect">
            <a:avLst/>
          </a:prstGeom>
          <a:noFill/>
        </p:spPr>
        <p:txBody>
          <a:bodyPr tIns="91440" bIns="91440" anchor="b"/>
          <a:lstStyle>
            <a:lvl1pPr algn="r">
              <a:defRPr sz="1000">
                <a:solidFill>
                  <a:schemeClr val="bg2"/>
                </a:solidFill>
              </a:defRPr>
            </a:lvl1pPr>
          </a:lstStyle>
          <a:p>
            <a:r>
              <a:rPr lang="nl-NL" sz="1000"/>
              <a:t>Click on the icon  to insert an image &gt; Right Click &gt; Send to Back</a:t>
            </a:r>
            <a:endParaRPr lang="nl-NL" dirty="0"/>
          </a:p>
        </p:txBody>
      </p:sp>
    </p:spTree>
    <p:extLst>
      <p:ext uri="{BB962C8B-B14F-4D97-AF65-F5344CB8AC3E}">
        <p14:creationId xmlns:p14="http://schemas.microsoft.com/office/powerpoint/2010/main" val="6415891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ivider - White">
    <p:spTree>
      <p:nvGrpSpPr>
        <p:cNvPr id="1" name=""/>
        <p:cNvGrpSpPr/>
        <p:nvPr/>
      </p:nvGrpSpPr>
      <p:grpSpPr>
        <a:xfrm>
          <a:off x="0" y="0"/>
          <a:ext cx="0" cy="0"/>
          <a:chOff x="0" y="0"/>
          <a:chExt cx="0" cy="0"/>
        </a:xfrm>
      </p:grpSpPr>
      <p:sp>
        <p:nvSpPr>
          <p:cNvPr id="17" name="Text Placeholder 16">
            <a:extLst>
              <a:ext uri="{FF2B5EF4-FFF2-40B4-BE49-F238E27FC236}">
                <a16:creationId xmlns:a16="http://schemas.microsoft.com/office/drawing/2014/main" id="{536FC3B7-CE63-45A8-AF2C-CCB25DA9F133}"/>
              </a:ext>
            </a:extLst>
          </p:cNvPr>
          <p:cNvSpPr>
            <a:spLocks noGrp="1"/>
          </p:cNvSpPr>
          <p:nvPr>
            <p:ph type="body" sz="quarter" idx="10" hasCustomPrompt="1"/>
          </p:nvPr>
        </p:nvSpPr>
        <p:spPr>
          <a:xfrm>
            <a:off x="457200" y="2286000"/>
            <a:ext cx="11277600" cy="685800"/>
          </a:xfrm>
          <a:prstGeom prst="rect">
            <a:avLst/>
          </a:prstGeom>
        </p:spPr>
        <p:txBody>
          <a:bodyPr lIns="0" tIns="0" rIns="0" bIns="0"/>
          <a:lstStyle>
            <a:lvl1pPr>
              <a:spcBef>
                <a:spcPts val="600"/>
              </a:spcBef>
              <a:spcAft>
                <a:spcPts val="1200"/>
              </a:spcAft>
              <a:defRPr sz="5600" b="1">
                <a:solidFill>
                  <a:schemeClr val="accent1"/>
                </a:solidFill>
              </a:defRPr>
            </a:lvl1pPr>
          </a:lstStyle>
          <a:p>
            <a:pPr lvl="0"/>
            <a:r>
              <a:rPr lang="nl-NL"/>
              <a:t>Divider title</a:t>
            </a:r>
            <a:endParaRPr lang="nl-NL" dirty="0"/>
          </a:p>
        </p:txBody>
      </p:sp>
      <p:sp>
        <p:nvSpPr>
          <p:cNvPr id="19" name="Text Placeholder 16">
            <a:extLst>
              <a:ext uri="{FF2B5EF4-FFF2-40B4-BE49-F238E27FC236}">
                <a16:creationId xmlns:a16="http://schemas.microsoft.com/office/drawing/2014/main" id="{E5723794-4E50-48A6-BA6C-7CDB91BB6364}"/>
              </a:ext>
            </a:extLst>
          </p:cNvPr>
          <p:cNvSpPr>
            <a:spLocks noGrp="1"/>
          </p:cNvSpPr>
          <p:nvPr>
            <p:ph type="body" sz="quarter" idx="12" hasCustomPrompt="1"/>
          </p:nvPr>
        </p:nvSpPr>
        <p:spPr>
          <a:xfrm>
            <a:off x="457200" y="3200400"/>
            <a:ext cx="11277600" cy="228600"/>
          </a:xfrm>
          <a:prstGeom prst="rect">
            <a:avLst/>
          </a:prstGeom>
        </p:spPr>
        <p:txBody>
          <a:bodyPr lIns="0" tIns="0" rIns="0" bIns="0"/>
          <a:lstStyle>
            <a:lvl1pPr>
              <a:spcBef>
                <a:spcPts val="600"/>
              </a:spcBef>
              <a:spcAft>
                <a:spcPts val="1200"/>
              </a:spcAft>
              <a:defRPr sz="2100" b="1">
                <a:solidFill>
                  <a:schemeClr val="tx1"/>
                </a:solidFill>
              </a:defRPr>
            </a:lvl1pPr>
          </a:lstStyle>
          <a:p>
            <a:pPr lvl="0"/>
            <a:r>
              <a:rPr lang="nl-NL"/>
              <a:t>Divider subtitle if required</a:t>
            </a:r>
            <a:endParaRPr lang="nl-NL" dirty="0"/>
          </a:p>
        </p:txBody>
      </p:sp>
    </p:spTree>
    <p:extLst>
      <p:ext uri="{BB962C8B-B14F-4D97-AF65-F5344CB8AC3E}">
        <p14:creationId xmlns:p14="http://schemas.microsoft.com/office/powerpoint/2010/main" val="14604165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ivider - Orange">
    <p:bg>
      <p:bgPr>
        <a:solidFill>
          <a:schemeClr val="accent1"/>
        </a:solidFill>
        <a:effectLst/>
      </p:bgPr>
    </p:bg>
    <p:spTree>
      <p:nvGrpSpPr>
        <p:cNvPr id="1" name=""/>
        <p:cNvGrpSpPr/>
        <p:nvPr/>
      </p:nvGrpSpPr>
      <p:grpSpPr>
        <a:xfrm>
          <a:off x="0" y="0"/>
          <a:ext cx="0" cy="0"/>
          <a:chOff x="0" y="0"/>
          <a:chExt cx="0" cy="0"/>
        </a:xfrm>
      </p:grpSpPr>
      <p:sp>
        <p:nvSpPr>
          <p:cNvPr id="17" name="Text Placeholder 16">
            <a:extLst>
              <a:ext uri="{FF2B5EF4-FFF2-40B4-BE49-F238E27FC236}">
                <a16:creationId xmlns:a16="http://schemas.microsoft.com/office/drawing/2014/main" id="{536FC3B7-CE63-45A8-AF2C-CCB25DA9F133}"/>
              </a:ext>
            </a:extLst>
          </p:cNvPr>
          <p:cNvSpPr>
            <a:spLocks noGrp="1"/>
          </p:cNvSpPr>
          <p:nvPr>
            <p:ph type="body" sz="quarter" idx="10" hasCustomPrompt="1"/>
          </p:nvPr>
        </p:nvSpPr>
        <p:spPr>
          <a:xfrm>
            <a:off x="457200" y="2286000"/>
            <a:ext cx="11277600" cy="685800"/>
          </a:xfrm>
          <a:prstGeom prst="rect">
            <a:avLst/>
          </a:prstGeom>
        </p:spPr>
        <p:txBody>
          <a:bodyPr lIns="0" tIns="0" rIns="0" bIns="0"/>
          <a:lstStyle>
            <a:lvl1pPr>
              <a:spcBef>
                <a:spcPts val="600"/>
              </a:spcBef>
              <a:spcAft>
                <a:spcPts val="1200"/>
              </a:spcAft>
              <a:defRPr sz="5600" b="1">
                <a:solidFill>
                  <a:schemeClr val="bg1"/>
                </a:solidFill>
              </a:defRPr>
            </a:lvl1pPr>
          </a:lstStyle>
          <a:p>
            <a:pPr lvl="0"/>
            <a:r>
              <a:rPr lang="nl-NL"/>
              <a:t>Divider title</a:t>
            </a:r>
            <a:endParaRPr lang="nl-NL" dirty="0"/>
          </a:p>
        </p:txBody>
      </p:sp>
      <p:sp>
        <p:nvSpPr>
          <p:cNvPr id="19" name="Text Placeholder 16">
            <a:extLst>
              <a:ext uri="{FF2B5EF4-FFF2-40B4-BE49-F238E27FC236}">
                <a16:creationId xmlns:a16="http://schemas.microsoft.com/office/drawing/2014/main" id="{E5723794-4E50-48A6-BA6C-7CDB91BB6364}"/>
              </a:ext>
            </a:extLst>
          </p:cNvPr>
          <p:cNvSpPr>
            <a:spLocks noGrp="1"/>
          </p:cNvSpPr>
          <p:nvPr>
            <p:ph type="body" sz="quarter" idx="12" hasCustomPrompt="1"/>
          </p:nvPr>
        </p:nvSpPr>
        <p:spPr>
          <a:xfrm>
            <a:off x="457200" y="3200400"/>
            <a:ext cx="11277600" cy="228600"/>
          </a:xfrm>
          <a:prstGeom prst="rect">
            <a:avLst/>
          </a:prstGeom>
        </p:spPr>
        <p:txBody>
          <a:bodyPr lIns="0" tIns="0" rIns="0" bIns="0"/>
          <a:lstStyle>
            <a:lvl1pPr>
              <a:spcBef>
                <a:spcPts val="600"/>
              </a:spcBef>
              <a:spcAft>
                <a:spcPts val="1200"/>
              </a:spcAft>
              <a:defRPr sz="2100" b="1">
                <a:solidFill>
                  <a:schemeClr val="tx1"/>
                </a:solidFill>
              </a:defRPr>
            </a:lvl1pPr>
          </a:lstStyle>
          <a:p>
            <a:pPr lvl="0"/>
            <a:r>
              <a:rPr lang="nl-NL"/>
              <a:t>Divider subtitle if required</a:t>
            </a:r>
            <a:endParaRPr lang="nl-NL" dirty="0"/>
          </a:p>
        </p:txBody>
      </p:sp>
    </p:spTree>
    <p:extLst>
      <p:ext uri="{BB962C8B-B14F-4D97-AF65-F5344CB8AC3E}">
        <p14:creationId xmlns:p14="http://schemas.microsoft.com/office/powerpoint/2010/main" val="367530498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ivider - Black">
    <p:bg>
      <p:bgPr>
        <a:solidFill>
          <a:schemeClr val="tx1"/>
        </a:solidFill>
        <a:effectLst/>
      </p:bgPr>
    </p:bg>
    <p:spTree>
      <p:nvGrpSpPr>
        <p:cNvPr id="1" name=""/>
        <p:cNvGrpSpPr/>
        <p:nvPr/>
      </p:nvGrpSpPr>
      <p:grpSpPr>
        <a:xfrm>
          <a:off x="0" y="0"/>
          <a:ext cx="0" cy="0"/>
          <a:chOff x="0" y="0"/>
          <a:chExt cx="0" cy="0"/>
        </a:xfrm>
      </p:grpSpPr>
      <p:sp>
        <p:nvSpPr>
          <p:cNvPr id="17" name="Text Placeholder 16">
            <a:extLst>
              <a:ext uri="{FF2B5EF4-FFF2-40B4-BE49-F238E27FC236}">
                <a16:creationId xmlns:a16="http://schemas.microsoft.com/office/drawing/2014/main" id="{536FC3B7-CE63-45A8-AF2C-CCB25DA9F133}"/>
              </a:ext>
            </a:extLst>
          </p:cNvPr>
          <p:cNvSpPr>
            <a:spLocks noGrp="1"/>
          </p:cNvSpPr>
          <p:nvPr>
            <p:ph type="body" sz="quarter" idx="10" hasCustomPrompt="1"/>
          </p:nvPr>
        </p:nvSpPr>
        <p:spPr>
          <a:xfrm>
            <a:off x="457200" y="2286000"/>
            <a:ext cx="11277600" cy="685800"/>
          </a:xfrm>
          <a:prstGeom prst="rect">
            <a:avLst/>
          </a:prstGeom>
        </p:spPr>
        <p:txBody>
          <a:bodyPr lIns="0" tIns="0" rIns="0" bIns="0"/>
          <a:lstStyle>
            <a:lvl1pPr>
              <a:spcBef>
                <a:spcPts val="600"/>
              </a:spcBef>
              <a:spcAft>
                <a:spcPts val="1200"/>
              </a:spcAft>
              <a:defRPr sz="5600" b="1">
                <a:solidFill>
                  <a:schemeClr val="bg1"/>
                </a:solidFill>
              </a:defRPr>
            </a:lvl1pPr>
          </a:lstStyle>
          <a:p>
            <a:pPr lvl="0"/>
            <a:r>
              <a:rPr lang="nl-NL"/>
              <a:t>Divider title</a:t>
            </a:r>
            <a:endParaRPr lang="nl-NL" dirty="0"/>
          </a:p>
        </p:txBody>
      </p:sp>
      <p:sp>
        <p:nvSpPr>
          <p:cNvPr id="19" name="Text Placeholder 16">
            <a:extLst>
              <a:ext uri="{FF2B5EF4-FFF2-40B4-BE49-F238E27FC236}">
                <a16:creationId xmlns:a16="http://schemas.microsoft.com/office/drawing/2014/main" id="{E5723794-4E50-48A6-BA6C-7CDB91BB6364}"/>
              </a:ext>
            </a:extLst>
          </p:cNvPr>
          <p:cNvSpPr>
            <a:spLocks noGrp="1"/>
          </p:cNvSpPr>
          <p:nvPr>
            <p:ph type="body" sz="quarter" idx="12" hasCustomPrompt="1"/>
          </p:nvPr>
        </p:nvSpPr>
        <p:spPr>
          <a:xfrm>
            <a:off x="457200" y="3200400"/>
            <a:ext cx="11277600" cy="228600"/>
          </a:xfrm>
          <a:prstGeom prst="rect">
            <a:avLst/>
          </a:prstGeom>
        </p:spPr>
        <p:txBody>
          <a:bodyPr lIns="0" tIns="0" rIns="0" bIns="0"/>
          <a:lstStyle>
            <a:lvl1pPr>
              <a:spcBef>
                <a:spcPts val="600"/>
              </a:spcBef>
              <a:spcAft>
                <a:spcPts val="1200"/>
              </a:spcAft>
              <a:defRPr sz="2100" b="1">
                <a:solidFill>
                  <a:schemeClr val="accent1"/>
                </a:solidFill>
              </a:defRPr>
            </a:lvl1pPr>
          </a:lstStyle>
          <a:p>
            <a:pPr lvl="0"/>
            <a:r>
              <a:rPr lang="nl-NL"/>
              <a:t>Divider subtitle if required</a:t>
            </a:r>
            <a:endParaRPr lang="nl-NL" dirty="0"/>
          </a:p>
        </p:txBody>
      </p:sp>
    </p:spTree>
    <p:extLst>
      <p:ext uri="{BB962C8B-B14F-4D97-AF65-F5344CB8AC3E}">
        <p14:creationId xmlns:p14="http://schemas.microsoft.com/office/powerpoint/2010/main" val="120591364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ivider - Image-led with Section">
    <p:spTree>
      <p:nvGrpSpPr>
        <p:cNvPr id="1" name=""/>
        <p:cNvGrpSpPr/>
        <p:nvPr/>
      </p:nvGrpSpPr>
      <p:grpSpPr>
        <a:xfrm>
          <a:off x="0" y="0"/>
          <a:ext cx="0" cy="0"/>
          <a:chOff x="0" y="0"/>
          <a:chExt cx="0" cy="0"/>
        </a:xfrm>
      </p:grpSpPr>
      <p:sp>
        <p:nvSpPr>
          <p:cNvPr id="15" name="Picture Placeholder 3">
            <a:extLst>
              <a:ext uri="{FF2B5EF4-FFF2-40B4-BE49-F238E27FC236}">
                <a16:creationId xmlns:a16="http://schemas.microsoft.com/office/drawing/2014/main" id="{47E987CF-25C4-46C4-83B9-E828B5CF9F26}"/>
              </a:ext>
            </a:extLst>
          </p:cNvPr>
          <p:cNvSpPr>
            <a:spLocks noGrp="1"/>
          </p:cNvSpPr>
          <p:nvPr>
            <p:ph type="pic" sz="quarter" idx="15" hasCustomPrompt="1"/>
          </p:nvPr>
        </p:nvSpPr>
        <p:spPr>
          <a:xfrm>
            <a:off x="0" y="0"/>
            <a:ext cx="12192000" cy="6858000"/>
          </a:xfrm>
          <a:prstGeom prst="rect">
            <a:avLst/>
          </a:prstGeom>
          <a:noFill/>
        </p:spPr>
        <p:txBody>
          <a:bodyPr anchor="b"/>
          <a:lstStyle>
            <a:lvl1pPr algn="r">
              <a:defRPr sz="1100">
                <a:solidFill>
                  <a:schemeClr val="tx2"/>
                </a:solidFill>
              </a:defRPr>
            </a:lvl1pPr>
          </a:lstStyle>
          <a:p>
            <a:r>
              <a:rPr lang="nl-NL"/>
              <a:t>Click on the icon to insert an image &gt; Right Click &gt; Send to Back</a:t>
            </a:r>
            <a:endParaRPr lang="nl-NL" dirty="0"/>
          </a:p>
        </p:txBody>
      </p:sp>
      <p:sp>
        <p:nvSpPr>
          <p:cNvPr id="17" name="Text Placeholder 16">
            <a:extLst>
              <a:ext uri="{FF2B5EF4-FFF2-40B4-BE49-F238E27FC236}">
                <a16:creationId xmlns:a16="http://schemas.microsoft.com/office/drawing/2014/main" id="{536FC3B7-CE63-45A8-AF2C-CCB25DA9F133}"/>
              </a:ext>
            </a:extLst>
          </p:cNvPr>
          <p:cNvSpPr>
            <a:spLocks noGrp="1"/>
          </p:cNvSpPr>
          <p:nvPr>
            <p:ph type="body" sz="quarter" idx="10" hasCustomPrompt="1"/>
          </p:nvPr>
        </p:nvSpPr>
        <p:spPr>
          <a:xfrm>
            <a:off x="457200" y="2743200"/>
            <a:ext cx="11277600" cy="685800"/>
          </a:xfrm>
          <a:prstGeom prst="rect">
            <a:avLst/>
          </a:prstGeom>
        </p:spPr>
        <p:txBody>
          <a:bodyPr lIns="0" tIns="0" rIns="0" bIns="0"/>
          <a:lstStyle>
            <a:lvl1pPr>
              <a:spcBef>
                <a:spcPts val="600"/>
              </a:spcBef>
              <a:spcAft>
                <a:spcPts val="1200"/>
              </a:spcAft>
              <a:defRPr sz="4200" b="1">
                <a:solidFill>
                  <a:schemeClr val="bg1"/>
                </a:solidFill>
              </a:defRPr>
            </a:lvl1pPr>
          </a:lstStyle>
          <a:p>
            <a:pPr lvl="0"/>
            <a:r>
              <a:rPr lang="nl-NL"/>
              <a:t>Image-led divider title</a:t>
            </a:r>
            <a:endParaRPr lang="nl-NL" dirty="0"/>
          </a:p>
        </p:txBody>
      </p:sp>
      <p:sp>
        <p:nvSpPr>
          <p:cNvPr id="19" name="Text Placeholder 16">
            <a:extLst>
              <a:ext uri="{FF2B5EF4-FFF2-40B4-BE49-F238E27FC236}">
                <a16:creationId xmlns:a16="http://schemas.microsoft.com/office/drawing/2014/main" id="{E5723794-4E50-48A6-BA6C-7CDB91BB6364}"/>
              </a:ext>
            </a:extLst>
          </p:cNvPr>
          <p:cNvSpPr>
            <a:spLocks noGrp="1"/>
          </p:cNvSpPr>
          <p:nvPr>
            <p:ph type="body" sz="quarter" idx="12" hasCustomPrompt="1"/>
          </p:nvPr>
        </p:nvSpPr>
        <p:spPr>
          <a:xfrm>
            <a:off x="457200" y="2286000"/>
            <a:ext cx="11277600" cy="228600"/>
          </a:xfrm>
          <a:prstGeom prst="rect">
            <a:avLst/>
          </a:prstGeom>
        </p:spPr>
        <p:txBody>
          <a:bodyPr lIns="0" tIns="0" rIns="0" bIns="0"/>
          <a:lstStyle>
            <a:lvl1pPr>
              <a:spcBef>
                <a:spcPts val="600"/>
              </a:spcBef>
              <a:spcAft>
                <a:spcPts val="1200"/>
              </a:spcAft>
              <a:defRPr sz="2100" b="1">
                <a:solidFill>
                  <a:schemeClr val="accent1"/>
                </a:solidFill>
              </a:defRPr>
            </a:lvl1pPr>
          </a:lstStyle>
          <a:p>
            <a:pPr lvl="0"/>
            <a:r>
              <a:rPr lang="nl-NL"/>
              <a:t>Section Number</a:t>
            </a:r>
            <a:endParaRPr lang="nl-NL" dirty="0"/>
          </a:p>
        </p:txBody>
      </p:sp>
    </p:spTree>
    <p:extLst>
      <p:ext uri="{BB962C8B-B14F-4D97-AF65-F5344CB8AC3E}">
        <p14:creationId xmlns:p14="http://schemas.microsoft.com/office/powerpoint/2010/main" val="30901706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ver - Black">
    <p:bg>
      <p:bgPr>
        <a:solidFill>
          <a:schemeClr val="tx1"/>
        </a:solidFill>
        <a:effectLst/>
      </p:bgPr>
    </p:bg>
    <p:spTree>
      <p:nvGrpSpPr>
        <p:cNvPr id="1" name=""/>
        <p:cNvGrpSpPr/>
        <p:nvPr/>
      </p:nvGrpSpPr>
      <p:grpSpPr>
        <a:xfrm>
          <a:off x="0" y="0"/>
          <a:ext cx="0" cy="0"/>
          <a:chOff x="0" y="0"/>
          <a:chExt cx="0" cy="0"/>
        </a:xfrm>
      </p:grpSpPr>
      <p:pic>
        <p:nvPicPr>
          <p:cNvPr id="3" name="Picture 2" descr="&#10;">
            <a:extLst>
              <a:ext uri="{FF2B5EF4-FFF2-40B4-BE49-F238E27FC236}">
                <a16:creationId xmlns:a16="http://schemas.microsoft.com/office/drawing/2014/main" id="{6BC105F6-BAC8-4C89-90B4-493E1EEC5250}"/>
              </a:ext>
            </a:extLst>
          </p:cNvPr>
          <p:cNvPicPr>
            <a:picLocks noChangeAspect="1"/>
          </p:cNvPicPr>
          <p:nvPr userDrawn="1"/>
        </p:nvPicPr>
        <p:blipFill>
          <a:blip r:embed="rId2"/>
          <a:stretch>
            <a:fillRect/>
          </a:stretch>
        </p:blipFill>
        <p:spPr>
          <a:xfrm>
            <a:off x="10236200" y="457201"/>
            <a:ext cx="1496045" cy="228600"/>
          </a:xfrm>
          <a:prstGeom prst="rect">
            <a:avLst/>
          </a:prstGeom>
        </p:spPr>
      </p:pic>
      <p:sp>
        <p:nvSpPr>
          <p:cNvPr id="17" name="Text Placeholder 16">
            <a:extLst>
              <a:ext uri="{FF2B5EF4-FFF2-40B4-BE49-F238E27FC236}">
                <a16:creationId xmlns:a16="http://schemas.microsoft.com/office/drawing/2014/main" id="{536FC3B7-CE63-45A8-AF2C-CCB25DA9F133}"/>
              </a:ext>
            </a:extLst>
          </p:cNvPr>
          <p:cNvSpPr>
            <a:spLocks noGrp="1"/>
          </p:cNvSpPr>
          <p:nvPr>
            <p:ph type="body" sz="quarter" idx="10" hasCustomPrompt="1"/>
          </p:nvPr>
        </p:nvSpPr>
        <p:spPr>
          <a:xfrm>
            <a:off x="457200" y="2286000"/>
            <a:ext cx="11277600" cy="1371600"/>
          </a:xfrm>
          <a:prstGeom prst="rect">
            <a:avLst/>
          </a:prstGeom>
        </p:spPr>
        <p:txBody>
          <a:bodyPr lIns="0" tIns="0" rIns="0" bIns="0"/>
          <a:lstStyle>
            <a:lvl1pPr>
              <a:spcBef>
                <a:spcPts val="600"/>
              </a:spcBef>
              <a:spcAft>
                <a:spcPts val="1200"/>
              </a:spcAft>
              <a:defRPr sz="5600" b="1">
                <a:solidFill>
                  <a:schemeClr val="bg1"/>
                </a:solidFill>
              </a:defRPr>
            </a:lvl1pPr>
          </a:lstStyle>
          <a:p>
            <a:pPr lvl="0"/>
            <a:r>
              <a:rPr lang="nl-NL"/>
              <a:t>Presentation</a:t>
            </a:r>
            <a:br>
              <a:rPr lang="nl-NL"/>
            </a:br>
            <a:r>
              <a:rPr lang="nl-NL"/>
              <a:t>Title</a:t>
            </a:r>
            <a:endParaRPr lang="nl-NL" dirty="0"/>
          </a:p>
        </p:txBody>
      </p:sp>
      <p:sp>
        <p:nvSpPr>
          <p:cNvPr id="19" name="Text Placeholder 16">
            <a:extLst>
              <a:ext uri="{FF2B5EF4-FFF2-40B4-BE49-F238E27FC236}">
                <a16:creationId xmlns:a16="http://schemas.microsoft.com/office/drawing/2014/main" id="{E5723794-4E50-48A6-BA6C-7CDB91BB6364}"/>
              </a:ext>
            </a:extLst>
          </p:cNvPr>
          <p:cNvSpPr>
            <a:spLocks noGrp="1"/>
          </p:cNvSpPr>
          <p:nvPr>
            <p:ph type="body" sz="quarter" idx="12" hasCustomPrompt="1"/>
          </p:nvPr>
        </p:nvSpPr>
        <p:spPr>
          <a:xfrm>
            <a:off x="457200" y="4103370"/>
            <a:ext cx="11277600" cy="228600"/>
          </a:xfrm>
          <a:prstGeom prst="rect">
            <a:avLst/>
          </a:prstGeom>
        </p:spPr>
        <p:txBody>
          <a:bodyPr lIns="0" tIns="0" rIns="0" bIns="0"/>
          <a:lstStyle>
            <a:lvl1pPr>
              <a:spcBef>
                <a:spcPts val="600"/>
              </a:spcBef>
              <a:spcAft>
                <a:spcPts val="1200"/>
              </a:spcAft>
              <a:defRPr sz="2100" b="1">
                <a:solidFill>
                  <a:schemeClr val="accent1"/>
                </a:solidFill>
              </a:defRPr>
            </a:lvl1pPr>
          </a:lstStyle>
          <a:p>
            <a:pPr lvl="0"/>
            <a:r>
              <a:rPr lang="nl-NL"/>
              <a:t>Presentation Subtitle</a:t>
            </a:r>
            <a:endParaRPr lang="nl-NL" dirty="0"/>
          </a:p>
        </p:txBody>
      </p:sp>
      <p:sp>
        <p:nvSpPr>
          <p:cNvPr id="20" name="Text Placeholder 16">
            <a:extLst>
              <a:ext uri="{FF2B5EF4-FFF2-40B4-BE49-F238E27FC236}">
                <a16:creationId xmlns:a16="http://schemas.microsoft.com/office/drawing/2014/main" id="{60CA5305-0A60-41DB-809C-6E372BA944E9}"/>
              </a:ext>
            </a:extLst>
          </p:cNvPr>
          <p:cNvSpPr>
            <a:spLocks noGrp="1"/>
          </p:cNvSpPr>
          <p:nvPr>
            <p:ph type="body" sz="quarter" idx="13" hasCustomPrompt="1"/>
          </p:nvPr>
        </p:nvSpPr>
        <p:spPr>
          <a:xfrm>
            <a:off x="457200" y="4572000"/>
            <a:ext cx="11277600" cy="228600"/>
          </a:xfrm>
          <a:prstGeom prst="rect">
            <a:avLst/>
          </a:prstGeom>
        </p:spPr>
        <p:txBody>
          <a:bodyPr lIns="0" tIns="0" rIns="0" bIns="0"/>
          <a:lstStyle>
            <a:lvl1pPr>
              <a:spcBef>
                <a:spcPts val="600"/>
              </a:spcBef>
              <a:spcAft>
                <a:spcPts val="1200"/>
              </a:spcAft>
              <a:defRPr sz="1600" b="1">
                <a:solidFill>
                  <a:schemeClr val="bg1"/>
                </a:solidFill>
              </a:defRPr>
            </a:lvl1pPr>
          </a:lstStyle>
          <a:p>
            <a:pPr lvl="0"/>
            <a:r>
              <a:rPr lang="nl-NL"/>
              <a:t>Date</a:t>
            </a:r>
            <a:endParaRPr lang="nl-NL" dirty="0"/>
          </a:p>
        </p:txBody>
      </p:sp>
    </p:spTree>
    <p:extLst>
      <p:ext uri="{BB962C8B-B14F-4D97-AF65-F5344CB8AC3E}">
        <p14:creationId xmlns:p14="http://schemas.microsoft.com/office/powerpoint/2010/main" val="410850891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ivider - Image-led reverse v3">
    <p:spTree>
      <p:nvGrpSpPr>
        <p:cNvPr id="1" name=""/>
        <p:cNvGrpSpPr/>
        <p:nvPr/>
      </p:nvGrpSpPr>
      <p:grpSpPr>
        <a:xfrm>
          <a:off x="0" y="0"/>
          <a:ext cx="0" cy="0"/>
          <a:chOff x="0" y="0"/>
          <a:chExt cx="0" cy="0"/>
        </a:xfrm>
      </p:grpSpPr>
      <p:sp>
        <p:nvSpPr>
          <p:cNvPr id="11" name="Picture Placeholder 3">
            <a:extLst>
              <a:ext uri="{FF2B5EF4-FFF2-40B4-BE49-F238E27FC236}">
                <a16:creationId xmlns:a16="http://schemas.microsoft.com/office/drawing/2014/main" id="{7254DC9E-75F9-4E4C-BA7B-8298E4C7AEAA}"/>
              </a:ext>
            </a:extLst>
          </p:cNvPr>
          <p:cNvSpPr>
            <a:spLocks noGrp="1"/>
          </p:cNvSpPr>
          <p:nvPr>
            <p:ph type="pic" sz="quarter" idx="15" hasCustomPrompt="1"/>
          </p:nvPr>
        </p:nvSpPr>
        <p:spPr>
          <a:xfrm>
            <a:off x="0" y="0"/>
            <a:ext cx="12192000" cy="6858000"/>
          </a:xfrm>
          <a:prstGeom prst="rect">
            <a:avLst/>
          </a:prstGeom>
          <a:noFill/>
        </p:spPr>
        <p:txBody>
          <a:bodyPr anchor="b"/>
          <a:lstStyle>
            <a:lvl1pPr algn="r">
              <a:defRPr sz="1100">
                <a:solidFill>
                  <a:schemeClr val="tx2"/>
                </a:solidFill>
              </a:defRPr>
            </a:lvl1pPr>
          </a:lstStyle>
          <a:p>
            <a:r>
              <a:rPr lang="nl-NL"/>
              <a:t>Click on the icon to insert an image &gt; Right Click &gt; Send to Back</a:t>
            </a:r>
            <a:endParaRPr lang="nl-NL" dirty="0"/>
          </a:p>
        </p:txBody>
      </p:sp>
      <p:sp>
        <p:nvSpPr>
          <p:cNvPr id="17" name="Text Placeholder 16">
            <a:extLst>
              <a:ext uri="{FF2B5EF4-FFF2-40B4-BE49-F238E27FC236}">
                <a16:creationId xmlns:a16="http://schemas.microsoft.com/office/drawing/2014/main" id="{536FC3B7-CE63-45A8-AF2C-CCB25DA9F133}"/>
              </a:ext>
            </a:extLst>
          </p:cNvPr>
          <p:cNvSpPr>
            <a:spLocks noGrp="1"/>
          </p:cNvSpPr>
          <p:nvPr>
            <p:ph type="body" sz="quarter" idx="10" hasCustomPrompt="1"/>
          </p:nvPr>
        </p:nvSpPr>
        <p:spPr>
          <a:xfrm>
            <a:off x="457200" y="2743200"/>
            <a:ext cx="11277600" cy="685800"/>
          </a:xfrm>
          <a:prstGeom prst="rect">
            <a:avLst/>
          </a:prstGeom>
        </p:spPr>
        <p:txBody>
          <a:bodyPr lIns="0" tIns="0" rIns="0" bIns="0"/>
          <a:lstStyle>
            <a:lvl1pPr>
              <a:spcBef>
                <a:spcPts val="600"/>
              </a:spcBef>
              <a:spcAft>
                <a:spcPts val="1200"/>
              </a:spcAft>
              <a:defRPr sz="4200" b="1">
                <a:solidFill>
                  <a:schemeClr val="bg1"/>
                </a:solidFill>
              </a:defRPr>
            </a:lvl1pPr>
          </a:lstStyle>
          <a:p>
            <a:pPr lvl="0"/>
            <a:r>
              <a:rPr lang="nl-NL"/>
              <a:t>Image-led divider title</a:t>
            </a:r>
            <a:endParaRPr lang="nl-NL" dirty="0"/>
          </a:p>
        </p:txBody>
      </p:sp>
    </p:spTree>
    <p:extLst>
      <p:ext uri="{BB962C8B-B14F-4D97-AF65-F5344CB8AC3E}">
        <p14:creationId xmlns:p14="http://schemas.microsoft.com/office/powerpoint/2010/main" val="263626571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Full Color Background - orang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0BAA1C7B-1C87-44D3-8151-544370BB9AC6}"/>
              </a:ext>
            </a:extLst>
          </p:cNvPr>
          <p:cNvSpPr/>
          <p:nvPr userDrawn="1"/>
        </p:nvSpPr>
        <p:spPr>
          <a:xfrm>
            <a:off x="0" y="0"/>
            <a:ext cx="12192000" cy="6858000"/>
          </a:xfrm>
          <a:prstGeom prst="rect">
            <a:avLst/>
          </a:prstGeom>
          <a:solidFill>
            <a:schemeClr val="accent1"/>
          </a:solidFill>
          <a:ln w="1905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dirty="0"/>
          </a:p>
        </p:txBody>
      </p:sp>
      <p:sp>
        <p:nvSpPr>
          <p:cNvPr id="3" name="Date Placeholder 2">
            <a:extLst>
              <a:ext uri="{FF2B5EF4-FFF2-40B4-BE49-F238E27FC236}">
                <a16:creationId xmlns:a16="http://schemas.microsoft.com/office/drawing/2014/main" id="{9BB8F1E5-E1BD-487E-AF6B-1417C555CE0F}"/>
              </a:ext>
            </a:extLst>
          </p:cNvPr>
          <p:cNvSpPr>
            <a:spLocks noGrp="1"/>
          </p:cNvSpPr>
          <p:nvPr>
            <p:ph type="dt" sz="half" idx="10"/>
          </p:nvPr>
        </p:nvSpPr>
        <p:spPr/>
        <p:txBody>
          <a:bodyPr/>
          <a:lstStyle>
            <a:lvl1pPr>
              <a:defRPr>
                <a:solidFill>
                  <a:srgbClr val="F8D8C3"/>
                </a:solidFill>
              </a:defRPr>
            </a:lvl1pPr>
          </a:lstStyle>
          <a:p>
            <a:fld id="{A0BEE50B-DF5F-4EE0-B2E4-70A3C4CF1C51}" type="datetime3">
              <a:rPr lang="nl-NL" smtClean="0"/>
              <a:t>15/8/23</a:t>
            </a:fld>
            <a:endParaRPr lang="nl-NL" dirty="0"/>
          </a:p>
        </p:txBody>
      </p:sp>
      <p:sp>
        <p:nvSpPr>
          <p:cNvPr id="4" name="Footer Placeholder 3">
            <a:extLst>
              <a:ext uri="{FF2B5EF4-FFF2-40B4-BE49-F238E27FC236}">
                <a16:creationId xmlns:a16="http://schemas.microsoft.com/office/drawing/2014/main" id="{D4E88D42-25B6-4AF8-881D-F451A8C63D69}"/>
              </a:ext>
            </a:extLst>
          </p:cNvPr>
          <p:cNvSpPr>
            <a:spLocks noGrp="1"/>
          </p:cNvSpPr>
          <p:nvPr>
            <p:ph type="ftr" sz="quarter" idx="11"/>
          </p:nvPr>
        </p:nvSpPr>
        <p:spPr/>
        <p:txBody>
          <a:bodyPr/>
          <a:lstStyle>
            <a:lvl1pPr>
              <a:defRPr>
                <a:solidFill>
                  <a:srgbClr val="F8D8C3"/>
                </a:solidFill>
              </a:defRPr>
            </a:lvl1pPr>
          </a:lstStyle>
          <a:p>
            <a:r>
              <a:rPr lang="nl-NL"/>
              <a:t>© Arcadis 2022</a:t>
            </a:r>
            <a:endParaRPr lang="nl-NL" dirty="0"/>
          </a:p>
        </p:txBody>
      </p:sp>
      <p:sp>
        <p:nvSpPr>
          <p:cNvPr id="5" name="Slide Number Placeholder 4">
            <a:extLst>
              <a:ext uri="{FF2B5EF4-FFF2-40B4-BE49-F238E27FC236}">
                <a16:creationId xmlns:a16="http://schemas.microsoft.com/office/drawing/2014/main" id="{CF66F31F-D07E-4084-BF08-3D17AFC7C57D}"/>
              </a:ext>
            </a:extLst>
          </p:cNvPr>
          <p:cNvSpPr>
            <a:spLocks noGrp="1"/>
          </p:cNvSpPr>
          <p:nvPr>
            <p:ph type="sldNum" sz="quarter" idx="12"/>
          </p:nvPr>
        </p:nvSpPr>
        <p:spPr/>
        <p:txBody>
          <a:bodyPr/>
          <a:lstStyle>
            <a:lvl1pPr>
              <a:defRPr>
                <a:solidFill>
                  <a:schemeClr val="bg1"/>
                </a:solidFill>
              </a:defRPr>
            </a:lvl1pPr>
          </a:lstStyle>
          <a:p>
            <a:fld id="{2FE63AA4-120D-435A-A130-F49443AF7CBF}" type="slidenum">
              <a:rPr lang="nl-NL" smtClean="0"/>
              <a:pPr/>
              <a:t>‹nr.›</a:t>
            </a:fld>
            <a:endParaRPr lang="nl-NL" dirty="0"/>
          </a:p>
        </p:txBody>
      </p:sp>
      <p:sp>
        <p:nvSpPr>
          <p:cNvPr id="10" name="Text Placeholder 16">
            <a:extLst>
              <a:ext uri="{FF2B5EF4-FFF2-40B4-BE49-F238E27FC236}">
                <a16:creationId xmlns:a16="http://schemas.microsoft.com/office/drawing/2014/main" id="{455EFD41-CA14-4D91-9151-AEAAE55C5AB3}"/>
              </a:ext>
            </a:extLst>
          </p:cNvPr>
          <p:cNvSpPr>
            <a:spLocks noGrp="1"/>
          </p:cNvSpPr>
          <p:nvPr>
            <p:ph type="body" sz="quarter" idx="13" hasCustomPrompt="1"/>
          </p:nvPr>
        </p:nvSpPr>
        <p:spPr>
          <a:xfrm>
            <a:off x="457200" y="1145598"/>
            <a:ext cx="4800600" cy="1826202"/>
          </a:xfrm>
          <a:prstGeom prst="rect">
            <a:avLst/>
          </a:prstGeom>
        </p:spPr>
        <p:txBody>
          <a:bodyPr lIns="0" tIns="0" rIns="0" bIns="0"/>
          <a:lstStyle>
            <a:lvl1pPr>
              <a:lnSpc>
                <a:spcPct val="90000"/>
              </a:lnSpc>
              <a:spcBef>
                <a:spcPts val="600"/>
              </a:spcBef>
              <a:spcAft>
                <a:spcPts val="1200"/>
              </a:spcAft>
              <a:defRPr sz="4200" b="1">
                <a:solidFill>
                  <a:schemeClr val="bg1"/>
                </a:solidFill>
              </a:defRPr>
            </a:lvl1pPr>
          </a:lstStyle>
          <a:p>
            <a:pPr lvl="0"/>
            <a:r>
              <a:rPr lang="nl-NL"/>
              <a:t>Click to edit Title</a:t>
            </a:r>
            <a:endParaRPr lang="nl-NL" dirty="0"/>
          </a:p>
        </p:txBody>
      </p:sp>
      <p:sp>
        <p:nvSpPr>
          <p:cNvPr id="11" name="Text Placeholder 16">
            <a:extLst>
              <a:ext uri="{FF2B5EF4-FFF2-40B4-BE49-F238E27FC236}">
                <a16:creationId xmlns:a16="http://schemas.microsoft.com/office/drawing/2014/main" id="{741690DB-3471-4FEF-A4B0-BB9B766AF689}"/>
              </a:ext>
            </a:extLst>
          </p:cNvPr>
          <p:cNvSpPr>
            <a:spLocks noGrp="1"/>
          </p:cNvSpPr>
          <p:nvPr>
            <p:ph type="body" sz="quarter" idx="14" hasCustomPrompt="1"/>
          </p:nvPr>
        </p:nvSpPr>
        <p:spPr>
          <a:xfrm>
            <a:off x="457200" y="3657600"/>
            <a:ext cx="5524500" cy="1828800"/>
          </a:xfrm>
          <a:prstGeom prst="rect">
            <a:avLst/>
          </a:prstGeom>
        </p:spPr>
        <p:txBody>
          <a:bodyPr lIns="0" tIns="0" rIns="0" bIns="0"/>
          <a:lstStyle>
            <a:lvl1pPr>
              <a:lnSpc>
                <a:spcPct val="90000"/>
              </a:lnSpc>
              <a:spcBef>
                <a:spcPts val="600"/>
              </a:spcBef>
              <a:spcAft>
                <a:spcPts val="1200"/>
              </a:spcAft>
              <a:defRPr sz="2100" b="0">
                <a:solidFill>
                  <a:schemeClr val="tx1"/>
                </a:solidFill>
              </a:defRPr>
            </a:lvl1pPr>
          </a:lstStyle>
          <a:p>
            <a:pPr lvl="0"/>
            <a:r>
              <a:rPr lang="nl-NL"/>
              <a:t>Click to add text</a:t>
            </a:r>
            <a:endParaRPr lang="nl-NL" dirty="0"/>
          </a:p>
        </p:txBody>
      </p:sp>
      <p:sp>
        <p:nvSpPr>
          <p:cNvPr id="14" name="Picture Placeholder 3">
            <a:extLst>
              <a:ext uri="{FF2B5EF4-FFF2-40B4-BE49-F238E27FC236}">
                <a16:creationId xmlns:a16="http://schemas.microsoft.com/office/drawing/2014/main" id="{23A1976C-1DAD-4BD7-9A17-AC5487B6D09B}"/>
              </a:ext>
            </a:extLst>
          </p:cNvPr>
          <p:cNvSpPr>
            <a:spLocks noGrp="1"/>
          </p:cNvSpPr>
          <p:nvPr>
            <p:ph type="pic" sz="quarter" idx="15" hasCustomPrompt="1"/>
          </p:nvPr>
        </p:nvSpPr>
        <p:spPr>
          <a:xfrm>
            <a:off x="6210300" y="457201"/>
            <a:ext cx="5524500" cy="5943600"/>
          </a:xfrm>
          <a:prstGeom prst="rect">
            <a:avLst/>
          </a:prstGeom>
          <a:noFill/>
        </p:spPr>
        <p:txBody>
          <a:bodyPr anchor="b"/>
          <a:lstStyle>
            <a:lvl1pPr algn="r">
              <a:defRPr sz="1100">
                <a:solidFill>
                  <a:schemeClr val="bg1"/>
                </a:solidFill>
              </a:defRPr>
            </a:lvl1pPr>
          </a:lstStyle>
          <a:p>
            <a:r>
              <a:rPr lang="nl-NL"/>
              <a:t>Click on the icon  to insert an image</a:t>
            </a:r>
            <a:endParaRPr lang="nl-NL" dirty="0"/>
          </a:p>
        </p:txBody>
      </p:sp>
    </p:spTree>
    <p:extLst>
      <p:ext uri="{BB962C8B-B14F-4D97-AF65-F5344CB8AC3E}">
        <p14:creationId xmlns:p14="http://schemas.microsoft.com/office/powerpoint/2010/main" val="276865274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Full Color Background - black">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0BAA1C7B-1C87-44D3-8151-544370BB9AC6}"/>
              </a:ext>
            </a:extLst>
          </p:cNvPr>
          <p:cNvSpPr/>
          <p:nvPr userDrawn="1"/>
        </p:nvSpPr>
        <p:spPr>
          <a:xfrm>
            <a:off x="0" y="0"/>
            <a:ext cx="12192000" cy="6858000"/>
          </a:xfrm>
          <a:prstGeom prst="rect">
            <a:avLst/>
          </a:prstGeom>
          <a:solidFill>
            <a:schemeClr val="tx1"/>
          </a:solidFill>
          <a:ln w="1905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dirty="0"/>
          </a:p>
        </p:txBody>
      </p:sp>
      <p:sp>
        <p:nvSpPr>
          <p:cNvPr id="3" name="Date Placeholder 2">
            <a:extLst>
              <a:ext uri="{FF2B5EF4-FFF2-40B4-BE49-F238E27FC236}">
                <a16:creationId xmlns:a16="http://schemas.microsoft.com/office/drawing/2014/main" id="{9BB8F1E5-E1BD-487E-AF6B-1417C555CE0F}"/>
              </a:ext>
            </a:extLst>
          </p:cNvPr>
          <p:cNvSpPr>
            <a:spLocks noGrp="1"/>
          </p:cNvSpPr>
          <p:nvPr>
            <p:ph type="dt" sz="half" idx="10"/>
          </p:nvPr>
        </p:nvSpPr>
        <p:spPr/>
        <p:txBody>
          <a:bodyPr/>
          <a:lstStyle>
            <a:lvl1pPr>
              <a:defRPr>
                <a:solidFill>
                  <a:srgbClr val="C2C1C1"/>
                </a:solidFill>
              </a:defRPr>
            </a:lvl1pPr>
          </a:lstStyle>
          <a:p>
            <a:fld id="{4888AC66-CE61-486F-A183-0D858EA321B3}" type="datetime3">
              <a:rPr lang="nl-NL" smtClean="0"/>
              <a:t>15/8/23</a:t>
            </a:fld>
            <a:endParaRPr lang="nl-NL" dirty="0"/>
          </a:p>
        </p:txBody>
      </p:sp>
      <p:sp>
        <p:nvSpPr>
          <p:cNvPr id="4" name="Footer Placeholder 3">
            <a:extLst>
              <a:ext uri="{FF2B5EF4-FFF2-40B4-BE49-F238E27FC236}">
                <a16:creationId xmlns:a16="http://schemas.microsoft.com/office/drawing/2014/main" id="{D4E88D42-25B6-4AF8-881D-F451A8C63D69}"/>
              </a:ext>
            </a:extLst>
          </p:cNvPr>
          <p:cNvSpPr>
            <a:spLocks noGrp="1"/>
          </p:cNvSpPr>
          <p:nvPr>
            <p:ph type="ftr" sz="quarter" idx="11"/>
          </p:nvPr>
        </p:nvSpPr>
        <p:spPr/>
        <p:txBody>
          <a:bodyPr/>
          <a:lstStyle>
            <a:lvl1pPr>
              <a:defRPr>
                <a:solidFill>
                  <a:srgbClr val="C2C1C1"/>
                </a:solidFill>
              </a:defRPr>
            </a:lvl1pPr>
          </a:lstStyle>
          <a:p>
            <a:r>
              <a:rPr lang="nl-NL"/>
              <a:t>© Arcadis 2022</a:t>
            </a:r>
            <a:endParaRPr lang="nl-NL" dirty="0"/>
          </a:p>
        </p:txBody>
      </p:sp>
      <p:sp>
        <p:nvSpPr>
          <p:cNvPr id="5" name="Slide Number Placeholder 4">
            <a:extLst>
              <a:ext uri="{FF2B5EF4-FFF2-40B4-BE49-F238E27FC236}">
                <a16:creationId xmlns:a16="http://schemas.microsoft.com/office/drawing/2014/main" id="{CF66F31F-D07E-4084-BF08-3D17AFC7C57D}"/>
              </a:ext>
            </a:extLst>
          </p:cNvPr>
          <p:cNvSpPr>
            <a:spLocks noGrp="1"/>
          </p:cNvSpPr>
          <p:nvPr>
            <p:ph type="sldNum" sz="quarter" idx="12"/>
          </p:nvPr>
        </p:nvSpPr>
        <p:spPr/>
        <p:txBody>
          <a:bodyPr/>
          <a:lstStyle>
            <a:lvl1pPr>
              <a:defRPr>
                <a:solidFill>
                  <a:schemeClr val="accent1"/>
                </a:solidFill>
              </a:defRPr>
            </a:lvl1pPr>
          </a:lstStyle>
          <a:p>
            <a:fld id="{2FE63AA4-120D-435A-A130-F49443AF7CBF}" type="slidenum">
              <a:rPr lang="nl-NL" smtClean="0"/>
              <a:pPr/>
              <a:t>‹nr.›</a:t>
            </a:fld>
            <a:endParaRPr lang="nl-NL" dirty="0"/>
          </a:p>
        </p:txBody>
      </p:sp>
      <p:sp>
        <p:nvSpPr>
          <p:cNvPr id="10" name="Text Placeholder 16">
            <a:extLst>
              <a:ext uri="{FF2B5EF4-FFF2-40B4-BE49-F238E27FC236}">
                <a16:creationId xmlns:a16="http://schemas.microsoft.com/office/drawing/2014/main" id="{455EFD41-CA14-4D91-9151-AEAAE55C5AB3}"/>
              </a:ext>
            </a:extLst>
          </p:cNvPr>
          <p:cNvSpPr>
            <a:spLocks noGrp="1"/>
          </p:cNvSpPr>
          <p:nvPr>
            <p:ph type="body" sz="quarter" idx="13" hasCustomPrompt="1"/>
          </p:nvPr>
        </p:nvSpPr>
        <p:spPr>
          <a:xfrm>
            <a:off x="457200" y="1145598"/>
            <a:ext cx="4800600" cy="1826202"/>
          </a:xfrm>
          <a:prstGeom prst="rect">
            <a:avLst/>
          </a:prstGeom>
        </p:spPr>
        <p:txBody>
          <a:bodyPr lIns="0" tIns="0" rIns="0" bIns="0"/>
          <a:lstStyle>
            <a:lvl1pPr>
              <a:lnSpc>
                <a:spcPct val="90000"/>
              </a:lnSpc>
              <a:spcBef>
                <a:spcPts val="600"/>
              </a:spcBef>
              <a:spcAft>
                <a:spcPts val="1200"/>
              </a:spcAft>
              <a:defRPr sz="4200" b="1">
                <a:solidFill>
                  <a:schemeClr val="accent1"/>
                </a:solidFill>
              </a:defRPr>
            </a:lvl1pPr>
          </a:lstStyle>
          <a:p>
            <a:pPr lvl="0"/>
            <a:r>
              <a:rPr lang="nl-NL"/>
              <a:t>Click to edit Title</a:t>
            </a:r>
            <a:endParaRPr lang="nl-NL" dirty="0"/>
          </a:p>
        </p:txBody>
      </p:sp>
      <p:sp>
        <p:nvSpPr>
          <p:cNvPr id="11" name="Text Placeholder 16">
            <a:extLst>
              <a:ext uri="{FF2B5EF4-FFF2-40B4-BE49-F238E27FC236}">
                <a16:creationId xmlns:a16="http://schemas.microsoft.com/office/drawing/2014/main" id="{741690DB-3471-4FEF-A4B0-BB9B766AF689}"/>
              </a:ext>
            </a:extLst>
          </p:cNvPr>
          <p:cNvSpPr>
            <a:spLocks noGrp="1"/>
          </p:cNvSpPr>
          <p:nvPr>
            <p:ph type="body" sz="quarter" idx="14" hasCustomPrompt="1"/>
          </p:nvPr>
        </p:nvSpPr>
        <p:spPr>
          <a:xfrm>
            <a:off x="457200" y="3657600"/>
            <a:ext cx="5524500" cy="1828800"/>
          </a:xfrm>
          <a:prstGeom prst="rect">
            <a:avLst/>
          </a:prstGeom>
        </p:spPr>
        <p:txBody>
          <a:bodyPr lIns="0" tIns="0" rIns="0" bIns="0"/>
          <a:lstStyle>
            <a:lvl1pPr>
              <a:lnSpc>
                <a:spcPct val="90000"/>
              </a:lnSpc>
              <a:spcBef>
                <a:spcPts val="600"/>
              </a:spcBef>
              <a:spcAft>
                <a:spcPts val="1200"/>
              </a:spcAft>
              <a:defRPr sz="2100" b="0">
                <a:solidFill>
                  <a:schemeClr val="bg1"/>
                </a:solidFill>
              </a:defRPr>
            </a:lvl1pPr>
          </a:lstStyle>
          <a:p>
            <a:pPr lvl="0"/>
            <a:r>
              <a:rPr lang="nl-NL"/>
              <a:t>Click to add text</a:t>
            </a:r>
            <a:endParaRPr lang="nl-NL" dirty="0"/>
          </a:p>
        </p:txBody>
      </p:sp>
      <p:sp>
        <p:nvSpPr>
          <p:cNvPr id="14" name="Picture Placeholder 3">
            <a:extLst>
              <a:ext uri="{FF2B5EF4-FFF2-40B4-BE49-F238E27FC236}">
                <a16:creationId xmlns:a16="http://schemas.microsoft.com/office/drawing/2014/main" id="{23A1976C-1DAD-4BD7-9A17-AC5487B6D09B}"/>
              </a:ext>
            </a:extLst>
          </p:cNvPr>
          <p:cNvSpPr>
            <a:spLocks noGrp="1"/>
          </p:cNvSpPr>
          <p:nvPr>
            <p:ph type="pic" sz="quarter" idx="15" hasCustomPrompt="1"/>
          </p:nvPr>
        </p:nvSpPr>
        <p:spPr>
          <a:xfrm>
            <a:off x="6210300" y="457201"/>
            <a:ext cx="5524500" cy="5943600"/>
          </a:xfrm>
          <a:prstGeom prst="rect">
            <a:avLst/>
          </a:prstGeom>
          <a:noFill/>
        </p:spPr>
        <p:txBody>
          <a:bodyPr anchor="b"/>
          <a:lstStyle>
            <a:lvl1pPr algn="r">
              <a:defRPr sz="1100">
                <a:solidFill>
                  <a:schemeClr val="bg1"/>
                </a:solidFill>
              </a:defRPr>
            </a:lvl1pPr>
          </a:lstStyle>
          <a:p>
            <a:r>
              <a:rPr lang="nl-NL"/>
              <a:t>Click on the icon  to insert an image</a:t>
            </a:r>
            <a:endParaRPr lang="nl-NL" dirty="0"/>
          </a:p>
        </p:txBody>
      </p:sp>
    </p:spTree>
    <p:extLst>
      <p:ext uri="{BB962C8B-B14F-4D97-AF65-F5344CB8AC3E}">
        <p14:creationId xmlns:p14="http://schemas.microsoft.com/office/powerpoint/2010/main" val="339101205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Full Color Background - white">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9BB8F1E5-E1BD-487E-AF6B-1417C555CE0F}"/>
              </a:ext>
            </a:extLst>
          </p:cNvPr>
          <p:cNvSpPr>
            <a:spLocks noGrp="1"/>
          </p:cNvSpPr>
          <p:nvPr>
            <p:ph type="dt" sz="half" idx="10"/>
          </p:nvPr>
        </p:nvSpPr>
        <p:spPr/>
        <p:txBody>
          <a:bodyPr/>
          <a:lstStyle>
            <a:lvl1pPr>
              <a:defRPr>
                <a:solidFill>
                  <a:srgbClr val="C2C1C1"/>
                </a:solidFill>
              </a:defRPr>
            </a:lvl1pPr>
          </a:lstStyle>
          <a:p>
            <a:fld id="{4888AC66-CE61-486F-A183-0D858EA321B3}" type="datetime3">
              <a:rPr lang="nl-NL" smtClean="0"/>
              <a:t>15/8/23</a:t>
            </a:fld>
            <a:endParaRPr lang="nl-NL" dirty="0"/>
          </a:p>
        </p:txBody>
      </p:sp>
      <p:sp>
        <p:nvSpPr>
          <p:cNvPr id="4" name="Footer Placeholder 3">
            <a:extLst>
              <a:ext uri="{FF2B5EF4-FFF2-40B4-BE49-F238E27FC236}">
                <a16:creationId xmlns:a16="http://schemas.microsoft.com/office/drawing/2014/main" id="{D4E88D42-25B6-4AF8-881D-F451A8C63D69}"/>
              </a:ext>
            </a:extLst>
          </p:cNvPr>
          <p:cNvSpPr>
            <a:spLocks noGrp="1"/>
          </p:cNvSpPr>
          <p:nvPr>
            <p:ph type="ftr" sz="quarter" idx="11"/>
          </p:nvPr>
        </p:nvSpPr>
        <p:spPr/>
        <p:txBody>
          <a:bodyPr/>
          <a:lstStyle>
            <a:lvl1pPr>
              <a:defRPr>
                <a:solidFill>
                  <a:srgbClr val="C2C1C1"/>
                </a:solidFill>
              </a:defRPr>
            </a:lvl1pPr>
          </a:lstStyle>
          <a:p>
            <a:r>
              <a:rPr lang="nl-NL"/>
              <a:t>© Arcadis 2022</a:t>
            </a:r>
            <a:endParaRPr lang="nl-NL" dirty="0"/>
          </a:p>
        </p:txBody>
      </p:sp>
      <p:sp>
        <p:nvSpPr>
          <p:cNvPr id="5" name="Slide Number Placeholder 4">
            <a:extLst>
              <a:ext uri="{FF2B5EF4-FFF2-40B4-BE49-F238E27FC236}">
                <a16:creationId xmlns:a16="http://schemas.microsoft.com/office/drawing/2014/main" id="{CF66F31F-D07E-4084-BF08-3D17AFC7C57D}"/>
              </a:ext>
            </a:extLst>
          </p:cNvPr>
          <p:cNvSpPr>
            <a:spLocks noGrp="1"/>
          </p:cNvSpPr>
          <p:nvPr>
            <p:ph type="sldNum" sz="quarter" idx="12"/>
          </p:nvPr>
        </p:nvSpPr>
        <p:spPr/>
        <p:txBody>
          <a:bodyPr/>
          <a:lstStyle>
            <a:lvl1pPr>
              <a:defRPr>
                <a:solidFill>
                  <a:schemeClr val="accent1"/>
                </a:solidFill>
              </a:defRPr>
            </a:lvl1pPr>
          </a:lstStyle>
          <a:p>
            <a:fld id="{2FE63AA4-120D-435A-A130-F49443AF7CBF}" type="slidenum">
              <a:rPr lang="nl-NL" smtClean="0"/>
              <a:pPr/>
              <a:t>‹nr.›</a:t>
            </a:fld>
            <a:endParaRPr lang="nl-NL" dirty="0"/>
          </a:p>
        </p:txBody>
      </p:sp>
      <p:sp>
        <p:nvSpPr>
          <p:cNvPr id="10" name="Text Placeholder 16">
            <a:extLst>
              <a:ext uri="{FF2B5EF4-FFF2-40B4-BE49-F238E27FC236}">
                <a16:creationId xmlns:a16="http://schemas.microsoft.com/office/drawing/2014/main" id="{455EFD41-CA14-4D91-9151-AEAAE55C5AB3}"/>
              </a:ext>
            </a:extLst>
          </p:cNvPr>
          <p:cNvSpPr>
            <a:spLocks noGrp="1"/>
          </p:cNvSpPr>
          <p:nvPr>
            <p:ph type="body" sz="quarter" idx="13" hasCustomPrompt="1"/>
          </p:nvPr>
        </p:nvSpPr>
        <p:spPr>
          <a:xfrm>
            <a:off x="457200" y="1145598"/>
            <a:ext cx="4800600" cy="1826202"/>
          </a:xfrm>
          <a:prstGeom prst="rect">
            <a:avLst/>
          </a:prstGeom>
        </p:spPr>
        <p:txBody>
          <a:bodyPr lIns="0" tIns="0" rIns="0" bIns="0"/>
          <a:lstStyle>
            <a:lvl1pPr>
              <a:lnSpc>
                <a:spcPct val="90000"/>
              </a:lnSpc>
              <a:spcBef>
                <a:spcPts val="600"/>
              </a:spcBef>
              <a:spcAft>
                <a:spcPts val="1200"/>
              </a:spcAft>
              <a:defRPr sz="4200" b="1">
                <a:solidFill>
                  <a:schemeClr val="accent1"/>
                </a:solidFill>
              </a:defRPr>
            </a:lvl1pPr>
          </a:lstStyle>
          <a:p>
            <a:pPr lvl="0"/>
            <a:r>
              <a:rPr lang="nl-NL"/>
              <a:t>Click to edit Title</a:t>
            </a:r>
            <a:endParaRPr lang="nl-NL" dirty="0"/>
          </a:p>
        </p:txBody>
      </p:sp>
      <p:sp>
        <p:nvSpPr>
          <p:cNvPr id="11" name="Text Placeholder 16">
            <a:extLst>
              <a:ext uri="{FF2B5EF4-FFF2-40B4-BE49-F238E27FC236}">
                <a16:creationId xmlns:a16="http://schemas.microsoft.com/office/drawing/2014/main" id="{741690DB-3471-4FEF-A4B0-BB9B766AF689}"/>
              </a:ext>
            </a:extLst>
          </p:cNvPr>
          <p:cNvSpPr>
            <a:spLocks noGrp="1"/>
          </p:cNvSpPr>
          <p:nvPr>
            <p:ph type="body" sz="quarter" idx="14" hasCustomPrompt="1"/>
          </p:nvPr>
        </p:nvSpPr>
        <p:spPr>
          <a:xfrm>
            <a:off x="457200" y="3657600"/>
            <a:ext cx="5524500" cy="1828800"/>
          </a:xfrm>
          <a:prstGeom prst="rect">
            <a:avLst/>
          </a:prstGeom>
        </p:spPr>
        <p:txBody>
          <a:bodyPr lIns="0" tIns="0" rIns="0" bIns="0"/>
          <a:lstStyle>
            <a:lvl1pPr>
              <a:lnSpc>
                <a:spcPct val="90000"/>
              </a:lnSpc>
              <a:spcBef>
                <a:spcPts val="600"/>
              </a:spcBef>
              <a:spcAft>
                <a:spcPts val="1200"/>
              </a:spcAft>
              <a:defRPr sz="1800" b="0">
                <a:solidFill>
                  <a:schemeClr val="tx1"/>
                </a:solidFill>
              </a:defRPr>
            </a:lvl1pPr>
          </a:lstStyle>
          <a:p>
            <a:pPr lvl="0"/>
            <a:r>
              <a:rPr lang="nl-NL"/>
              <a:t>Click to add text</a:t>
            </a:r>
            <a:endParaRPr lang="nl-NL" dirty="0"/>
          </a:p>
        </p:txBody>
      </p:sp>
      <p:sp>
        <p:nvSpPr>
          <p:cNvPr id="14" name="Picture Placeholder 3">
            <a:extLst>
              <a:ext uri="{FF2B5EF4-FFF2-40B4-BE49-F238E27FC236}">
                <a16:creationId xmlns:a16="http://schemas.microsoft.com/office/drawing/2014/main" id="{23A1976C-1DAD-4BD7-9A17-AC5487B6D09B}"/>
              </a:ext>
            </a:extLst>
          </p:cNvPr>
          <p:cNvSpPr>
            <a:spLocks noGrp="1"/>
          </p:cNvSpPr>
          <p:nvPr>
            <p:ph type="pic" sz="quarter" idx="15" hasCustomPrompt="1"/>
          </p:nvPr>
        </p:nvSpPr>
        <p:spPr>
          <a:xfrm>
            <a:off x="6210300" y="457201"/>
            <a:ext cx="5524500" cy="5943600"/>
          </a:xfrm>
          <a:prstGeom prst="rect">
            <a:avLst/>
          </a:prstGeom>
          <a:noFill/>
        </p:spPr>
        <p:txBody>
          <a:bodyPr anchor="b"/>
          <a:lstStyle>
            <a:lvl1pPr algn="r">
              <a:defRPr sz="1100">
                <a:solidFill>
                  <a:schemeClr val="tx2"/>
                </a:solidFill>
              </a:defRPr>
            </a:lvl1pPr>
          </a:lstStyle>
          <a:p>
            <a:r>
              <a:rPr lang="nl-NL"/>
              <a:t>Click on the icon  to insert an image</a:t>
            </a:r>
            <a:endParaRPr lang="nl-NL" dirty="0"/>
          </a:p>
        </p:txBody>
      </p:sp>
    </p:spTree>
    <p:extLst>
      <p:ext uri="{BB962C8B-B14F-4D97-AF65-F5344CB8AC3E}">
        <p14:creationId xmlns:p14="http://schemas.microsoft.com/office/powerpoint/2010/main" val="64378715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Full Color Background - Text-led - Full Color Background - Text-led - Black">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6DF80006-7162-42A6-BB4F-9AB52F2B0821}"/>
              </a:ext>
            </a:extLst>
          </p:cNvPr>
          <p:cNvSpPr/>
          <p:nvPr userDrawn="1"/>
        </p:nvSpPr>
        <p:spPr>
          <a:xfrm>
            <a:off x="0" y="0"/>
            <a:ext cx="12192000" cy="6858000"/>
          </a:xfrm>
          <a:prstGeom prst="rect">
            <a:avLst/>
          </a:prstGeom>
          <a:solidFill>
            <a:schemeClr val="tx1"/>
          </a:solidFill>
          <a:ln w="1905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dirty="0"/>
          </a:p>
        </p:txBody>
      </p:sp>
      <p:sp>
        <p:nvSpPr>
          <p:cNvPr id="9" name="Title 13">
            <a:extLst>
              <a:ext uri="{FF2B5EF4-FFF2-40B4-BE49-F238E27FC236}">
                <a16:creationId xmlns:a16="http://schemas.microsoft.com/office/drawing/2014/main" id="{96D42F31-C76D-4A0C-AB96-F0E353E51C09}"/>
              </a:ext>
            </a:extLst>
          </p:cNvPr>
          <p:cNvSpPr>
            <a:spLocks noGrp="1"/>
          </p:cNvSpPr>
          <p:nvPr>
            <p:ph type="title" hasCustomPrompt="1"/>
          </p:nvPr>
        </p:nvSpPr>
        <p:spPr>
          <a:xfrm>
            <a:off x="457200" y="2292928"/>
            <a:ext cx="11277600" cy="1593272"/>
          </a:xfrm>
          <a:prstGeom prst="rect">
            <a:avLst/>
          </a:prstGeom>
        </p:spPr>
        <p:txBody>
          <a:bodyPr lIns="0" tIns="0" rIns="0" bIns="0">
            <a:noAutofit/>
          </a:bodyPr>
          <a:lstStyle>
            <a:lvl1pPr>
              <a:lnSpc>
                <a:spcPct val="90000"/>
              </a:lnSpc>
              <a:spcBef>
                <a:spcPts val="0"/>
              </a:spcBef>
              <a:spcAft>
                <a:spcPts val="0"/>
              </a:spcAft>
              <a:defRPr sz="5600">
                <a:solidFill>
                  <a:schemeClr val="bg1"/>
                </a:solidFill>
              </a:defRPr>
            </a:lvl1pPr>
          </a:lstStyle>
          <a:p>
            <a:pPr lvl="0"/>
            <a:r>
              <a:rPr lang="nl-NL"/>
              <a:t>Click to edit Master title style</a:t>
            </a:r>
            <a:endParaRPr lang="nl-NL" dirty="0"/>
          </a:p>
        </p:txBody>
      </p:sp>
    </p:spTree>
    <p:extLst>
      <p:ext uri="{BB962C8B-B14F-4D97-AF65-F5344CB8AC3E}">
        <p14:creationId xmlns:p14="http://schemas.microsoft.com/office/powerpoint/2010/main" val="256692914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ull Color Background - Text-led - Full Color Background - Text-led - Orang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6DF80006-7162-42A6-BB4F-9AB52F2B0821}"/>
              </a:ext>
            </a:extLst>
          </p:cNvPr>
          <p:cNvSpPr/>
          <p:nvPr userDrawn="1"/>
        </p:nvSpPr>
        <p:spPr>
          <a:xfrm>
            <a:off x="0" y="0"/>
            <a:ext cx="12192000" cy="6858000"/>
          </a:xfrm>
          <a:prstGeom prst="rect">
            <a:avLst/>
          </a:prstGeom>
          <a:solidFill>
            <a:schemeClr val="accent1"/>
          </a:solidFill>
          <a:ln w="1905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dirty="0"/>
          </a:p>
        </p:txBody>
      </p:sp>
      <p:sp>
        <p:nvSpPr>
          <p:cNvPr id="9" name="Title 13">
            <a:extLst>
              <a:ext uri="{FF2B5EF4-FFF2-40B4-BE49-F238E27FC236}">
                <a16:creationId xmlns:a16="http://schemas.microsoft.com/office/drawing/2014/main" id="{96D42F31-C76D-4A0C-AB96-F0E353E51C09}"/>
              </a:ext>
            </a:extLst>
          </p:cNvPr>
          <p:cNvSpPr>
            <a:spLocks noGrp="1"/>
          </p:cNvSpPr>
          <p:nvPr>
            <p:ph type="title" hasCustomPrompt="1"/>
          </p:nvPr>
        </p:nvSpPr>
        <p:spPr>
          <a:xfrm>
            <a:off x="457200" y="2292928"/>
            <a:ext cx="11277600" cy="1593272"/>
          </a:xfrm>
          <a:prstGeom prst="rect">
            <a:avLst/>
          </a:prstGeom>
        </p:spPr>
        <p:txBody>
          <a:bodyPr lIns="0" tIns="0" rIns="0" bIns="0">
            <a:noAutofit/>
          </a:bodyPr>
          <a:lstStyle>
            <a:lvl1pPr>
              <a:lnSpc>
                <a:spcPct val="90000"/>
              </a:lnSpc>
              <a:spcBef>
                <a:spcPts val="0"/>
              </a:spcBef>
              <a:spcAft>
                <a:spcPts val="0"/>
              </a:spcAft>
              <a:defRPr sz="5600">
                <a:solidFill>
                  <a:schemeClr val="bg1"/>
                </a:solidFill>
              </a:defRPr>
            </a:lvl1pPr>
          </a:lstStyle>
          <a:p>
            <a:pPr lvl="0"/>
            <a:r>
              <a:rPr lang="nl-NL"/>
              <a:t>Click to edit Master title style</a:t>
            </a:r>
            <a:endParaRPr lang="nl-NL" dirty="0"/>
          </a:p>
        </p:txBody>
      </p:sp>
    </p:spTree>
    <p:extLst>
      <p:ext uri="{BB962C8B-B14F-4D97-AF65-F5344CB8AC3E}">
        <p14:creationId xmlns:p14="http://schemas.microsoft.com/office/powerpoint/2010/main" val="255335163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Full slide overlay - Quote">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591CADA-4197-ED4D-9D81-8B4649507CDA}"/>
              </a:ext>
            </a:extLst>
          </p:cNvPr>
          <p:cNvSpPr/>
          <p:nvPr userDrawn="1"/>
        </p:nvSpPr>
        <p:spPr>
          <a:xfrm>
            <a:off x="0" y="0"/>
            <a:ext cx="12192000" cy="6858000"/>
          </a:xfrm>
          <a:prstGeom prst="rect">
            <a:avLst/>
          </a:prstGeom>
          <a:solidFill>
            <a:srgbClr val="E4610F">
              <a:alpha val="75000"/>
            </a:srgbClr>
          </a:solidFill>
          <a:ln w="1905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nl-NL"/>
              <a:t> </a:t>
            </a:r>
            <a:endParaRPr lang="nl-NL" dirty="0"/>
          </a:p>
        </p:txBody>
      </p:sp>
      <p:sp>
        <p:nvSpPr>
          <p:cNvPr id="19" name="Text Placeholder 16">
            <a:extLst>
              <a:ext uri="{FF2B5EF4-FFF2-40B4-BE49-F238E27FC236}">
                <a16:creationId xmlns:a16="http://schemas.microsoft.com/office/drawing/2014/main" id="{E5723794-4E50-48A6-BA6C-7CDB91BB6364}"/>
              </a:ext>
            </a:extLst>
          </p:cNvPr>
          <p:cNvSpPr>
            <a:spLocks noGrp="1"/>
          </p:cNvSpPr>
          <p:nvPr>
            <p:ph type="body" sz="quarter" idx="12" hasCustomPrompt="1"/>
          </p:nvPr>
        </p:nvSpPr>
        <p:spPr>
          <a:xfrm>
            <a:off x="1409700" y="2286000"/>
            <a:ext cx="10325100" cy="1371600"/>
          </a:xfrm>
          <a:prstGeom prst="rect">
            <a:avLst/>
          </a:prstGeom>
        </p:spPr>
        <p:txBody>
          <a:bodyPr lIns="0" tIns="0" rIns="0" bIns="0"/>
          <a:lstStyle>
            <a:lvl1pPr>
              <a:lnSpc>
                <a:spcPct val="90000"/>
              </a:lnSpc>
              <a:spcBef>
                <a:spcPts val="600"/>
              </a:spcBef>
              <a:spcAft>
                <a:spcPts val="1200"/>
              </a:spcAft>
              <a:defRPr sz="2800" b="0" i="1">
                <a:solidFill>
                  <a:schemeClr val="bg1"/>
                </a:solidFill>
              </a:defRPr>
            </a:lvl1pPr>
          </a:lstStyle>
          <a:p>
            <a:r>
              <a:rPr lang="nl-NL"/>
              <a:t>“An inspirational and credible client quote that backs up the key message throughout the document and is attempting to get across to the reader or assessor.”</a:t>
            </a:r>
            <a:endParaRPr lang="nl-NL" dirty="0"/>
          </a:p>
        </p:txBody>
      </p:sp>
      <p:sp>
        <p:nvSpPr>
          <p:cNvPr id="10" name="Text Placeholder 16">
            <a:extLst>
              <a:ext uri="{FF2B5EF4-FFF2-40B4-BE49-F238E27FC236}">
                <a16:creationId xmlns:a16="http://schemas.microsoft.com/office/drawing/2014/main" id="{D39C0890-09A9-490C-925E-79471BE2C274}"/>
              </a:ext>
            </a:extLst>
          </p:cNvPr>
          <p:cNvSpPr>
            <a:spLocks noGrp="1"/>
          </p:cNvSpPr>
          <p:nvPr>
            <p:ph type="body" sz="quarter" idx="18" hasCustomPrompt="1"/>
          </p:nvPr>
        </p:nvSpPr>
        <p:spPr>
          <a:xfrm>
            <a:off x="1409700" y="4114800"/>
            <a:ext cx="10325100" cy="1371600"/>
          </a:xfrm>
          <a:prstGeom prst="rect">
            <a:avLst/>
          </a:prstGeom>
        </p:spPr>
        <p:txBody>
          <a:bodyPr lIns="0" tIns="0" rIns="0" bIns="0"/>
          <a:lstStyle>
            <a:lvl1pPr>
              <a:lnSpc>
                <a:spcPct val="90000"/>
              </a:lnSpc>
              <a:spcBef>
                <a:spcPts val="600"/>
              </a:spcBef>
              <a:spcAft>
                <a:spcPts val="1200"/>
              </a:spcAft>
              <a:defRPr sz="1600" b="0" i="1">
                <a:solidFill>
                  <a:schemeClr val="tx1"/>
                </a:solidFill>
              </a:defRPr>
            </a:lvl1pPr>
          </a:lstStyle>
          <a:p>
            <a:pPr lvl="0"/>
            <a:r>
              <a:rPr lang="nl-NL"/>
              <a:t>Name, Role Organization</a:t>
            </a:r>
            <a:endParaRPr lang="nl-NL" dirty="0"/>
          </a:p>
        </p:txBody>
      </p:sp>
      <p:sp>
        <p:nvSpPr>
          <p:cNvPr id="11" name="Date Placeholder 2">
            <a:extLst>
              <a:ext uri="{FF2B5EF4-FFF2-40B4-BE49-F238E27FC236}">
                <a16:creationId xmlns:a16="http://schemas.microsoft.com/office/drawing/2014/main" id="{1365D59C-1167-4B78-AE54-2A0792728DB2}"/>
              </a:ext>
            </a:extLst>
          </p:cNvPr>
          <p:cNvSpPr>
            <a:spLocks noGrp="1"/>
          </p:cNvSpPr>
          <p:nvPr>
            <p:ph type="dt" sz="half" idx="10"/>
          </p:nvPr>
        </p:nvSpPr>
        <p:spPr>
          <a:xfrm>
            <a:off x="9067800" y="6446837"/>
            <a:ext cx="1714500" cy="365125"/>
          </a:xfrm>
        </p:spPr>
        <p:txBody>
          <a:bodyPr/>
          <a:lstStyle>
            <a:lvl1pPr>
              <a:defRPr>
                <a:solidFill>
                  <a:srgbClr val="F8D8C3"/>
                </a:solidFill>
              </a:defRPr>
            </a:lvl1pPr>
          </a:lstStyle>
          <a:p>
            <a:fld id="{A0BEE50B-DF5F-4EE0-B2E4-70A3C4CF1C51}" type="datetime3">
              <a:rPr lang="nl-NL" smtClean="0"/>
              <a:t>15/8/23</a:t>
            </a:fld>
            <a:endParaRPr lang="nl-NL" dirty="0"/>
          </a:p>
        </p:txBody>
      </p:sp>
      <p:sp>
        <p:nvSpPr>
          <p:cNvPr id="12" name="Footer Placeholder 3">
            <a:extLst>
              <a:ext uri="{FF2B5EF4-FFF2-40B4-BE49-F238E27FC236}">
                <a16:creationId xmlns:a16="http://schemas.microsoft.com/office/drawing/2014/main" id="{BD4B9242-26CD-44B2-B4E6-BBF93E22989A}"/>
              </a:ext>
            </a:extLst>
          </p:cNvPr>
          <p:cNvSpPr>
            <a:spLocks noGrp="1"/>
          </p:cNvSpPr>
          <p:nvPr>
            <p:ph type="ftr" sz="quarter" idx="11"/>
          </p:nvPr>
        </p:nvSpPr>
        <p:spPr>
          <a:xfrm>
            <a:off x="457200" y="6446837"/>
            <a:ext cx="1676400" cy="365125"/>
          </a:xfrm>
        </p:spPr>
        <p:txBody>
          <a:bodyPr/>
          <a:lstStyle>
            <a:lvl1pPr>
              <a:defRPr>
                <a:solidFill>
                  <a:srgbClr val="F8D8C3"/>
                </a:solidFill>
              </a:defRPr>
            </a:lvl1pPr>
          </a:lstStyle>
          <a:p>
            <a:r>
              <a:rPr lang="nl-NL"/>
              <a:t>© Arcadis 2022</a:t>
            </a:r>
            <a:endParaRPr lang="nl-NL" dirty="0"/>
          </a:p>
        </p:txBody>
      </p:sp>
      <p:sp>
        <p:nvSpPr>
          <p:cNvPr id="13" name="Slide Number Placeholder 4">
            <a:extLst>
              <a:ext uri="{FF2B5EF4-FFF2-40B4-BE49-F238E27FC236}">
                <a16:creationId xmlns:a16="http://schemas.microsoft.com/office/drawing/2014/main" id="{B9B844E8-44EE-4226-B839-FC4E907ACD4B}"/>
              </a:ext>
            </a:extLst>
          </p:cNvPr>
          <p:cNvSpPr>
            <a:spLocks noGrp="1"/>
          </p:cNvSpPr>
          <p:nvPr>
            <p:ph type="sldNum" sz="quarter" idx="19"/>
          </p:nvPr>
        </p:nvSpPr>
        <p:spPr>
          <a:xfrm>
            <a:off x="11010900" y="6446837"/>
            <a:ext cx="723900" cy="365125"/>
          </a:xfrm>
        </p:spPr>
        <p:txBody>
          <a:bodyPr/>
          <a:lstStyle>
            <a:lvl1pPr>
              <a:defRPr>
                <a:solidFill>
                  <a:schemeClr val="bg1"/>
                </a:solidFill>
              </a:defRPr>
            </a:lvl1pPr>
          </a:lstStyle>
          <a:p>
            <a:fld id="{2FE63AA4-120D-435A-A130-F49443AF7CBF}" type="slidenum">
              <a:rPr lang="nl-NL" smtClean="0"/>
              <a:pPr/>
              <a:t>‹nr.›</a:t>
            </a:fld>
            <a:endParaRPr lang="nl-NL" dirty="0"/>
          </a:p>
        </p:txBody>
      </p:sp>
      <p:sp>
        <p:nvSpPr>
          <p:cNvPr id="15" name="Picture Placeholder 3">
            <a:extLst>
              <a:ext uri="{FF2B5EF4-FFF2-40B4-BE49-F238E27FC236}">
                <a16:creationId xmlns:a16="http://schemas.microsoft.com/office/drawing/2014/main" id="{47E987CF-25C4-46C4-83B9-E828B5CF9F26}"/>
              </a:ext>
            </a:extLst>
          </p:cNvPr>
          <p:cNvSpPr>
            <a:spLocks noGrp="1"/>
          </p:cNvSpPr>
          <p:nvPr>
            <p:ph type="pic" sz="quarter" idx="15" hasCustomPrompt="1"/>
          </p:nvPr>
        </p:nvSpPr>
        <p:spPr>
          <a:xfrm>
            <a:off x="0" y="0"/>
            <a:ext cx="12192000" cy="6858000"/>
          </a:xfrm>
          <a:prstGeom prst="rect">
            <a:avLst/>
          </a:prstGeom>
          <a:noFill/>
        </p:spPr>
        <p:txBody>
          <a:bodyPr anchor="b"/>
          <a:lstStyle>
            <a:lvl1pPr algn="r">
              <a:defRPr sz="1100">
                <a:solidFill>
                  <a:schemeClr val="tx2"/>
                </a:solidFill>
              </a:defRPr>
            </a:lvl1pPr>
          </a:lstStyle>
          <a:p>
            <a:r>
              <a:rPr lang="nl-NL"/>
              <a:t>Click on the icon to insert an image &gt; Right Click &gt; Send to Back</a:t>
            </a:r>
            <a:endParaRPr lang="nl-NL" dirty="0"/>
          </a:p>
        </p:txBody>
      </p:sp>
    </p:spTree>
    <p:extLst>
      <p:ext uri="{BB962C8B-B14F-4D97-AF65-F5344CB8AC3E}">
        <p14:creationId xmlns:p14="http://schemas.microsoft.com/office/powerpoint/2010/main" val="233911873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Full slide overlay - Bullet List">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C294B6CA-68F4-4F29-B1B2-5880C39BEBE6}"/>
              </a:ext>
            </a:extLst>
          </p:cNvPr>
          <p:cNvSpPr>
            <a:spLocks noGrp="1"/>
          </p:cNvSpPr>
          <p:nvPr>
            <p:ph type="title" hasCustomPrompt="1"/>
          </p:nvPr>
        </p:nvSpPr>
        <p:spPr>
          <a:xfrm>
            <a:off x="457200" y="2750129"/>
            <a:ext cx="4571999" cy="1142998"/>
          </a:xfrm>
        </p:spPr>
        <p:txBody>
          <a:bodyPr>
            <a:noAutofit/>
          </a:bodyPr>
          <a:lstStyle>
            <a:lvl1pPr>
              <a:defRPr sz="4200">
                <a:solidFill>
                  <a:schemeClr val="bg1"/>
                </a:solidFill>
              </a:defRPr>
            </a:lvl1pPr>
          </a:lstStyle>
          <a:p>
            <a:r>
              <a:rPr lang="nl-NL"/>
              <a:t>Click to edit Title</a:t>
            </a:r>
            <a:endParaRPr lang="nl-NL" dirty="0"/>
          </a:p>
        </p:txBody>
      </p:sp>
      <p:sp>
        <p:nvSpPr>
          <p:cNvPr id="10" name="Text Placeholder 16">
            <a:extLst>
              <a:ext uri="{FF2B5EF4-FFF2-40B4-BE49-F238E27FC236}">
                <a16:creationId xmlns:a16="http://schemas.microsoft.com/office/drawing/2014/main" id="{7C602180-74AB-4C47-90BF-1DB0B4AE12C0}"/>
              </a:ext>
            </a:extLst>
          </p:cNvPr>
          <p:cNvSpPr>
            <a:spLocks noGrp="1"/>
          </p:cNvSpPr>
          <p:nvPr>
            <p:ph type="body" sz="quarter" idx="14" hasCustomPrompt="1"/>
          </p:nvPr>
        </p:nvSpPr>
        <p:spPr>
          <a:xfrm>
            <a:off x="5257800" y="2514600"/>
            <a:ext cx="6477000" cy="1828800"/>
          </a:xfrm>
          <a:prstGeom prst="rect">
            <a:avLst/>
          </a:prstGeom>
        </p:spPr>
        <p:txBody>
          <a:bodyPr lIns="0" tIns="0" rIns="0" bIns="0"/>
          <a:lstStyle>
            <a:lvl1pPr marL="270000" indent="-270000">
              <a:spcBef>
                <a:spcPts val="300"/>
              </a:spcBef>
              <a:spcAft>
                <a:spcPts val="600"/>
              </a:spcAft>
              <a:buClr>
                <a:schemeClr val="bg1"/>
              </a:buClr>
              <a:buFont typeface="Arial" panose="020B0604020202020204" pitchFamily="34" charset="0"/>
              <a:buChar char="•"/>
              <a:defRPr sz="1800" b="0">
                <a:solidFill>
                  <a:schemeClr val="bg1"/>
                </a:solidFill>
              </a:defRPr>
            </a:lvl1pPr>
          </a:lstStyle>
          <a:p>
            <a:pPr lvl="0"/>
            <a:r>
              <a:rPr lang="nl-NL"/>
              <a:t>Click to add text</a:t>
            </a:r>
            <a:endParaRPr lang="nl-NL" dirty="0"/>
          </a:p>
        </p:txBody>
      </p:sp>
      <p:sp>
        <p:nvSpPr>
          <p:cNvPr id="11" name="Date Placeholder 2">
            <a:extLst>
              <a:ext uri="{FF2B5EF4-FFF2-40B4-BE49-F238E27FC236}">
                <a16:creationId xmlns:a16="http://schemas.microsoft.com/office/drawing/2014/main" id="{28AD08C1-B77D-4287-BCF7-78919F309E7B}"/>
              </a:ext>
            </a:extLst>
          </p:cNvPr>
          <p:cNvSpPr>
            <a:spLocks noGrp="1"/>
          </p:cNvSpPr>
          <p:nvPr>
            <p:ph type="dt" sz="half" idx="10"/>
          </p:nvPr>
        </p:nvSpPr>
        <p:spPr>
          <a:xfrm>
            <a:off x="9067800" y="6446837"/>
            <a:ext cx="1714500" cy="365125"/>
          </a:xfrm>
        </p:spPr>
        <p:txBody>
          <a:bodyPr/>
          <a:lstStyle>
            <a:lvl1pPr>
              <a:defRPr>
                <a:solidFill>
                  <a:srgbClr val="F8D8C3"/>
                </a:solidFill>
              </a:defRPr>
            </a:lvl1pPr>
          </a:lstStyle>
          <a:p>
            <a:fld id="{A0BEE50B-DF5F-4EE0-B2E4-70A3C4CF1C51}" type="datetime3">
              <a:rPr lang="nl-NL" smtClean="0"/>
              <a:t>15/8/23</a:t>
            </a:fld>
            <a:endParaRPr lang="nl-NL" dirty="0"/>
          </a:p>
        </p:txBody>
      </p:sp>
      <p:sp>
        <p:nvSpPr>
          <p:cNvPr id="12" name="Footer Placeholder 3">
            <a:extLst>
              <a:ext uri="{FF2B5EF4-FFF2-40B4-BE49-F238E27FC236}">
                <a16:creationId xmlns:a16="http://schemas.microsoft.com/office/drawing/2014/main" id="{79DCEE6B-73BD-49ED-BF1B-ECFEB82FDE9B}"/>
              </a:ext>
            </a:extLst>
          </p:cNvPr>
          <p:cNvSpPr>
            <a:spLocks noGrp="1"/>
          </p:cNvSpPr>
          <p:nvPr>
            <p:ph type="ftr" sz="quarter" idx="11"/>
          </p:nvPr>
        </p:nvSpPr>
        <p:spPr>
          <a:xfrm>
            <a:off x="457200" y="6446837"/>
            <a:ext cx="1676400" cy="365125"/>
          </a:xfrm>
        </p:spPr>
        <p:txBody>
          <a:bodyPr/>
          <a:lstStyle>
            <a:lvl1pPr>
              <a:defRPr>
                <a:solidFill>
                  <a:srgbClr val="F8D8C3"/>
                </a:solidFill>
              </a:defRPr>
            </a:lvl1pPr>
          </a:lstStyle>
          <a:p>
            <a:r>
              <a:rPr lang="nl-NL"/>
              <a:t>© Arcadis 2022</a:t>
            </a:r>
            <a:endParaRPr lang="nl-NL" dirty="0"/>
          </a:p>
        </p:txBody>
      </p:sp>
      <p:sp>
        <p:nvSpPr>
          <p:cNvPr id="13" name="Slide Number Placeholder 4">
            <a:extLst>
              <a:ext uri="{FF2B5EF4-FFF2-40B4-BE49-F238E27FC236}">
                <a16:creationId xmlns:a16="http://schemas.microsoft.com/office/drawing/2014/main" id="{412B5ACA-D86D-4C7B-8F05-0FDC0FB12B55}"/>
              </a:ext>
            </a:extLst>
          </p:cNvPr>
          <p:cNvSpPr>
            <a:spLocks noGrp="1"/>
          </p:cNvSpPr>
          <p:nvPr>
            <p:ph type="sldNum" sz="quarter" idx="12"/>
          </p:nvPr>
        </p:nvSpPr>
        <p:spPr>
          <a:xfrm>
            <a:off x="11010900" y="6446837"/>
            <a:ext cx="723900" cy="365125"/>
          </a:xfrm>
        </p:spPr>
        <p:txBody>
          <a:bodyPr/>
          <a:lstStyle>
            <a:lvl1pPr>
              <a:defRPr>
                <a:solidFill>
                  <a:schemeClr val="bg1"/>
                </a:solidFill>
              </a:defRPr>
            </a:lvl1pPr>
          </a:lstStyle>
          <a:p>
            <a:fld id="{2FE63AA4-120D-435A-A130-F49443AF7CBF}" type="slidenum">
              <a:rPr lang="nl-NL" smtClean="0"/>
              <a:pPr/>
              <a:t>‹nr.›</a:t>
            </a:fld>
            <a:endParaRPr lang="nl-NL" dirty="0"/>
          </a:p>
        </p:txBody>
      </p:sp>
      <p:sp>
        <p:nvSpPr>
          <p:cNvPr id="8" name="Picture Placeholder 3">
            <a:extLst>
              <a:ext uri="{FF2B5EF4-FFF2-40B4-BE49-F238E27FC236}">
                <a16:creationId xmlns:a16="http://schemas.microsoft.com/office/drawing/2014/main" id="{71971FC1-F2E6-4E68-8245-184991D6EF5B}"/>
              </a:ext>
            </a:extLst>
          </p:cNvPr>
          <p:cNvSpPr>
            <a:spLocks noGrp="1"/>
          </p:cNvSpPr>
          <p:nvPr>
            <p:ph type="pic" sz="quarter" idx="15" hasCustomPrompt="1"/>
          </p:nvPr>
        </p:nvSpPr>
        <p:spPr>
          <a:xfrm>
            <a:off x="0" y="0"/>
            <a:ext cx="12192000" cy="6858000"/>
          </a:xfrm>
          <a:prstGeom prst="rect">
            <a:avLst/>
          </a:prstGeom>
          <a:noFill/>
        </p:spPr>
        <p:txBody>
          <a:bodyPr anchor="b"/>
          <a:lstStyle>
            <a:lvl1pPr algn="r">
              <a:defRPr sz="1100">
                <a:solidFill>
                  <a:schemeClr val="tx2"/>
                </a:solidFill>
              </a:defRPr>
            </a:lvl1pPr>
          </a:lstStyle>
          <a:p>
            <a:r>
              <a:rPr lang="nl-NL"/>
              <a:t>Click on the icon to insert an image &gt; Right Click &gt; Send to Back</a:t>
            </a:r>
            <a:endParaRPr lang="nl-NL" dirty="0"/>
          </a:p>
        </p:txBody>
      </p:sp>
    </p:spTree>
    <p:extLst>
      <p:ext uri="{BB962C8B-B14F-4D97-AF65-F5344CB8AC3E}">
        <p14:creationId xmlns:p14="http://schemas.microsoft.com/office/powerpoint/2010/main" val="302586490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Partial Slide Overlay - narrow">
    <p:spTree>
      <p:nvGrpSpPr>
        <p:cNvPr id="1" name=""/>
        <p:cNvGrpSpPr/>
        <p:nvPr/>
      </p:nvGrpSpPr>
      <p:grpSpPr>
        <a:xfrm>
          <a:off x="0" y="0"/>
          <a:ext cx="0" cy="0"/>
          <a:chOff x="0" y="0"/>
          <a:chExt cx="0" cy="0"/>
        </a:xfrm>
      </p:grpSpPr>
      <p:sp>
        <p:nvSpPr>
          <p:cNvPr id="10" name="Picture Placeholder 3">
            <a:extLst>
              <a:ext uri="{FF2B5EF4-FFF2-40B4-BE49-F238E27FC236}">
                <a16:creationId xmlns:a16="http://schemas.microsoft.com/office/drawing/2014/main" id="{B4049965-34B5-48F5-8EBC-41C49A331132}"/>
              </a:ext>
            </a:extLst>
          </p:cNvPr>
          <p:cNvSpPr>
            <a:spLocks noGrp="1"/>
          </p:cNvSpPr>
          <p:nvPr>
            <p:ph type="pic" sz="quarter" idx="15" hasCustomPrompt="1"/>
          </p:nvPr>
        </p:nvSpPr>
        <p:spPr>
          <a:xfrm>
            <a:off x="0" y="0"/>
            <a:ext cx="12192000" cy="6858000"/>
          </a:xfrm>
          <a:prstGeom prst="rect">
            <a:avLst/>
          </a:prstGeom>
          <a:noFill/>
        </p:spPr>
        <p:txBody>
          <a:bodyPr anchor="b"/>
          <a:lstStyle>
            <a:lvl1pPr algn="r">
              <a:defRPr sz="1100">
                <a:solidFill>
                  <a:schemeClr val="tx2"/>
                </a:solidFill>
              </a:defRPr>
            </a:lvl1pPr>
          </a:lstStyle>
          <a:p>
            <a:r>
              <a:rPr lang="nl-NL"/>
              <a:t>Click on the icon to insert an image &gt; Right Click &gt; Send to Back</a:t>
            </a:r>
            <a:endParaRPr lang="nl-NL" dirty="0"/>
          </a:p>
        </p:txBody>
      </p:sp>
      <p:sp>
        <p:nvSpPr>
          <p:cNvPr id="8" name="Rectangle 7">
            <a:extLst>
              <a:ext uri="{FF2B5EF4-FFF2-40B4-BE49-F238E27FC236}">
                <a16:creationId xmlns:a16="http://schemas.microsoft.com/office/drawing/2014/main" id="{72E1C252-F8D8-B245-A44E-63FC8C772147}"/>
              </a:ext>
            </a:extLst>
          </p:cNvPr>
          <p:cNvSpPr/>
          <p:nvPr userDrawn="1"/>
        </p:nvSpPr>
        <p:spPr>
          <a:xfrm>
            <a:off x="0" y="0"/>
            <a:ext cx="3075709" cy="6858000"/>
          </a:xfrm>
          <a:prstGeom prst="rect">
            <a:avLst/>
          </a:prstGeom>
          <a:solidFill>
            <a:schemeClr val="accent1">
              <a:alpha val="75000"/>
            </a:schemeClr>
          </a:solidFill>
          <a:ln w="1905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nl-NL"/>
              <a:t> </a:t>
            </a:r>
            <a:endParaRPr lang="nl-NL" dirty="0"/>
          </a:p>
        </p:txBody>
      </p:sp>
      <p:sp>
        <p:nvSpPr>
          <p:cNvPr id="2" name="Title 1">
            <a:extLst>
              <a:ext uri="{FF2B5EF4-FFF2-40B4-BE49-F238E27FC236}">
                <a16:creationId xmlns:a16="http://schemas.microsoft.com/office/drawing/2014/main" id="{B55ECC8B-4B56-4777-97FD-BF1D9B8F06E6}"/>
              </a:ext>
            </a:extLst>
          </p:cNvPr>
          <p:cNvSpPr>
            <a:spLocks noGrp="1"/>
          </p:cNvSpPr>
          <p:nvPr>
            <p:ph type="title" hasCustomPrompt="1"/>
          </p:nvPr>
        </p:nvSpPr>
        <p:spPr>
          <a:xfrm>
            <a:off x="457201" y="1600200"/>
            <a:ext cx="2466108" cy="914400"/>
          </a:xfrm>
        </p:spPr>
        <p:txBody>
          <a:bodyPr rIns="90000">
            <a:noAutofit/>
          </a:bodyPr>
          <a:lstStyle>
            <a:lvl1pPr>
              <a:defRPr sz="2800">
                <a:solidFill>
                  <a:schemeClr val="bg1"/>
                </a:solidFill>
              </a:defRPr>
            </a:lvl1pPr>
          </a:lstStyle>
          <a:p>
            <a:r>
              <a:rPr lang="nl-NL"/>
              <a:t>Click to edit Title</a:t>
            </a:r>
            <a:endParaRPr lang="nl-NL" dirty="0"/>
          </a:p>
        </p:txBody>
      </p:sp>
      <p:sp>
        <p:nvSpPr>
          <p:cNvPr id="9" name="Text Placeholder 16">
            <a:extLst>
              <a:ext uri="{FF2B5EF4-FFF2-40B4-BE49-F238E27FC236}">
                <a16:creationId xmlns:a16="http://schemas.microsoft.com/office/drawing/2014/main" id="{19AF6AE8-D2B1-4EB5-BBB4-9077B1F7CBEC}"/>
              </a:ext>
            </a:extLst>
          </p:cNvPr>
          <p:cNvSpPr>
            <a:spLocks noGrp="1"/>
          </p:cNvSpPr>
          <p:nvPr>
            <p:ph type="body" sz="quarter" idx="14" hasCustomPrompt="1"/>
          </p:nvPr>
        </p:nvSpPr>
        <p:spPr>
          <a:xfrm>
            <a:off x="457200" y="2743200"/>
            <a:ext cx="2466109" cy="2514600"/>
          </a:xfrm>
          <a:prstGeom prst="rect">
            <a:avLst/>
          </a:prstGeom>
        </p:spPr>
        <p:txBody>
          <a:bodyPr lIns="0" tIns="0" rIns="90000" bIns="0"/>
          <a:lstStyle>
            <a:lvl1pPr>
              <a:lnSpc>
                <a:spcPct val="100000"/>
              </a:lnSpc>
              <a:spcBef>
                <a:spcPts val="600"/>
              </a:spcBef>
              <a:spcAft>
                <a:spcPts val="1200"/>
              </a:spcAft>
              <a:defRPr sz="1600" b="0">
                <a:solidFill>
                  <a:schemeClr val="bg1"/>
                </a:solidFill>
              </a:defRPr>
            </a:lvl1pPr>
          </a:lstStyle>
          <a:p>
            <a:pPr lvl="0"/>
            <a:r>
              <a:rPr lang="nl-NL"/>
              <a:t>Click to add text</a:t>
            </a:r>
            <a:endParaRPr lang="nl-NL" dirty="0"/>
          </a:p>
        </p:txBody>
      </p:sp>
      <p:sp>
        <p:nvSpPr>
          <p:cNvPr id="14" name="Date Placeholder 2">
            <a:extLst>
              <a:ext uri="{FF2B5EF4-FFF2-40B4-BE49-F238E27FC236}">
                <a16:creationId xmlns:a16="http://schemas.microsoft.com/office/drawing/2014/main" id="{F7EFBD7E-84AE-4193-97A7-6053CA8057AB}"/>
              </a:ext>
            </a:extLst>
          </p:cNvPr>
          <p:cNvSpPr>
            <a:spLocks noGrp="1"/>
          </p:cNvSpPr>
          <p:nvPr>
            <p:ph type="dt" sz="half" idx="10"/>
          </p:nvPr>
        </p:nvSpPr>
        <p:spPr>
          <a:xfrm>
            <a:off x="9067800" y="6446837"/>
            <a:ext cx="1714500" cy="365125"/>
          </a:xfrm>
        </p:spPr>
        <p:txBody>
          <a:bodyPr/>
          <a:lstStyle>
            <a:lvl1pPr>
              <a:defRPr>
                <a:solidFill>
                  <a:srgbClr val="C2C1C1"/>
                </a:solidFill>
              </a:defRPr>
            </a:lvl1pPr>
          </a:lstStyle>
          <a:p>
            <a:fld id="{728B004E-4B0B-4DF1-AA0F-92C7B3BE2D33}" type="datetime3">
              <a:rPr lang="nl-NL" smtClean="0"/>
              <a:t>15/8/23</a:t>
            </a:fld>
            <a:endParaRPr lang="nl-NL" dirty="0"/>
          </a:p>
        </p:txBody>
      </p:sp>
      <p:sp>
        <p:nvSpPr>
          <p:cNvPr id="15" name="Footer Placeholder 3">
            <a:extLst>
              <a:ext uri="{FF2B5EF4-FFF2-40B4-BE49-F238E27FC236}">
                <a16:creationId xmlns:a16="http://schemas.microsoft.com/office/drawing/2014/main" id="{06ED1264-F351-4CA8-9D38-F5167E4E7F62}"/>
              </a:ext>
            </a:extLst>
          </p:cNvPr>
          <p:cNvSpPr>
            <a:spLocks noGrp="1"/>
          </p:cNvSpPr>
          <p:nvPr>
            <p:ph type="ftr" sz="quarter" idx="11"/>
          </p:nvPr>
        </p:nvSpPr>
        <p:spPr>
          <a:xfrm>
            <a:off x="457200" y="6446837"/>
            <a:ext cx="1676400" cy="365125"/>
          </a:xfrm>
        </p:spPr>
        <p:txBody>
          <a:bodyPr/>
          <a:lstStyle>
            <a:lvl1pPr>
              <a:defRPr>
                <a:solidFill>
                  <a:srgbClr val="C2C1C1"/>
                </a:solidFill>
              </a:defRPr>
            </a:lvl1pPr>
          </a:lstStyle>
          <a:p>
            <a:r>
              <a:rPr lang="nl-NL"/>
              <a:t>© Arcadis 2022</a:t>
            </a:r>
            <a:endParaRPr lang="nl-NL" dirty="0"/>
          </a:p>
        </p:txBody>
      </p:sp>
      <p:sp>
        <p:nvSpPr>
          <p:cNvPr id="16" name="Slide Number Placeholder 4">
            <a:extLst>
              <a:ext uri="{FF2B5EF4-FFF2-40B4-BE49-F238E27FC236}">
                <a16:creationId xmlns:a16="http://schemas.microsoft.com/office/drawing/2014/main" id="{574CAA3B-8EAA-4562-9B16-819D52DA0A2D}"/>
              </a:ext>
            </a:extLst>
          </p:cNvPr>
          <p:cNvSpPr>
            <a:spLocks noGrp="1"/>
          </p:cNvSpPr>
          <p:nvPr>
            <p:ph type="sldNum" sz="quarter" idx="12"/>
          </p:nvPr>
        </p:nvSpPr>
        <p:spPr>
          <a:xfrm>
            <a:off x="11010900" y="6446837"/>
            <a:ext cx="723900" cy="365125"/>
          </a:xfrm>
        </p:spPr>
        <p:txBody>
          <a:bodyPr/>
          <a:lstStyle>
            <a:lvl1pPr>
              <a:defRPr>
                <a:solidFill>
                  <a:schemeClr val="accent1"/>
                </a:solidFill>
              </a:defRPr>
            </a:lvl1pPr>
          </a:lstStyle>
          <a:p>
            <a:fld id="{2FE63AA4-120D-435A-A130-F49443AF7CBF}" type="slidenum">
              <a:rPr lang="nl-NL" smtClean="0"/>
              <a:pPr/>
              <a:t>‹nr.›</a:t>
            </a:fld>
            <a:endParaRPr lang="nl-NL" dirty="0"/>
          </a:p>
        </p:txBody>
      </p:sp>
    </p:spTree>
    <p:extLst>
      <p:ext uri="{BB962C8B-B14F-4D97-AF65-F5344CB8AC3E}">
        <p14:creationId xmlns:p14="http://schemas.microsoft.com/office/powerpoint/2010/main" val="75335265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Partial Slide Overlay - wide">
    <p:spTree>
      <p:nvGrpSpPr>
        <p:cNvPr id="1" name=""/>
        <p:cNvGrpSpPr/>
        <p:nvPr/>
      </p:nvGrpSpPr>
      <p:grpSpPr>
        <a:xfrm>
          <a:off x="0" y="0"/>
          <a:ext cx="0" cy="0"/>
          <a:chOff x="0" y="0"/>
          <a:chExt cx="0" cy="0"/>
        </a:xfrm>
      </p:grpSpPr>
      <p:sp>
        <p:nvSpPr>
          <p:cNvPr id="10" name="Picture Placeholder 3">
            <a:extLst>
              <a:ext uri="{FF2B5EF4-FFF2-40B4-BE49-F238E27FC236}">
                <a16:creationId xmlns:a16="http://schemas.microsoft.com/office/drawing/2014/main" id="{B4049965-34B5-48F5-8EBC-41C49A331132}"/>
              </a:ext>
            </a:extLst>
          </p:cNvPr>
          <p:cNvSpPr>
            <a:spLocks noGrp="1"/>
          </p:cNvSpPr>
          <p:nvPr>
            <p:ph type="pic" sz="quarter" idx="15" hasCustomPrompt="1"/>
          </p:nvPr>
        </p:nvSpPr>
        <p:spPr>
          <a:xfrm>
            <a:off x="0" y="0"/>
            <a:ext cx="12192000" cy="6858000"/>
          </a:xfrm>
          <a:prstGeom prst="rect">
            <a:avLst/>
          </a:prstGeom>
          <a:noFill/>
        </p:spPr>
        <p:txBody>
          <a:bodyPr anchor="b"/>
          <a:lstStyle>
            <a:lvl1pPr algn="r">
              <a:defRPr sz="1100">
                <a:solidFill>
                  <a:schemeClr val="tx2"/>
                </a:solidFill>
              </a:defRPr>
            </a:lvl1pPr>
          </a:lstStyle>
          <a:p>
            <a:r>
              <a:rPr lang="nl-NL"/>
              <a:t>Click on the icon to insert an image &gt; Right Click &gt; Send to Back</a:t>
            </a:r>
            <a:endParaRPr lang="nl-NL" dirty="0"/>
          </a:p>
        </p:txBody>
      </p:sp>
      <p:sp>
        <p:nvSpPr>
          <p:cNvPr id="8" name="Rectangle 7">
            <a:extLst>
              <a:ext uri="{FF2B5EF4-FFF2-40B4-BE49-F238E27FC236}">
                <a16:creationId xmlns:a16="http://schemas.microsoft.com/office/drawing/2014/main" id="{48C72079-4A6D-BB42-9B2B-1FC3AED21668}"/>
              </a:ext>
            </a:extLst>
          </p:cNvPr>
          <p:cNvSpPr/>
          <p:nvPr userDrawn="1"/>
        </p:nvSpPr>
        <p:spPr>
          <a:xfrm>
            <a:off x="0" y="0"/>
            <a:ext cx="5029199" cy="6858000"/>
          </a:xfrm>
          <a:prstGeom prst="rect">
            <a:avLst/>
          </a:prstGeom>
          <a:solidFill>
            <a:schemeClr val="accent1">
              <a:alpha val="75000"/>
            </a:schemeClr>
          </a:solidFill>
          <a:ln w="1905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nl-NL"/>
              <a:t> </a:t>
            </a:r>
            <a:endParaRPr lang="nl-NL" dirty="0"/>
          </a:p>
        </p:txBody>
      </p:sp>
      <p:sp>
        <p:nvSpPr>
          <p:cNvPr id="2" name="Title 1">
            <a:extLst>
              <a:ext uri="{FF2B5EF4-FFF2-40B4-BE49-F238E27FC236}">
                <a16:creationId xmlns:a16="http://schemas.microsoft.com/office/drawing/2014/main" id="{B55ECC8B-4B56-4777-97FD-BF1D9B8F06E6}"/>
              </a:ext>
            </a:extLst>
          </p:cNvPr>
          <p:cNvSpPr>
            <a:spLocks noGrp="1"/>
          </p:cNvSpPr>
          <p:nvPr>
            <p:ph type="title" hasCustomPrompt="1"/>
          </p:nvPr>
        </p:nvSpPr>
        <p:spPr>
          <a:xfrm>
            <a:off x="457201" y="1600201"/>
            <a:ext cx="4378036" cy="1142998"/>
          </a:xfrm>
        </p:spPr>
        <p:txBody>
          <a:bodyPr>
            <a:noAutofit/>
          </a:bodyPr>
          <a:lstStyle>
            <a:lvl1pPr>
              <a:lnSpc>
                <a:spcPct val="90000"/>
              </a:lnSpc>
              <a:defRPr sz="3500">
                <a:solidFill>
                  <a:schemeClr val="bg1"/>
                </a:solidFill>
              </a:defRPr>
            </a:lvl1pPr>
          </a:lstStyle>
          <a:p>
            <a:r>
              <a:rPr lang="nl-NL"/>
              <a:t>Click to edit Title</a:t>
            </a:r>
            <a:endParaRPr lang="nl-NL" dirty="0"/>
          </a:p>
        </p:txBody>
      </p:sp>
      <p:sp>
        <p:nvSpPr>
          <p:cNvPr id="9" name="Text Placeholder 16">
            <a:extLst>
              <a:ext uri="{FF2B5EF4-FFF2-40B4-BE49-F238E27FC236}">
                <a16:creationId xmlns:a16="http://schemas.microsoft.com/office/drawing/2014/main" id="{19AF6AE8-D2B1-4EB5-BBB4-9077B1F7CBEC}"/>
              </a:ext>
            </a:extLst>
          </p:cNvPr>
          <p:cNvSpPr>
            <a:spLocks noGrp="1"/>
          </p:cNvSpPr>
          <p:nvPr>
            <p:ph type="body" sz="quarter" idx="14" hasCustomPrompt="1"/>
          </p:nvPr>
        </p:nvSpPr>
        <p:spPr>
          <a:xfrm>
            <a:off x="457201" y="3429000"/>
            <a:ext cx="4378036" cy="1828800"/>
          </a:xfrm>
          <a:prstGeom prst="rect">
            <a:avLst/>
          </a:prstGeom>
        </p:spPr>
        <p:txBody>
          <a:bodyPr lIns="0" tIns="0" rIns="0" bIns="0"/>
          <a:lstStyle>
            <a:lvl1pPr marL="285750" indent="-285750">
              <a:lnSpc>
                <a:spcPct val="90000"/>
              </a:lnSpc>
              <a:spcBef>
                <a:spcPts val="600"/>
              </a:spcBef>
              <a:spcAft>
                <a:spcPts val="1200"/>
              </a:spcAft>
              <a:buClr>
                <a:schemeClr val="bg1"/>
              </a:buClr>
              <a:buFont typeface="Arial" panose="020B0604020202020204" pitchFamily="34" charset="0"/>
              <a:buChar char="•"/>
              <a:defRPr sz="1600" b="0">
                <a:solidFill>
                  <a:schemeClr val="bg1"/>
                </a:solidFill>
              </a:defRPr>
            </a:lvl1pPr>
          </a:lstStyle>
          <a:p>
            <a:pPr lvl="0"/>
            <a:r>
              <a:rPr lang="nl-NL"/>
              <a:t>Click to add text</a:t>
            </a:r>
            <a:endParaRPr lang="nl-NL" dirty="0"/>
          </a:p>
        </p:txBody>
      </p:sp>
      <p:sp>
        <p:nvSpPr>
          <p:cNvPr id="14" name="Date Placeholder 2">
            <a:extLst>
              <a:ext uri="{FF2B5EF4-FFF2-40B4-BE49-F238E27FC236}">
                <a16:creationId xmlns:a16="http://schemas.microsoft.com/office/drawing/2014/main" id="{F7EFBD7E-84AE-4193-97A7-6053CA8057AB}"/>
              </a:ext>
            </a:extLst>
          </p:cNvPr>
          <p:cNvSpPr>
            <a:spLocks noGrp="1"/>
          </p:cNvSpPr>
          <p:nvPr>
            <p:ph type="dt" sz="half" idx="10"/>
          </p:nvPr>
        </p:nvSpPr>
        <p:spPr>
          <a:xfrm>
            <a:off x="9067800" y="6446837"/>
            <a:ext cx="1714500" cy="365125"/>
          </a:xfrm>
        </p:spPr>
        <p:txBody>
          <a:bodyPr/>
          <a:lstStyle>
            <a:lvl1pPr>
              <a:defRPr>
                <a:solidFill>
                  <a:srgbClr val="C2C1C1"/>
                </a:solidFill>
              </a:defRPr>
            </a:lvl1pPr>
          </a:lstStyle>
          <a:p>
            <a:fld id="{728B004E-4B0B-4DF1-AA0F-92C7B3BE2D33}" type="datetime3">
              <a:rPr lang="nl-NL" smtClean="0"/>
              <a:t>15/8/23</a:t>
            </a:fld>
            <a:endParaRPr lang="nl-NL" dirty="0"/>
          </a:p>
        </p:txBody>
      </p:sp>
      <p:sp>
        <p:nvSpPr>
          <p:cNvPr id="15" name="Footer Placeholder 3">
            <a:extLst>
              <a:ext uri="{FF2B5EF4-FFF2-40B4-BE49-F238E27FC236}">
                <a16:creationId xmlns:a16="http://schemas.microsoft.com/office/drawing/2014/main" id="{06ED1264-F351-4CA8-9D38-F5167E4E7F62}"/>
              </a:ext>
            </a:extLst>
          </p:cNvPr>
          <p:cNvSpPr>
            <a:spLocks noGrp="1"/>
          </p:cNvSpPr>
          <p:nvPr>
            <p:ph type="ftr" sz="quarter" idx="11"/>
          </p:nvPr>
        </p:nvSpPr>
        <p:spPr>
          <a:xfrm>
            <a:off x="457200" y="6446837"/>
            <a:ext cx="1676400" cy="365125"/>
          </a:xfrm>
        </p:spPr>
        <p:txBody>
          <a:bodyPr/>
          <a:lstStyle>
            <a:lvl1pPr>
              <a:defRPr>
                <a:solidFill>
                  <a:srgbClr val="C2C1C1"/>
                </a:solidFill>
              </a:defRPr>
            </a:lvl1pPr>
          </a:lstStyle>
          <a:p>
            <a:r>
              <a:rPr lang="nl-NL"/>
              <a:t>© Arcadis 2022</a:t>
            </a:r>
            <a:endParaRPr lang="nl-NL" dirty="0"/>
          </a:p>
        </p:txBody>
      </p:sp>
      <p:sp>
        <p:nvSpPr>
          <p:cNvPr id="16" name="Slide Number Placeholder 4">
            <a:extLst>
              <a:ext uri="{FF2B5EF4-FFF2-40B4-BE49-F238E27FC236}">
                <a16:creationId xmlns:a16="http://schemas.microsoft.com/office/drawing/2014/main" id="{574CAA3B-8EAA-4562-9B16-819D52DA0A2D}"/>
              </a:ext>
            </a:extLst>
          </p:cNvPr>
          <p:cNvSpPr>
            <a:spLocks noGrp="1"/>
          </p:cNvSpPr>
          <p:nvPr>
            <p:ph type="sldNum" sz="quarter" idx="12"/>
          </p:nvPr>
        </p:nvSpPr>
        <p:spPr>
          <a:xfrm>
            <a:off x="11010900" y="6446837"/>
            <a:ext cx="723900" cy="365125"/>
          </a:xfrm>
        </p:spPr>
        <p:txBody>
          <a:bodyPr/>
          <a:lstStyle>
            <a:lvl1pPr>
              <a:defRPr>
                <a:solidFill>
                  <a:schemeClr val="accent1"/>
                </a:solidFill>
              </a:defRPr>
            </a:lvl1pPr>
          </a:lstStyle>
          <a:p>
            <a:fld id="{2FE63AA4-120D-435A-A130-F49443AF7CBF}" type="slidenum">
              <a:rPr lang="nl-NL" smtClean="0"/>
              <a:pPr/>
              <a:t>‹nr.›</a:t>
            </a:fld>
            <a:endParaRPr lang="nl-NL" dirty="0"/>
          </a:p>
        </p:txBody>
      </p:sp>
    </p:spTree>
    <p:extLst>
      <p:ext uri="{BB962C8B-B14F-4D97-AF65-F5344CB8AC3E}">
        <p14:creationId xmlns:p14="http://schemas.microsoft.com/office/powerpoint/2010/main" val="22429275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ver - Image-le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12B95FE4-F082-4D42-AA27-BEF50E823B3D}"/>
              </a:ext>
            </a:extLst>
          </p:cNvPr>
          <p:cNvSpPr>
            <a:spLocks noGrp="1"/>
          </p:cNvSpPr>
          <p:nvPr>
            <p:ph type="pic" sz="quarter" idx="14" hasCustomPrompt="1"/>
          </p:nvPr>
        </p:nvSpPr>
        <p:spPr>
          <a:xfrm>
            <a:off x="0" y="0"/>
            <a:ext cx="12192000" cy="6858000"/>
          </a:xfrm>
          <a:prstGeom prst="rect">
            <a:avLst/>
          </a:prstGeom>
          <a:noFill/>
        </p:spPr>
        <p:txBody>
          <a:bodyPr tIns="91440" bIns="91440" anchor="b"/>
          <a:lstStyle>
            <a:lvl1pPr algn="r">
              <a:defRPr sz="1100">
                <a:solidFill>
                  <a:schemeClr val="bg2"/>
                </a:solidFill>
              </a:defRPr>
            </a:lvl1pPr>
          </a:lstStyle>
          <a:p>
            <a:r>
              <a:rPr lang="nl-NL" sz="1000"/>
              <a:t>Click on the icon to insert an image &gt; Right Click &gt; Send to Back</a:t>
            </a:r>
            <a:endParaRPr lang="nl-NL" dirty="0"/>
          </a:p>
        </p:txBody>
      </p:sp>
      <p:sp>
        <p:nvSpPr>
          <p:cNvPr id="17" name="Text Placeholder 16">
            <a:extLst>
              <a:ext uri="{FF2B5EF4-FFF2-40B4-BE49-F238E27FC236}">
                <a16:creationId xmlns:a16="http://schemas.microsoft.com/office/drawing/2014/main" id="{536FC3B7-CE63-45A8-AF2C-CCB25DA9F133}"/>
              </a:ext>
            </a:extLst>
          </p:cNvPr>
          <p:cNvSpPr>
            <a:spLocks noGrp="1"/>
          </p:cNvSpPr>
          <p:nvPr>
            <p:ph type="body" sz="quarter" idx="10" hasCustomPrompt="1"/>
          </p:nvPr>
        </p:nvSpPr>
        <p:spPr>
          <a:xfrm>
            <a:off x="457200" y="2286000"/>
            <a:ext cx="11277600" cy="1371600"/>
          </a:xfrm>
          <a:prstGeom prst="rect">
            <a:avLst/>
          </a:prstGeom>
        </p:spPr>
        <p:txBody>
          <a:bodyPr lIns="0" tIns="0" rIns="0" bIns="0"/>
          <a:lstStyle>
            <a:lvl1pPr>
              <a:spcBef>
                <a:spcPts val="600"/>
              </a:spcBef>
              <a:spcAft>
                <a:spcPts val="1200"/>
              </a:spcAft>
              <a:defRPr sz="5600" b="1">
                <a:solidFill>
                  <a:schemeClr val="accent1"/>
                </a:solidFill>
              </a:defRPr>
            </a:lvl1pPr>
          </a:lstStyle>
          <a:p>
            <a:pPr lvl="0"/>
            <a:r>
              <a:rPr lang="nl-NL"/>
              <a:t>Image-led cover title</a:t>
            </a:r>
            <a:endParaRPr lang="nl-NL" dirty="0"/>
          </a:p>
        </p:txBody>
      </p:sp>
      <p:sp>
        <p:nvSpPr>
          <p:cNvPr id="19" name="Text Placeholder 16">
            <a:extLst>
              <a:ext uri="{FF2B5EF4-FFF2-40B4-BE49-F238E27FC236}">
                <a16:creationId xmlns:a16="http://schemas.microsoft.com/office/drawing/2014/main" id="{E5723794-4E50-48A6-BA6C-7CDB91BB6364}"/>
              </a:ext>
            </a:extLst>
          </p:cNvPr>
          <p:cNvSpPr>
            <a:spLocks noGrp="1"/>
          </p:cNvSpPr>
          <p:nvPr>
            <p:ph type="body" sz="quarter" idx="12" hasCustomPrompt="1"/>
          </p:nvPr>
        </p:nvSpPr>
        <p:spPr>
          <a:xfrm>
            <a:off x="457200" y="4103370"/>
            <a:ext cx="11277600" cy="228600"/>
          </a:xfrm>
          <a:prstGeom prst="rect">
            <a:avLst/>
          </a:prstGeom>
        </p:spPr>
        <p:txBody>
          <a:bodyPr lIns="0" tIns="0" rIns="0" bIns="0"/>
          <a:lstStyle>
            <a:lvl1pPr>
              <a:spcBef>
                <a:spcPts val="600"/>
              </a:spcBef>
              <a:spcAft>
                <a:spcPts val="1200"/>
              </a:spcAft>
              <a:defRPr sz="2100" b="1">
                <a:solidFill>
                  <a:schemeClr val="tx1"/>
                </a:solidFill>
              </a:defRPr>
            </a:lvl1pPr>
          </a:lstStyle>
          <a:p>
            <a:pPr lvl="0"/>
            <a:r>
              <a:rPr lang="nl-NL"/>
              <a:t>Presentation Subtitle</a:t>
            </a:r>
            <a:endParaRPr lang="nl-NL" dirty="0"/>
          </a:p>
        </p:txBody>
      </p:sp>
      <p:sp>
        <p:nvSpPr>
          <p:cNvPr id="20" name="Text Placeholder 16">
            <a:extLst>
              <a:ext uri="{FF2B5EF4-FFF2-40B4-BE49-F238E27FC236}">
                <a16:creationId xmlns:a16="http://schemas.microsoft.com/office/drawing/2014/main" id="{60CA5305-0A60-41DB-809C-6E372BA944E9}"/>
              </a:ext>
            </a:extLst>
          </p:cNvPr>
          <p:cNvSpPr>
            <a:spLocks noGrp="1"/>
          </p:cNvSpPr>
          <p:nvPr>
            <p:ph type="body" sz="quarter" idx="13" hasCustomPrompt="1"/>
          </p:nvPr>
        </p:nvSpPr>
        <p:spPr>
          <a:xfrm>
            <a:off x="457200" y="4572000"/>
            <a:ext cx="11277600" cy="228600"/>
          </a:xfrm>
          <a:prstGeom prst="rect">
            <a:avLst/>
          </a:prstGeom>
        </p:spPr>
        <p:txBody>
          <a:bodyPr lIns="0" tIns="0" rIns="0" bIns="0"/>
          <a:lstStyle>
            <a:lvl1pPr>
              <a:spcBef>
                <a:spcPts val="600"/>
              </a:spcBef>
              <a:spcAft>
                <a:spcPts val="1200"/>
              </a:spcAft>
              <a:defRPr sz="1600" b="1">
                <a:solidFill>
                  <a:schemeClr val="tx1"/>
                </a:solidFill>
              </a:defRPr>
            </a:lvl1pPr>
          </a:lstStyle>
          <a:p>
            <a:pPr lvl="0"/>
            <a:r>
              <a:rPr lang="nl-NL"/>
              <a:t>Date</a:t>
            </a:r>
            <a:endParaRPr lang="nl-NL" dirty="0"/>
          </a:p>
        </p:txBody>
      </p:sp>
      <p:pic>
        <p:nvPicPr>
          <p:cNvPr id="4" name="Picture 3">
            <a:extLst>
              <a:ext uri="{FF2B5EF4-FFF2-40B4-BE49-F238E27FC236}">
                <a16:creationId xmlns:a16="http://schemas.microsoft.com/office/drawing/2014/main" id="{88905924-A12C-46E2-8B7D-627E1AA76C24}"/>
              </a:ext>
            </a:extLst>
          </p:cNvPr>
          <p:cNvPicPr>
            <a:picLocks noChangeAspect="1"/>
          </p:cNvPicPr>
          <p:nvPr userDrawn="1"/>
        </p:nvPicPr>
        <p:blipFill>
          <a:blip r:embed="rId2"/>
          <a:stretch>
            <a:fillRect/>
          </a:stretch>
        </p:blipFill>
        <p:spPr>
          <a:xfrm>
            <a:off x="10236200" y="457200"/>
            <a:ext cx="1498600" cy="228631"/>
          </a:xfrm>
          <a:prstGeom prst="rect">
            <a:avLst/>
          </a:prstGeom>
        </p:spPr>
      </p:pic>
    </p:spTree>
    <p:extLst>
      <p:ext uri="{BB962C8B-B14F-4D97-AF65-F5344CB8AC3E}">
        <p14:creationId xmlns:p14="http://schemas.microsoft.com/office/powerpoint/2010/main" val="267830899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olor tint block">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1C43E271-585A-4BE6-84C9-3787B822945E}"/>
              </a:ext>
            </a:extLst>
          </p:cNvPr>
          <p:cNvSpPr/>
          <p:nvPr userDrawn="1"/>
        </p:nvSpPr>
        <p:spPr>
          <a:xfrm>
            <a:off x="0" y="0"/>
            <a:ext cx="5029200" cy="6857999"/>
          </a:xfrm>
          <a:prstGeom prst="rect">
            <a:avLst/>
          </a:prstGeom>
          <a:solidFill>
            <a:srgbClr val="E7E6E6"/>
          </a:solidFill>
          <a:ln w="1905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dirty="0"/>
          </a:p>
        </p:txBody>
      </p:sp>
      <p:sp>
        <p:nvSpPr>
          <p:cNvPr id="10" name="Picture Placeholder 3">
            <a:extLst>
              <a:ext uri="{FF2B5EF4-FFF2-40B4-BE49-F238E27FC236}">
                <a16:creationId xmlns:a16="http://schemas.microsoft.com/office/drawing/2014/main" id="{B4049965-34B5-48F5-8EBC-41C49A331132}"/>
              </a:ext>
            </a:extLst>
          </p:cNvPr>
          <p:cNvSpPr>
            <a:spLocks noGrp="1"/>
          </p:cNvSpPr>
          <p:nvPr>
            <p:ph type="pic" sz="quarter" idx="15" hasCustomPrompt="1"/>
          </p:nvPr>
        </p:nvSpPr>
        <p:spPr>
          <a:xfrm>
            <a:off x="5257800" y="914400"/>
            <a:ext cx="6477000" cy="2971800"/>
          </a:xfrm>
          <a:prstGeom prst="rect">
            <a:avLst/>
          </a:prstGeom>
          <a:noFill/>
        </p:spPr>
        <p:txBody>
          <a:bodyPr anchor="b"/>
          <a:lstStyle>
            <a:lvl1pPr algn="r">
              <a:defRPr sz="1100">
                <a:solidFill>
                  <a:schemeClr val="tx2"/>
                </a:solidFill>
              </a:defRPr>
            </a:lvl1pPr>
          </a:lstStyle>
          <a:p>
            <a:r>
              <a:rPr lang="nl-NL"/>
              <a:t>Click on the icon to insert an image</a:t>
            </a:r>
            <a:endParaRPr lang="nl-NL" dirty="0"/>
          </a:p>
        </p:txBody>
      </p:sp>
      <p:sp>
        <p:nvSpPr>
          <p:cNvPr id="2" name="Title 1">
            <a:extLst>
              <a:ext uri="{FF2B5EF4-FFF2-40B4-BE49-F238E27FC236}">
                <a16:creationId xmlns:a16="http://schemas.microsoft.com/office/drawing/2014/main" id="{B55ECC8B-4B56-4777-97FD-BF1D9B8F06E6}"/>
              </a:ext>
            </a:extLst>
          </p:cNvPr>
          <p:cNvSpPr>
            <a:spLocks noGrp="1"/>
          </p:cNvSpPr>
          <p:nvPr>
            <p:ph type="title" hasCustomPrompt="1"/>
          </p:nvPr>
        </p:nvSpPr>
        <p:spPr>
          <a:xfrm>
            <a:off x="457201" y="914400"/>
            <a:ext cx="4378036" cy="2743200"/>
          </a:xfrm>
        </p:spPr>
        <p:txBody>
          <a:bodyPr>
            <a:noAutofit/>
          </a:bodyPr>
          <a:lstStyle>
            <a:lvl1pPr>
              <a:lnSpc>
                <a:spcPct val="90000"/>
              </a:lnSpc>
              <a:defRPr sz="4200">
                <a:solidFill>
                  <a:schemeClr val="tx1"/>
                </a:solidFill>
              </a:defRPr>
            </a:lvl1pPr>
          </a:lstStyle>
          <a:p>
            <a:r>
              <a:rPr lang="nl-NL"/>
              <a:t>Click to edit Title</a:t>
            </a:r>
            <a:endParaRPr lang="nl-NL" dirty="0"/>
          </a:p>
        </p:txBody>
      </p:sp>
      <p:sp>
        <p:nvSpPr>
          <p:cNvPr id="9" name="Text Placeholder 16">
            <a:extLst>
              <a:ext uri="{FF2B5EF4-FFF2-40B4-BE49-F238E27FC236}">
                <a16:creationId xmlns:a16="http://schemas.microsoft.com/office/drawing/2014/main" id="{19AF6AE8-D2B1-4EB5-BBB4-9077B1F7CBEC}"/>
              </a:ext>
            </a:extLst>
          </p:cNvPr>
          <p:cNvSpPr>
            <a:spLocks noGrp="1"/>
          </p:cNvSpPr>
          <p:nvPr>
            <p:ph type="body" sz="quarter" idx="14" hasCustomPrompt="1"/>
          </p:nvPr>
        </p:nvSpPr>
        <p:spPr>
          <a:xfrm>
            <a:off x="457201" y="4114800"/>
            <a:ext cx="4378036" cy="2286000"/>
          </a:xfrm>
          <a:prstGeom prst="rect">
            <a:avLst/>
          </a:prstGeom>
        </p:spPr>
        <p:txBody>
          <a:bodyPr lIns="0" tIns="0" rIns="0" bIns="0"/>
          <a:lstStyle>
            <a:lvl1pPr marL="0" indent="0">
              <a:lnSpc>
                <a:spcPct val="90000"/>
              </a:lnSpc>
              <a:spcBef>
                <a:spcPts val="600"/>
              </a:spcBef>
              <a:spcAft>
                <a:spcPts val="1200"/>
              </a:spcAft>
              <a:buClr>
                <a:schemeClr val="bg1"/>
              </a:buClr>
              <a:buFont typeface="Arial" panose="020B0604020202020204" pitchFamily="34" charset="0"/>
              <a:buNone/>
              <a:defRPr sz="1800" b="0">
                <a:solidFill>
                  <a:schemeClr val="accent1"/>
                </a:solidFill>
              </a:defRPr>
            </a:lvl1pPr>
          </a:lstStyle>
          <a:p>
            <a:pPr lvl="0"/>
            <a:r>
              <a:rPr lang="nl-NL"/>
              <a:t>Click to add text</a:t>
            </a:r>
            <a:endParaRPr lang="nl-NL" dirty="0"/>
          </a:p>
        </p:txBody>
      </p:sp>
      <p:sp>
        <p:nvSpPr>
          <p:cNvPr id="14" name="Date Placeholder 2">
            <a:extLst>
              <a:ext uri="{FF2B5EF4-FFF2-40B4-BE49-F238E27FC236}">
                <a16:creationId xmlns:a16="http://schemas.microsoft.com/office/drawing/2014/main" id="{F7EFBD7E-84AE-4193-97A7-6053CA8057AB}"/>
              </a:ext>
            </a:extLst>
          </p:cNvPr>
          <p:cNvSpPr>
            <a:spLocks noGrp="1"/>
          </p:cNvSpPr>
          <p:nvPr>
            <p:ph type="dt" sz="half" idx="10"/>
          </p:nvPr>
        </p:nvSpPr>
        <p:spPr>
          <a:xfrm>
            <a:off x="9067800" y="6446837"/>
            <a:ext cx="1714500" cy="365125"/>
          </a:xfrm>
        </p:spPr>
        <p:txBody>
          <a:bodyPr/>
          <a:lstStyle>
            <a:lvl1pPr>
              <a:defRPr>
                <a:solidFill>
                  <a:srgbClr val="C2C1C1"/>
                </a:solidFill>
              </a:defRPr>
            </a:lvl1pPr>
          </a:lstStyle>
          <a:p>
            <a:fld id="{728B004E-4B0B-4DF1-AA0F-92C7B3BE2D33}" type="datetime3">
              <a:rPr lang="nl-NL" smtClean="0"/>
              <a:t>15/8/23</a:t>
            </a:fld>
            <a:endParaRPr lang="nl-NL" dirty="0"/>
          </a:p>
        </p:txBody>
      </p:sp>
      <p:sp>
        <p:nvSpPr>
          <p:cNvPr id="15" name="Footer Placeholder 3">
            <a:extLst>
              <a:ext uri="{FF2B5EF4-FFF2-40B4-BE49-F238E27FC236}">
                <a16:creationId xmlns:a16="http://schemas.microsoft.com/office/drawing/2014/main" id="{06ED1264-F351-4CA8-9D38-F5167E4E7F62}"/>
              </a:ext>
            </a:extLst>
          </p:cNvPr>
          <p:cNvSpPr>
            <a:spLocks noGrp="1"/>
          </p:cNvSpPr>
          <p:nvPr>
            <p:ph type="ftr" sz="quarter" idx="11"/>
          </p:nvPr>
        </p:nvSpPr>
        <p:spPr>
          <a:xfrm>
            <a:off x="457200" y="6446837"/>
            <a:ext cx="1676400" cy="365125"/>
          </a:xfrm>
        </p:spPr>
        <p:txBody>
          <a:bodyPr/>
          <a:lstStyle>
            <a:lvl1pPr>
              <a:defRPr>
                <a:solidFill>
                  <a:srgbClr val="C2C1C1"/>
                </a:solidFill>
              </a:defRPr>
            </a:lvl1pPr>
          </a:lstStyle>
          <a:p>
            <a:r>
              <a:rPr lang="nl-NL"/>
              <a:t>© Arcadis 2022</a:t>
            </a:r>
            <a:endParaRPr lang="nl-NL" dirty="0"/>
          </a:p>
        </p:txBody>
      </p:sp>
      <p:sp>
        <p:nvSpPr>
          <p:cNvPr id="16" name="Slide Number Placeholder 4">
            <a:extLst>
              <a:ext uri="{FF2B5EF4-FFF2-40B4-BE49-F238E27FC236}">
                <a16:creationId xmlns:a16="http://schemas.microsoft.com/office/drawing/2014/main" id="{574CAA3B-8EAA-4562-9B16-819D52DA0A2D}"/>
              </a:ext>
            </a:extLst>
          </p:cNvPr>
          <p:cNvSpPr>
            <a:spLocks noGrp="1"/>
          </p:cNvSpPr>
          <p:nvPr>
            <p:ph type="sldNum" sz="quarter" idx="12"/>
          </p:nvPr>
        </p:nvSpPr>
        <p:spPr>
          <a:xfrm>
            <a:off x="11010900" y="6446837"/>
            <a:ext cx="723900" cy="365125"/>
          </a:xfrm>
        </p:spPr>
        <p:txBody>
          <a:bodyPr/>
          <a:lstStyle>
            <a:lvl1pPr>
              <a:defRPr>
                <a:solidFill>
                  <a:schemeClr val="accent1"/>
                </a:solidFill>
              </a:defRPr>
            </a:lvl1pPr>
          </a:lstStyle>
          <a:p>
            <a:fld id="{2FE63AA4-120D-435A-A130-F49443AF7CBF}" type="slidenum">
              <a:rPr lang="nl-NL" smtClean="0"/>
              <a:pPr/>
              <a:t>‹nr.›</a:t>
            </a:fld>
            <a:endParaRPr lang="nl-NL" dirty="0"/>
          </a:p>
        </p:txBody>
      </p:sp>
      <p:sp>
        <p:nvSpPr>
          <p:cNvPr id="11" name="Text Placeholder 16">
            <a:extLst>
              <a:ext uri="{FF2B5EF4-FFF2-40B4-BE49-F238E27FC236}">
                <a16:creationId xmlns:a16="http://schemas.microsoft.com/office/drawing/2014/main" id="{A2888DD6-4C08-481E-A9EB-9815DF6BFB8D}"/>
              </a:ext>
            </a:extLst>
          </p:cNvPr>
          <p:cNvSpPr>
            <a:spLocks noGrp="1"/>
          </p:cNvSpPr>
          <p:nvPr>
            <p:ph type="body" sz="quarter" idx="16" hasCustomPrompt="1"/>
          </p:nvPr>
        </p:nvSpPr>
        <p:spPr>
          <a:xfrm>
            <a:off x="5285510" y="4114800"/>
            <a:ext cx="2601190" cy="457200"/>
          </a:xfrm>
          <a:prstGeom prst="rect">
            <a:avLst/>
          </a:prstGeom>
        </p:spPr>
        <p:txBody>
          <a:bodyPr lIns="0" tIns="0" rIns="0" bIns="0"/>
          <a:lstStyle>
            <a:lvl1pPr marL="0" indent="0">
              <a:lnSpc>
                <a:spcPct val="90000"/>
              </a:lnSpc>
              <a:spcBef>
                <a:spcPts val="300"/>
              </a:spcBef>
              <a:spcAft>
                <a:spcPts val="600"/>
              </a:spcAft>
              <a:buClr>
                <a:schemeClr val="bg1"/>
              </a:buClr>
              <a:buFont typeface="Arial" panose="020B0604020202020204" pitchFamily="34" charset="0"/>
              <a:buNone/>
              <a:defRPr sz="1600" b="1">
                <a:solidFill>
                  <a:schemeClr val="accent1"/>
                </a:solidFill>
              </a:defRPr>
            </a:lvl1pPr>
          </a:lstStyle>
          <a:p>
            <a:pPr lvl="0"/>
            <a:r>
              <a:rPr lang="nl-NL"/>
              <a:t>Click to add text</a:t>
            </a:r>
            <a:endParaRPr lang="nl-NL" dirty="0"/>
          </a:p>
        </p:txBody>
      </p:sp>
      <p:sp>
        <p:nvSpPr>
          <p:cNvPr id="12" name="Text Placeholder 16">
            <a:extLst>
              <a:ext uri="{FF2B5EF4-FFF2-40B4-BE49-F238E27FC236}">
                <a16:creationId xmlns:a16="http://schemas.microsoft.com/office/drawing/2014/main" id="{526F53BF-9DA3-4E25-8DD6-6B726825747D}"/>
              </a:ext>
            </a:extLst>
          </p:cNvPr>
          <p:cNvSpPr>
            <a:spLocks noGrp="1"/>
          </p:cNvSpPr>
          <p:nvPr>
            <p:ph type="body" sz="quarter" idx="17" hasCustomPrompt="1"/>
          </p:nvPr>
        </p:nvSpPr>
        <p:spPr>
          <a:xfrm>
            <a:off x="8115300" y="4114800"/>
            <a:ext cx="2667000" cy="457200"/>
          </a:xfrm>
          <a:prstGeom prst="rect">
            <a:avLst/>
          </a:prstGeom>
        </p:spPr>
        <p:txBody>
          <a:bodyPr lIns="0" tIns="0" rIns="0" bIns="0"/>
          <a:lstStyle>
            <a:lvl1pPr marL="0" indent="0">
              <a:lnSpc>
                <a:spcPct val="90000"/>
              </a:lnSpc>
              <a:spcBef>
                <a:spcPts val="300"/>
              </a:spcBef>
              <a:spcAft>
                <a:spcPts val="600"/>
              </a:spcAft>
              <a:buClr>
                <a:schemeClr val="bg1"/>
              </a:buClr>
              <a:buFont typeface="Arial" panose="020B0604020202020204" pitchFamily="34" charset="0"/>
              <a:buNone/>
              <a:defRPr sz="1600" b="1">
                <a:solidFill>
                  <a:schemeClr val="accent1"/>
                </a:solidFill>
              </a:defRPr>
            </a:lvl1pPr>
          </a:lstStyle>
          <a:p>
            <a:pPr lvl="0"/>
            <a:r>
              <a:rPr lang="nl-NL"/>
              <a:t>Click to add text</a:t>
            </a:r>
            <a:endParaRPr lang="nl-NL" dirty="0"/>
          </a:p>
        </p:txBody>
      </p:sp>
      <p:sp>
        <p:nvSpPr>
          <p:cNvPr id="13" name="Text Placeholder 16">
            <a:extLst>
              <a:ext uri="{FF2B5EF4-FFF2-40B4-BE49-F238E27FC236}">
                <a16:creationId xmlns:a16="http://schemas.microsoft.com/office/drawing/2014/main" id="{120E7F6D-CF3A-4D0B-BA18-8D08AD875D50}"/>
              </a:ext>
            </a:extLst>
          </p:cNvPr>
          <p:cNvSpPr>
            <a:spLocks noGrp="1"/>
          </p:cNvSpPr>
          <p:nvPr>
            <p:ph type="body" sz="quarter" idx="18" hasCustomPrompt="1"/>
          </p:nvPr>
        </p:nvSpPr>
        <p:spPr>
          <a:xfrm>
            <a:off x="5285510" y="4572000"/>
            <a:ext cx="2601190" cy="1828800"/>
          </a:xfrm>
          <a:prstGeom prst="rect">
            <a:avLst/>
          </a:prstGeom>
        </p:spPr>
        <p:txBody>
          <a:bodyPr lIns="0" tIns="0" rIns="0" bIns="0"/>
          <a:lstStyle>
            <a:lvl1pPr marL="0" indent="0">
              <a:lnSpc>
                <a:spcPct val="90000"/>
              </a:lnSpc>
              <a:spcBef>
                <a:spcPts val="300"/>
              </a:spcBef>
              <a:spcAft>
                <a:spcPts val="600"/>
              </a:spcAft>
              <a:buClr>
                <a:schemeClr val="bg1"/>
              </a:buClr>
              <a:buFont typeface="Arial" panose="020B0604020202020204" pitchFamily="34" charset="0"/>
              <a:buNone/>
              <a:defRPr sz="1200" b="0">
                <a:solidFill>
                  <a:schemeClr val="tx1"/>
                </a:solidFill>
              </a:defRPr>
            </a:lvl1pPr>
          </a:lstStyle>
          <a:p>
            <a:pPr lvl="0"/>
            <a:r>
              <a:rPr lang="nl-NL"/>
              <a:t>Click to add text</a:t>
            </a:r>
            <a:endParaRPr lang="nl-NL" dirty="0"/>
          </a:p>
        </p:txBody>
      </p:sp>
      <p:sp>
        <p:nvSpPr>
          <p:cNvPr id="17" name="Text Placeholder 16">
            <a:extLst>
              <a:ext uri="{FF2B5EF4-FFF2-40B4-BE49-F238E27FC236}">
                <a16:creationId xmlns:a16="http://schemas.microsoft.com/office/drawing/2014/main" id="{2AC39755-8A7B-44F0-ACE0-02BD1FF6F2BB}"/>
              </a:ext>
            </a:extLst>
          </p:cNvPr>
          <p:cNvSpPr>
            <a:spLocks noGrp="1"/>
          </p:cNvSpPr>
          <p:nvPr>
            <p:ph type="body" sz="quarter" idx="19" hasCustomPrompt="1"/>
          </p:nvPr>
        </p:nvSpPr>
        <p:spPr>
          <a:xfrm>
            <a:off x="8115300" y="4572000"/>
            <a:ext cx="2667000" cy="1828800"/>
          </a:xfrm>
          <a:prstGeom prst="rect">
            <a:avLst/>
          </a:prstGeom>
        </p:spPr>
        <p:txBody>
          <a:bodyPr lIns="0" tIns="0" rIns="0" bIns="0"/>
          <a:lstStyle>
            <a:lvl1pPr marL="0" indent="0">
              <a:lnSpc>
                <a:spcPct val="90000"/>
              </a:lnSpc>
              <a:spcBef>
                <a:spcPts val="300"/>
              </a:spcBef>
              <a:spcAft>
                <a:spcPts val="600"/>
              </a:spcAft>
              <a:buClr>
                <a:schemeClr val="bg1"/>
              </a:buClr>
              <a:buFont typeface="Arial" panose="020B0604020202020204" pitchFamily="34" charset="0"/>
              <a:buNone/>
              <a:defRPr sz="1200" b="0">
                <a:solidFill>
                  <a:schemeClr val="tx1"/>
                </a:solidFill>
              </a:defRPr>
            </a:lvl1pPr>
          </a:lstStyle>
          <a:p>
            <a:pPr lvl="0"/>
            <a:r>
              <a:rPr lang="nl-NL"/>
              <a:t>Click to add text</a:t>
            </a:r>
            <a:endParaRPr lang="nl-NL" dirty="0"/>
          </a:p>
        </p:txBody>
      </p:sp>
      <p:pic>
        <p:nvPicPr>
          <p:cNvPr id="18" name="Picture 17">
            <a:extLst>
              <a:ext uri="{FF2B5EF4-FFF2-40B4-BE49-F238E27FC236}">
                <a16:creationId xmlns:a16="http://schemas.microsoft.com/office/drawing/2014/main" id="{AB0CEB3C-53C9-4D4F-8FA5-29A28813185A}"/>
              </a:ext>
            </a:extLst>
          </p:cNvPr>
          <p:cNvPicPr>
            <a:picLocks noChangeAspect="1"/>
          </p:cNvPicPr>
          <p:nvPr userDrawn="1"/>
        </p:nvPicPr>
        <p:blipFill>
          <a:blip r:embed="rId2"/>
          <a:stretch>
            <a:fillRect/>
          </a:stretch>
        </p:blipFill>
        <p:spPr>
          <a:xfrm>
            <a:off x="10236200" y="457200"/>
            <a:ext cx="1498600" cy="228631"/>
          </a:xfrm>
          <a:prstGeom prst="rect">
            <a:avLst/>
          </a:prstGeom>
        </p:spPr>
      </p:pic>
    </p:spTree>
    <p:extLst>
      <p:ext uri="{BB962C8B-B14F-4D97-AF65-F5344CB8AC3E}">
        <p14:creationId xmlns:p14="http://schemas.microsoft.com/office/powerpoint/2010/main" val="149067420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olor tint block v2">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1C43E271-585A-4BE6-84C9-3787B822945E}"/>
              </a:ext>
            </a:extLst>
          </p:cNvPr>
          <p:cNvSpPr/>
          <p:nvPr userDrawn="1"/>
        </p:nvSpPr>
        <p:spPr>
          <a:xfrm>
            <a:off x="0" y="0"/>
            <a:ext cx="4038600" cy="6857999"/>
          </a:xfrm>
          <a:prstGeom prst="rect">
            <a:avLst/>
          </a:prstGeom>
          <a:solidFill>
            <a:srgbClr val="E7E6E6"/>
          </a:solidFill>
          <a:ln w="1905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dirty="0"/>
          </a:p>
        </p:txBody>
      </p:sp>
      <p:sp>
        <p:nvSpPr>
          <p:cNvPr id="14" name="Date Placeholder 2">
            <a:extLst>
              <a:ext uri="{FF2B5EF4-FFF2-40B4-BE49-F238E27FC236}">
                <a16:creationId xmlns:a16="http://schemas.microsoft.com/office/drawing/2014/main" id="{F7EFBD7E-84AE-4193-97A7-6053CA8057AB}"/>
              </a:ext>
            </a:extLst>
          </p:cNvPr>
          <p:cNvSpPr>
            <a:spLocks noGrp="1"/>
          </p:cNvSpPr>
          <p:nvPr>
            <p:ph type="dt" sz="half" idx="10"/>
          </p:nvPr>
        </p:nvSpPr>
        <p:spPr>
          <a:xfrm>
            <a:off x="9067800" y="6446837"/>
            <a:ext cx="1714500" cy="365125"/>
          </a:xfrm>
        </p:spPr>
        <p:txBody>
          <a:bodyPr/>
          <a:lstStyle>
            <a:lvl1pPr>
              <a:defRPr>
                <a:solidFill>
                  <a:srgbClr val="C2C1C1"/>
                </a:solidFill>
              </a:defRPr>
            </a:lvl1pPr>
          </a:lstStyle>
          <a:p>
            <a:fld id="{728B004E-4B0B-4DF1-AA0F-92C7B3BE2D33}" type="datetime3">
              <a:rPr lang="nl-NL" smtClean="0"/>
              <a:t>15/8/23</a:t>
            </a:fld>
            <a:endParaRPr lang="nl-NL" dirty="0"/>
          </a:p>
        </p:txBody>
      </p:sp>
      <p:sp>
        <p:nvSpPr>
          <p:cNvPr id="15" name="Footer Placeholder 3">
            <a:extLst>
              <a:ext uri="{FF2B5EF4-FFF2-40B4-BE49-F238E27FC236}">
                <a16:creationId xmlns:a16="http://schemas.microsoft.com/office/drawing/2014/main" id="{06ED1264-F351-4CA8-9D38-F5167E4E7F62}"/>
              </a:ext>
            </a:extLst>
          </p:cNvPr>
          <p:cNvSpPr>
            <a:spLocks noGrp="1"/>
          </p:cNvSpPr>
          <p:nvPr>
            <p:ph type="ftr" sz="quarter" idx="11"/>
          </p:nvPr>
        </p:nvSpPr>
        <p:spPr>
          <a:xfrm>
            <a:off x="457200" y="6446837"/>
            <a:ext cx="1676400" cy="365125"/>
          </a:xfrm>
        </p:spPr>
        <p:txBody>
          <a:bodyPr/>
          <a:lstStyle>
            <a:lvl1pPr>
              <a:defRPr>
                <a:solidFill>
                  <a:srgbClr val="C2C1C1"/>
                </a:solidFill>
              </a:defRPr>
            </a:lvl1pPr>
          </a:lstStyle>
          <a:p>
            <a:r>
              <a:rPr lang="nl-NL"/>
              <a:t>© Arcadis 2022</a:t>
            </a:r>
            <a:endParaRPr lang="nl-NL" dirty="0"/>
          </a:p>
        </p:txBody>
      </p:sp>
      <p:sp>
        <p:nvSpPr>
          <p:cNvPr id="16" name="Slide Number Placeholder 4">
            <a:extLst>
              <a:ext uri="{FF2B5EF4-FFF2-40B4-BE49-F238E27FC236}">
                <a16:creationId xmlns:a16="http://schemas.microsoft.com/office/drawing/2014/main" id="{574CAA3B-8EAA-4562-9B16-819D52DA0A2D}"/>
              </a:ext>
            </a:extLst>
          </p:cNvPr>
          <p:cNvSpPr>
            <a:spLocks noGrp="1"/>
          </p:cNvSpPr>
          <p:nvPr>
            <p:ph type="sldNum" sz="quarter" idx="12"/>
          </p:nvPr>
        </p:nvSpPr>
        <p:spPr>
          <a:xfrm>
            <a:off x="11010900" y="6446837"/>
            <a:ext cx="723900" cy="365125"/>
          </a:xfrm>
        </p:spPr>
        <p:txBody>
          <a:bodyPr/>
          <a:lstStyle>
            <a:lvl1pPr>
              <a:defRPr>
                <a:solidFill>
                  <a:schemeClr val="accent1"/>
                </a:solidFill>
              </a:defRPr>
            </a:lvl1pPr>
          </a:lstStyle>
          <a:p>
            <a:fld id="{2FE63AA4-120D-435A-A130-F49443AF7CBF}" type="slidenum">
              <a:rPr lang="nl-NL" smtClean="0"/>
              <a:pPr/>
              <a:t>‹nr.›</a:t>
            </a:fld>
            <a:endParaRPr lang="nl-NL" dirty="0"/>
          </a:p>
        </p:txBody>
      </p:sp>
      <p:sp>
        <p:nvSpPr>
          <p:cNvPr id="18" name="Title 1">
            <a:extLst>
              <a:ext uri="{FF2B5EF4-FFF2-40B4-BE49-F238E27FC236}">
                <a16:creationId xmlns:a16="http://schemas.microsoft.com/office/drawing/2014/main" id="{81AFEDCA-5DFA-4012-BB79-36C20DA068CA}"/>
              </a:ext>
            </a:extLst>
          </p:cNvPr>
          <p:cNvSpPr>
            <a:spLocks noGrp="1"/>
          </p:cNvSpPr>
          <p:nvPr>
            <p:ph type="title" hasCustomPrompt="1"/>
          </p:nvPr>
        </p:nvSpPr>
        <p:spPr>
          <a:xfrm>
            <a:off x="457201" y="1835726"/>
            <a:ext cx="3366654" cy="1593273"/>
          </a:xfrm>
        </p:spPr>
        <p:txBody>
          <a:bodyPr rIns="90000">
            <a:noAutofit/>
          </a:bodyPr>
          <a:lstStyle>
            <a:lvl1pPr>
              <a:lnSpc>
                <a:spcPct val="90000"/>
              </a:lnSpc>
              <a:defRPr sz="2800">
                <a:solidFill>
                  <a:schemeClr val="accent1"/>
                </a:solidFill>
              </a:defRPr>
            </a:lvl1pPr>
          </a:lstStyle>
          <a:p>
            <a:r>
              <a:rPr lang="nl-NL"/>
              <a:t>Click to edit Title</a:t>
            </a:r>
            <a:endParaRPr lang="nl-NL" dirty="0"/>
          </a:p>
        </p:txBody>
      </p:sp>
      <p:sp>
        <p:nvSpPr>
          <p:cNvPr id="19" name="Text Placeholder 16">
            <a:extLst>
              <a:ext uri="{FF2B5EF4-FFF2-40B4-BE49-F238E27FC236}">
                <a16:creationId xmlns:a16="http://schemas.microsoft.com/office/drawing/2014/main" id="{F68EE003-0251-496B-8C8B-76B18E75457C}"/>
              </a:ext>
            </a:extLst>
          </p:cNvPr>
          <p:cNvSpPr>
            <a:spLocks noGrp="1"/>
          </p:cNvSpPr>
          <p:nvPr>
            <p:ph type="body" sz="quarter" idx="14" hasCustomPrompt="1"/>
          </p:nvPr>
        </p:nvSpPr>
        <p:spPr>
          <a:xfrm>
            <a:off x="457200" y="3657600"/>
            <a:ext cx="3366655" cy="1600200"/>
          </a:xfrm>
          <a:prstGeom prst="rect">
            <a:avLst/>
          </a:prstGeom>
        </p:spPr>
        <p:txBody>
          <a:bodyPr lIns="0" tIns="0" rIns="90000" bIns="0"/>
          <a:lstStyle>
            <a:lvl1pPr>
              <a:lnSpc>
                <a:spcPct val="90000"/>
              </a:lnSpc>
              <a:spcBef>
                <a:spcPts val="600"/>
              </a:spcBef>
              <a:spcAft>
                <a:spcPts val="1200"/>
              </a:spcAft>
              <a:defRPr sz="1600" b="0">
                <a:solidFill>
                  <a:schemeClr val="tx1"/>
                </a:solidFill>
              </a:defRPr>
            </a:lvl1pPr>
          </a:lstStyle>
          <a:p>
            <a:pPr lvl="0"/>
            <a:r>
              <a:rPr lang="nl-NL"/>
              <a:t>Click to add text</a:t>
            </a:r>
            <a:endParaRPr lang="nl-NL" dirty="0"/>
          </a:p>
        </p:txBody>
      </p:sp>
      <p:sp>
        <p:nvSpPr>
          <p:cNvPr id="3" name="Chart Placeholder 2">
            <a:extLst>
              <a:ext uri="{FF2B5EF4-FFF2-40B4-BE49-F238E27FC236}">
                <a16:creationId xmlns:a16="http://schemas.microsoft.com/office/drawing/2014/main" id="{4FCD446E-D362-46C5-91D6-8B0C743A3773}"/>
              </a:ext>
            </a:extLst>
          </p:cNvPr>
          <p:cNvSpPr>
            <a:spLocks noGrp="1"/>
          </p:cNvSpPr>
          <p:nvPr>
            <p:ph type="chart" sz="quarter" idx="15" hasCustomPrompt="1"/>
          </p:nvPr>
        </p:nvSpPr>
        <p:spPr>
          <a:xfrm>
            <a:off x="4267200" y="914400"/>
            <a:ext cx="7467600" cy="4572000"/>
          </a:xfrm>
          <a:prstGeom prst="rect">
            <a:avLst/>
          </a:prstGeom>
        </p:spPr>
        <p:txBody>
          <a:bodyPr anchor="b">
            <a:normAutofit/>
          </a:bodyPr>
          <a:lstStyle>
            <a:lvl1pPr algn="r">
              <a:defRPr sz="1100" b="1">
                <a:solidFill>
                  <a:schemeClr val="tx2"/>
                </a:solidFill>
              </a:defRPr>
            </a:lvl1pPr>
          </a:lstStyle>
          <a:p>
            <a:r>
              <a:rPr lang="nl-NL"/>
              <a:t>Click to add diagram</a:t>
            </a:r>
            <a:endParaRPr lang="nl-NL" dirty="0"/>
          </a:p>
        </p:txBody>
      </p:sp>
      <p:pic>
        <p:nvPicPr>
          <p:cNvPr id="9" name="Picture 8">
            <a:extLst>
              <a:ext uri="{FF2B5EF4-FFF2-40B4-BE49-F238E27FC236}">
                <a16:creationId xmlns:a16="http://schemas.microsoft.com/office/drawing/2014/main" id="{F428C9DA-F3D9-FB47-BFD9-EAA7267167DB}"/>
              </a:ext>
            </a:extLst>
          </p:cNvPr>
          <p:cNvPicPr>
            <a:picLocks noChangeAspect="1"/>
          </p:cNvPicPr>
          <p:nvPr userDrawn="1"/>
        </p:nvPicPr>
        <p:blipFill>
          <a:blip r:embed="rId2"/>
          <a:stretch>
            <a:fillRect/>
          </a:stretch>
        </p:blipFill>
        <p:spPr>
          <a:xfrm>
            <a:off x="10236200" y="457200"/>
            <a:ext cx="1498600" cy="228631"/>
          </a:xfrm>
          <a:prstGeom prst="rect">
            <a:avLst/>
          </a:prstGeom>
        </p:spPr>
      </p:pic>
    </p:spTree>
    <p:extLst>
      <p:ext uri="{BB962C8B-B14F-4D97-AF65-F5344CB8AC3E}">
        <p14:creationId xmlns:p14="http://schemas.microsoft.com/office/powerpoint/2010/main" val="37662236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ullet List">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C294B6CA-68F4-4F29-B1B2-5880C39BEBE6}"/>
              </a:ext>
            </a:extLst>
          </p:cNvPr>
          <p:cNvSpPr>
            <a:spLocks noGrp="1"/>
          </p:cNvSpPr>
          <p:nvPr>
            <p:ph type="title" hasCustomPrompt="1"/>
          </p:nvPr>
        </p:nvSpPr>
        <p:spPr>
          <a:xfrm>
            <a:off x="457200" y="2057400"/>
            <a:ext cx="4571999" cy="2743200"/>
          </a:xfrm>
        </p:spPr>
        <p:txBody>
          <a:bodyPr>
            <a:noAutofit/>
          </a:bodyPr>
          <a:lstStyle>
            <a:lvl1pPr>
              <a:lnSpc>
                <a:spcPct val="90000"/>
              </a:lnSpc>
              <a:defRPr sz="4200">
                <a:solidFill>
                  <a:schemeClr val="accent1"/>
                </a:solidFill>
              </a:defRPr>
            </a:lvl1pPr>
          </a:lstStyle>
          <a:p>
            <a:r>
              <a:rPr lang="nl-NL"/>
              <a:t>Click to edit Title</a:t>
            </a:r>
            <a:endParaRPr lang="nl-NL" dirty="0"/>
          </a:p>
        </p:txBody>
      </p:sp>
      <p:sp>
        <p:nvSpPr>
          <p:cNvPr id="10" name="Text Placeholder 16">
            <a:extLst>
              <a:ext uri="{FF2B5EF4-FFF2-40B4-BE49-F238E27FC236}">
                <a16:creationId xmlns:a16="http://schemas.microsoft.com/office/drawing/2014/main" id="{7C602180-74AB-4C47-90BF-1DB0B4AE12C0}"/>
              </a:ext>
            </a:extLst>
          </p:cNvPr>
          <p:cNvSpPr>
            <a:spLocks noGrp="1"/>
          </p:cNvSpPr>
          <p:nvPr>
            <p:ph type="body" sz="quarter" idx="14" hasCustomPrompt="1"/>
          </p:nvPr>
        </p:nvSpPr>
        <p:spPr>
          <a:xfrm>
            <a:off x="5257800" y="2057400"/>
            <a:ext cx="6477000" cy="2743200"/>
          </a:xfrm>
          <a:prstGeom prst="rect">
            <a:avLst/>
          </a:prstGeom>
        </p:spPr>
        <p:txBody>
          <a:bodyPr lIns="0" tIns="0" rIns="0" bIns="0"/>
          <a:lstStyle>
            <a:lvl1pPr marL="270000" indent="-270000">
              <a:spcBef>
                <a:spcPts val="300"/>
              </a:spcBef>
              <a:spcAft>
                <a:spcPts val="600"/>
              </a:spcAft>
              <a:buClr>
                <a:schemeClr val="accent1"/>
              </a:buClr>
              <a:buFont typeface="Arial" panose="020B0604020202020204" pitchFamily="34" charset="0"/>
              <a:buChar char="•"/>
              <a:defRPr sz="1800" b="0">
                <a:solidFill>
                  <a:schemeClr val="tx1"/>
                </a:solidFill>
              </a:defRPr>
            </a:lvl1pPr>
          </a:lstStyle>
          <a:p>
            <a:pPr lvl="0"/>
            <a:r>
              <a:rPr lang="nl-NL"/>
              <a:t>Click to add text</a:t>
            </a:r>
            <a:endParaRPr lang="nl-NL" dirty="0"/>
          </a:p>
        </p:txBody>
      </p:sp>
      <p:sp>
        <p:nvSpPr>
          <p:cNvPr id="14" name="Date Placeholder 2">
            <a:extLst>
              <a:ext uri="{FF2B5EF4-FFF2-40B4-BE49-F238E27FC236}">
                <a16:creationId xmlns:a16="http://schemas.microsoft.com/office/drawing/2014/main" id="{D21A4A63-194D-44EE-8FD5-0DC125F8AD5D}"/>
              </a:ext>
            </a:extLst>
          </p:cNvPr>
          <p:cNvSpPr>
            <a:spLocks noGrp="1"/>
          </p:cNvSpPr>
          <p:nvPr>
            <p:ph type="dt" sz="half" idx="10"/>
          </p:nvPr>
        </p:nvSpPr>
        <p:spPr>
          <a:xfrm>
            <a:off x="9067800" y="6446837"/>
            <a:ext cx="1714500" cy="365125"/>
          </a:xfrm>
        </p:spPr>
        <p:txBody>
          <a:bodyPr/>
          <a:lstStyle>
            <a:lvl1pPr>
              <a:defRPr>
                <a:solidFill>
                  <a:srgbClr val="C2C1C1"/>
                </a:solidFill>
              </a:defRPr>
            </a:lvl1pPr>
          </a:lstStyle>
          <a:p>
            <a:fld id="{728B004E-4B0B-4DF1-AA0F-92C7B3BE2D33}" type="datetime3">
              <a:rPr lang="nl-NL" smtClean="0"/>
              <a:t>15/8/23</a:t>
            </a:fld>
            <a:endParaRPr lang="nl-NL" dirty="0"/>
          </a:p>
        </p:txBody>
      </p:sp>
      <p:sp>
        <p:nvSpPr>
          <p:cNvPr id="15" name="Footer Placeholder 3">
            <a:extLst>
              <a:ext uri="{FF2B5EF4-FFF2-40B4-BE49-F238E27FC236}">
                <a16:creationId xmlns:a16="http://schemas.microsoft.com/office/drawing/2014/main" id="{56F6C28F-5358-4062-88C8-6D4BFC91CABA}"/>
              </a:ext>
            </a:extLst>
          </p:cNvPr>
          <p:cNvSpPr>
            <a:spLocks noGrp="1"/>
          </p:cNvSpPr>
          <p:nvPr>
            <p:ph type="ftr" sz="quarter" idx="11"/>
          </p:nvPr>
        </p:nvSpPr>
        <p:spPr>
          <a:xfrm>
            <a:off x="457200" y="6446837"/>
            <a:ext cx="1676400" cy="365125"/>
          </a:xfrm>
        </p:spPr>
        <p:txBody>
          <a:bodyPr/>
          <a:lstStyle>
            <a:lvl1pPr>
              <a:defRPr>
                <a:solidFill>
                  <a:srgbClr val="C2C1C1"/>
                </a:solidFill>
              </a:defRPr>
            </a:lvl1pPr>
          </a:lstStyle>
          <a:p>
            <a:r>
              <a:rPr lang="nl-NL"/>
              <a:t>© Arcadis 2022</a:t>
            </a:r>
            <a:endParaRPr lang="nl-NL" dirty="0"/>
          </a:p>
        </p:txBody>
      </p:sp>
      <p:sp>
        <p:nvSpPr>
          <p:cNvPr id="16" name="Slide Number Placeholder 4">
            <a:extLst>
              <a:ext uri="{FF2B5EF4-FFF2-40B4-BE49-F238E27FC236}">
                <a16:creationId xmlns:a16="http://schemas.microsoft.com/office/drawing/2014/main" id="{8ABEE2D3-61AE-4C81-9A32-FE33D238812B}"/>
              </a:ext>
            </a:extLst>
          </p:cNvPr>
          <p:cNvSpPr>
            <a:spLocks noGrp="1"/>
          </p:cNvSpPr>
          <p:nvPr>
            <p:ph type="sldNum" sz="quarter" idx="12"/>
          </p:nvPr>
        </p:nvSpPr>
        <p:spPr>
          <a:xfrm>
            <a:off x="11010900" y="6446837"/>
            <a:ext cx="723900" cy="365125"/>
          </a:xfrm>
        </p:spPr>
        <p:txBody>
          <a:bodyPr/>
          <a:lstStyle>
            <a:lvl1pPr>
              <a:defRPr>
                <a:solidFill>
                  <a:schemeClr val="accent1"/>
                </a:solidFill>
              </a:defRPr>
            </a:lvl1pPr>
          </a:lstStyle>
          <a:p>
            <a:fld id="{2FE63AA4-120D-435A-A130-F49443AF7CBF}" type="slidenum">
              <a:rPr lang="nl-NL" smtClean="0"/>
              <a:pPr/>
              <a:t>‹nr.›</a:t>
            </a:fld>
            <a:endParaRPr lang="nl-NL" dirty="0"/>
          </a:p>
        </p:txBody>
      </p:sp>
      <p:pic>
        <p:nvPicPr>
          <p:cNvPr id="4" name="Picture 3">
            <a:extLst>
              <a:ext uri="{FF2B5EF4-FFF2-40B4-BE49-F238E27FC236}">
                <a16:creationId xmlns:a16="http://schemas.microsoft.com/office/drawing/2014/main" id="{A0399C13-96FF-4DD8-94E9-6E6C21066F9E}"/>
              </a:ext>
            </a:extLst>
          </p:cNvPr>
          <p:cNvPicPr>
            <a:picLocks noChangeAspect="1"/>
          </p:cNvPicPr>
          <p:nvPr userDrawn="1"/>
        </p:nvPicPr>
        <p:blipFill>
          <a:blip r:embed="rId2"/>
          <a:stretch>
            <a:fillRect/>
          </a:stretch>
        </p:blipFill>
        <p:spPr>
          <a:xfrm>
            <a:off x="10236200" y="457200"/>
            <a:ext cx="1498600" cy="228631"/>
          </a:xfrm>
          <a:prstGeom prst="rect">
            <a:avLst/>
          </a:prstGeom>
        </p:spPr>
      </p:pic>
    </p:spTree>
    <p:extLst>
      <p:ext uri="{BB962C8B-B14F-4D97-AF65-F5344CB8AC3E}">
        <p14:creationId xmlns:p14="http://schemas.microsoft.com/office/powerpoint/2010/main" val="45099232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ingle column text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1E2E6-68F9-4B47-93D3-947FED19C9A8}"/>
              </a:ext>
            </a:extLst>
          </p:cNvPr>
          <p:cNvSpPr>
            <a:spLocks noGrp="1"/>
          </p:cNvSpPr>
          <p:nvPr>
            <p:ph type="title" hasCustomPrompt="1"/>
          </p:nvPr>
        </p:nvSpPr>
        <p:spPr/>
        <p:txBody>
          <a:bodyPr/>
          <a:lstStyle>
            <a:lvl1pPr>
              <a:defRPr/>
            </a:lvl1pPr>
          </a:lstStyle>
          <a:p>
            <a:r>
              <a:rPr lang="nl-NL"/>
              <a:t>Single column content slide title</a:t>
            </a:r>
            <a:endParaRPr lang="nl-NL" dirty="0"/>
          </a:p>
        </p:txBody>
      </p:sp>
      <p:sp>
        <p:nvSpPr>
          <p:cNvPr id="3" name="Date Placeholder 2">
            <a:extLst>
              <a:ext uri="{FF2B5EF4-FFF2-40B4-BE49-F238E27FC236}">
                <a16:creationId xmlns:a16="http://schemas.microsoft.com/office/drawing/2014/main" id="{4B1FC30F-D90F-4081-84AD-5021EEF2D76B}"/>
              </a:ext>
            </a:extLst>
          </p:cNvPr>
          <p:cNvSpPr>
            <a:spLocks noGrp="1"/>
          </p:cNvSpPr>
          <p:nvPr>
            <p:ph type="dt" sz="half" idx="10"/>
          </p:nvPr>
        </p:nvSpPr>
        <p:spPr/>
        <p:txBody>
          <a:bodyPr/>
          <a:lstStyle/>
          <a:p>
            <a:fld id="{F31E42D4-B472-4D33-8D3D-6F0C0E7887EA}" type="datetime3">
              <a:rPr lang="nl-NL" smtClean="0"/>
              <a:t>15/8/23</a:t>
            </a:fld>
            <a:endParaRPr lang="nl-NL" dirty="0"/>
          </a:p>
        </p:txBody>
      </p:sp>
      <p:sp>
        <p:nvSpPr>
          <p:cNvPr id="4" name="Footer Placeholder 3">
            <a:extLst>
              <a:ext uri="{FF2B5EF4-FFF2-40B4-BE49-F238E27FC236}">
                <a16:creationId xmlns:a16="http://schemas.microsoft.com/office/drawing/2014/main" id="{3F17F31C-C68E-4CC9-99B9-F4A1379589EF}"/>
              </a:ext>
            </a:extLst>
          </p:cNvPr>
          <p:cNvSpPr>
            <a:spLocks noGrp="1"/>
          </p:cNvSpPr>
          <p:nvPr>
            <p:ph type="ftr" sz="quarter" idx="11"/>
          </p:nvPr>
        </p:nvSpPr>
        <p:spPr/>
        <p:txBody>
          <a:bodyPr/>
          <a:lstStyle/>
          <a:p>
            <a:r>
              <a:rPr lang="nl-NL"/>
              <a:t>© Arcadis 2022</a:t>
            </a:r>
            <a:endParaRPr lang="nl-NL" dirty="0"/>
          </a:p>
        </p:txBody>
      </p:sp>
      <p:sp>
        <p:nvSpPr>
          <p:cNvPr id="5" name="Slide Number Placeholder 4">
            <a:extLst>
              <a:ext uri="{FF2B5EF4-FFF2-40B4-BE49-F238E27FC236}">
                <a16:creationId xmlns:a16="http://schemas.microsoft.com/office/drawing/2014/main" id="{1946211B-B861-4D47-82A5-98F0465B6F1A}"/>
              </a:ext>
            </a:extLst>
          </p:cNvPr>
          <p:cNvSpPr>
            <a:spLocks noGrp="1"/>
          </p:cNvSpPr>
          <p:nvPr>
            <p:ph type="sldNum" sz="quarter" idx="12"/>
          </p:nvPr>
        </p:nvSpPr>
        <p:spPr/>
        <p:txBody>
          <a:bodyPr/>
          <a:lstStyle/>
          <a:p>
            <a:fld id="{2FE63AA4-120D-435A-A130-F49443AF7CBF}" type="slidenum">
              <a:rPr lang="nl-NL" smtClean="0"/>
              <a:pPr/>
              <a:t>‹nr.›</a:t>
            </a:fld>
            <a:endParaRPr lang="nl-NL" dirty="0"/>
          </a:p>
        </p:txBody>
      </p:sp>
      <p:sp>
        <p:nvSpPr>
          <p:cNvPr id="17" name="Text Placeholder 16">
            <a:extLst>
              <a:ext uri="{FF2B5EF4-FFF2-40B4-BE49-F238E27FC236}">
                <a16:creationId xmlns:a16="http://schemas.microsoft.com/office/drawing/2014/main" id="{298B0F4A-603D-4EE9-86E7-F8ECA1A3CF64}"/>
              </a:ext>
            </a:extLst>
          </p:cNvPr>
          <p:cNvSpPr>
            <a:spLocks noGrp="1"/>
          </p:cNvSpPr>
          <p:nvPr>
            <p:ph type="body" sz="quarter" idx="14" hasCustomPrompt="1"/>
          </p:nvPr>
        </p:nvSpPr>
        <p:spPr>
          <a:xfrm>
            <a:off x="457200" y="1828768"/>
            <a:ext cx="11277600" cy="4572032"/>
          </a:xfrm>
          <a:prstGeom prst="rect">
            <a:avLst/>
          </a:prstGeom>
        </p:spPr>
        <p:txBody>
          <a:bodyPr lIns="0" tIns="0" rIns="0" bIns="0"/>
          <a:lstStyle>
            <a:lvl1pPr marL="270000" indent="-270000">
              <a:spcBef>
                <a:spcPts val="300"/>
              </a:spcBef>
              <a:spcAft>
                <a:spcPts val="600"/>
              </a:spcAft>
              <a:buClr>
                <a:schemeClr val="accent1"/>
              </a:buClr>
              <a:buFont typeface="Arial" panose="020B0604020202020204" pitchFamily="34" charset="0"/>
              <a:buNone/>
              <a:defRPr sz="1600" b="0">
                <a:solidFill>
                  <a:schemeClr val="tx1"/>
                </a:solidFill>
              </a:defRPr>
            </a:lvl1pPr>
            <a:lvl2pPr marL="540000" indent="-270000">
              <a:spcBef>
                <a:spcPts val="300"/>
              </a:spcBef>
              <a:spcAft>
                <a:spcPts val="600"/>
              </a:spcAft>
              <a:buFont typeface="Arial" panose="020B0604020202020204" pitchFamily="34" charset="0"/>
              <a:buNone/>
              <a:defRPr sz="1600"/>
            </a:lvl2pPr>
          </a:lstStyle>
          <a:p>
            <a:pPr lvl="0"/>
            <a:r>
              <a:rPr lang="nl-NL"/>
              <a:t>Standard Text 16</a:t>
            </a:r>
          </a:p>
          <a:p>
            <a:pPr lvl="0"/>
            <a:r>
              <a:rPr lang="nl-NL"/>
              <a:t>Standard bullet 16</a:t>
            </a:r>
            <a:endParaRPr lang="nl-NL" dirty="0"/>
          </a:p>
        </p:txBody>
      </p:sp>
      <p:pic>
        <p:nvPicPr>
          <p:cNvPr id="28" name="Picture 27">
            <a:extLst>
              <a:ext uri="{FF2B5EF4-FFF2-40B4-BE49-F238E27FC236}">
                <a16:creationId xmlns:a16="http://schemas.microsoft.com/office/drawing/2014/main" id="{3D83EFEE-1A28-4845-BE8D-F727C55AD7BC}"/>
              </a:ext>
            </a:extLst>
          </p:cNvPr>
          <p:cNvPicPr>
            <a:picLocks noChangeAspect="1"/>
          </p:cNvPicPr>
          <p:nvPr userDrawn="1"/>
        </p:nvPicPr>
        <p:blipFill>
          <a:blip r:embed="rId2"/>
          <a:stretch>
            <a:fillRect/>
          </a:stretch>
        </p:blipFill>
        <p:spPr>
          <a:xfrm>
            <a:off x="10236200" y="457200"/>
            <a:ext cx="1498600" cy="228631"/>
          </a:xfrm>
          <a:prstGeom prst="rect">
            <a:avLst/>
          </a:prstGeom>
        </p:spPr>
      </p:pic>
    </p:spTree>
    <p:extLst>
      <p:ext uri="{BB962C8B-B14F-4D97-AF65-F5344CB8AC3E}">
        <p14:creationId xmlns:p14="http://schemas.microsoft.com/office/powerpoint/2010/main" val="193092131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ingle column text slide with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1E2E6-68F9-4B47-93D3-947FED19C9A8}"/>
              </a:ext>
            </a:extLst>
          </p:cNvPr>
          <p:cNvSpPr>
            <a:spLocks noGrp="1"/>
          </p:cNvSpPr>
          <p:nvPr>
            <p:ph type="title" hasCustomPrompt="1"/>
          </p:nvPr>
        </p:nvSpPr>
        <p:spPr/>
        <p:txBody>
          <a:bodyPr/>
          <a:lstStyle>
            <a:lvl1pPr>
              <a:defRPr/>
            </a:lvl1pPr>
          </a:lstStyle>
          <a:p>
            <a:r>
              <a:rPr lang="nl-NL"/>
              <a:t>Single column content slide title</a:t>
            </a:r>
            <a:endParaRPr lang="nl-NL" dirty="0"/>
          </a:p>
        </p:txBody>
      </p:sp>
      <p:sp>
        <p:nvSpPr>
          <p:cNvPr id="3" name="Date Placeholder 2">
            <a:extLst>
              <a:ext uri="{FF2B5EF4-FFF2-40B4-BE49-F238E27FC236}">
                <a16:creationId xmlns:a16="http://schemas.microsoft.com/office/drawing/2014/main" id="{4B1FC30F-D90F-4081-84AD-5021EEF2D76B}"/>
              </a:ext>
            </a:extLst>
          </p:cNvPr>
          <p:cNvSpPr>
            <a:spLocks noGrp="1"/>
          </p:cNvSpPr>
          <p:nvPr>
            <p:ph type="dt" sz="half" idx="10"/>
          </p:nvPr>
        </p:nvSpPr>
        <p:spPr/>
        <p:txBody>
          <a:bodyPr/>
          <a:lstStyle/>
          <a:p>
            <a:fld id="{F31E42D4-B472-4D33-8D3D-6F0C0E7887EA}" type="datetime3">
              <a:rPr lang="nl-NL" smtClean="0"/>
              <a:t>15/8/23</a:t>
            </a:fld>
            <a:endParaRPr lang="nl-NL" dirty="0"/>
          </a:p>
        </p:txBody>
      </p:sp>
      <p:sp>
        <p:nvSpPr>
          <p:cNvPr id="4" name="Footer Placeholder 3">
            <a:extLst>
              <a:ext uri="{FF2B5EF4-FFF2-40B4-BE49-F238E27FC236}">
                <a16:creationId xmlns:a16="http://schemas.microsoft.com/office/drawing/2014/main" id="{3F17F31C-C68E-4CC9-99B9-F4A1379589EF}"/>
              </a:ext>
            </a:extLst>
          </p:cNvPr>
          <p:cNvSpPr>
            <a:spLocks noGrp="1"/>
          </p:cNvSpPr>
          <p:nvPr>
            <p:ph type="ftr" sz="quarter" idx="11"/>
          </p:nvPr>
        </p:nvSpPr>
        <p:spPr/>
        <p:txBody>
          <a:bodyPr/>
          <a:lstStyle/>
          <a:p>
            <a:r>
              <a:rPr lang="nl-NL"/>
              <a:t>© Arcadis 2022</a:t>
            </a:r>
            <a:endParaRPr lang="nl-NL" dirty="0"/>
          </a:p>
        </p:txBody>
      </p:sp>
      <p:sp>
        <p:nvSpPr>
          <p:cNvPr id="5" name="Slide Number Placeholder 4">
            <a:extLst>
              <a:ext uri="{FF2B5EF4-FFF2-40B4-BE49-F238E27FC236}">
                <a16:creationId xmlns:a16="http://schemas.microsoft.com/office/drawing/2014/main" id="{1946211B-B861-4D47-82A5-98F0465B6F1A}"/>
              </a:ext>
            </a:extLst>
          </p:cNvPr>
          <p:cNvSpPr>
            <a:spLocks noGrp="1"/>
          </p:cNvSpPr>
          <p:nvPr>
            <p:ph type="sldNum" sz="quarter" idx="12"/>
          </p:nvPr>
        </p:nvSpPr>
        <p:spPr/>
        <p:txBody>
          <a:bodyPr/>
          <a:lstStyle/>
          <a:p>
            <a:fld id="{2FE63AA4-120D-435A-A130-F49443AF7CBF}" type="slidenum">
              <a:rPr lang="nl-NL" smtClean="0"/>
              <a:pPr/>
              <a:t>‹nr.›</a:t>
            </a:fld>
            <a:endParaRPr lang="nl-NL" dirty="0"/>
          </a:p>
        </p:txBody>
      </p:sp>
      <p:sp>
        <p:nvSpPr>
          <p:cNvPr id="17" name="Text Placeholder 16">
            <a:extLst>
              <a:ext uri="{FF2B5EF4-FFF2-40B4-BE49-F238E27FC236}">
                <a16:creationId xmlns:a16="http://schemas.microsoft.com/office/drawing/2014/main" id="{298B0F4A-603D-4EE9-86E7-F8ECA1A3CF64}"/>
              </a:ext>
            </a:extLst>
          </p:cNvPr>
          <p:cNvSpPr>
            <a:spLocks noGrp="1"/>
          </p:cNvSpPr>
          <p:nvPr>
            <p:ph type="body" sz="quarter" idx="14" hasCustomPrompt="1"/>
          </p:nvPr>
        </p:nvSpPr>
        <p:spPr>
          <a:xfrm>
            <a:off x="457200" y="2261996"/>
            <a:ext cx="11277600" cy="4138803"/>
          </a:xfrm>
          <a:prstGeom prst="rect">
            <a:avLst/>
          </a:prstGeom>
        </p:spPr>
        <p:txBody>
          <a:bodyPr lIns="0" tIns="0" rIns="0" bIns="0"/>
          <a:lstStyle>
            <a:lvl1pPr marL="270000" indent="-270000">
              <a:spcBef>
                <a:spcPts val="300"/>
              </a:spcBef>
              <a:spcAft>
                <a:spcPts val="600"/>
              </a:spcAft>
              <a:buClr>
                <a:schemeClr val="accent1"/>
              </a:buClr>
              <a:buFont typeface="Arial" panose="020B0604020202020204" pitchFamily="34" charset="0"/>
              <a:buNone/>
              <a:defRPr sz="1600" b="0">
                <a:solidFill>
                  <a:schemeClr val="tx1"/>
                </a:solidFill>
              </a:defRPr>
            </a:lvl1pPr>
            <a:lvl2pPr marL="540000" indent="-270000">
              <a:spcBef>
                <a:spcPts val="300"/>
              </a:spcBef>
              <a:spcAft>
                <a:spcPts val="600"/>
              </a:spcAft>
              <a:buFont typeface="Arial" panose="020B0604020202020204" pitchFamily="34" charset="0"/>
              <a:buNone/>
              <a:defRPr sz="1600"/>
            </a:lvl2pPr>
          </a:lstStyle>
          <a:p>
            <a:pPr lvl="0"/>
            <a:r>
              <a:rPr lang="nl-NL"/>
              <a:t>Standard Text 16</a:t>
            </a:r>
          </a:p>
          <a:p>
            <a:pPr lvl="0"/>
            <a:r>
              <a:rPr lang="nl-NL"/>
              <a:t>Standard bullet 16</a:t>
            </a:r>
            <a:endParaRPr lang="nl-NL" dirty="0"/>
          </a:p>
        </p:txBody>
      </p:sp>
      <p:pic>
        <p:nvPicPr>
          <p:cNvPr id="28" name="Picture 27">
            <a:extLst>
              <a:ext uri="{FF2B5EF4-FFF2-40B4-BE49-F238E27FC236}">
                <a16:creationId xmlns:a16="http://schemas.microsoft.com/office/drawing/2014/main" id="{3D83EFEE-1A28-4845-BE8D-F727C55AD7BC}"/>
              </a:ext>
            </a:extLst>
          </p:cNvPr>
          <p:cNvPicPr>
            <a:picLocks noChangeAspect="1"/>
          </p:cNvPicPr>
          <p:nvPr userDrawn="1"/>
        </p:nvPicPr>
        <p:blipFill>
          <a:blip r:embed="rId2"/>
          <a:stretch>
            <a:fillRect/>
          </a:stretch>
        </p:blipFill>
        <p:spPr>
          <a:xfrm>
            <a:off x="10236200" y="457200"/>
            <a:ext cx="1498600" cy="228631"/>
          </a:xfrm>
          <a:prstGeom prst="rect">
            <a:avLst/>
          </a:prstGeom>
        </p:spPr>
      </p:pic>
      <p:sp>
        <p:nvSpPr>
          <p:cNvPr id="8" name="Title 1">
            <a:extLst>
              <a:ext uri="{FF2B5EF4-FFF2-40B4-BE49-F238E27FC236}">
                <a16:creationId xmlns:a16="http://schemas.microsoft.com/office/drawing/2014/main" id="{B07DFCD3-CE14-EA48-9EA3-FBDA19CE4F24}"/>
              </a:ext>
            </a:extLst>
          </p:cNvPr>
          <p:cNvSpPr txBox="1">
            <a:spLocks/>
          </p:cNvSpPr>
          <p:nvPr userDrawn="1"/>
        </p:nvSpPr>
        <p:spPr>
          <a:xfrm>
            <a:off x="478824" y="1600200"/>
            <a:ext cx="11277600" cy="661797"/>
          </a:xfrm>
          <a:prstGeom prst="rect">
            <a:avLst/>
          </a:prstGeom>
        </p:spPr>
        <p:txBody>
          <a:bodyPr vert="horz" lIns="0" tIns="0" rIns="0" bIns="0" rtlCol="0" anchor="t">
            <a:normAutofit/>
          </a:bodyPr>
          <a:lstStyle>
            <a:lvl1pPr algn="l" defTabSz="986912" rtl="0" eaLnBrk="1" latinLnBrk="0" hangingPunct="1">
              <a:lnSpc>
                <a:spcPct val="90000"/>
              </a:lnSpc>
              <a:spcBef>
                <a:spcPct val="0"/>
              </a:spcBef>
              <a:buNone/>
              <a:defRPr sz="2800" b="1" kern="1200">
                <a:solidFill>
                  <a:schemeClr val="accent1"/>
                </a:solidFill>
                <a:latin typeface="+mj-lt"/>
                <a:ea typeface="+mj-ea"/>
                <a:cs typeface="+mj-cs"/>
              </a:defRPr>
            </a:lvl1pPr>
          </a:lstStyle>
          <a:p>
            <a:r>
              <a:rPr lang="nl-NL" sz="2100">
                <a:solidFill>
                  <a:schemeClr val="tx1"/>
                </a:solidFill>
              </a:rPr>
              <a:t>Subtitle</a:t>
            </a:r>
            <a:endParaRPr lang="nl-NL" sz="2100" dirty="0">
              <a:solidFill>
                <a:schemeClr val="tx1"/>
              </a:solidFill>
            </a:endParaRPr>
          </a:p>
        </p:txBody>
      </p:sp>
    </p:spTree>
    <p:extLst>
      <p:ext uri="{BB962C8B-B14F-4D97-AF65-F5344CB8AC3E}">
        <p14:creationId xmlns:p14="http://schemas.microsoft.com/office/powerpoint/2010/main" val="120989967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wo column text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1E2E6-68F9-4B47-93D3-947FED19C9A8}"/>
              </a:ext>
            </a:extLst>
          </p:cNvPr>
          <p:cNvSpPr>
            <a:spLocks noGrp="1"/>
          </p:cNvSpPr>
          <p:nvPr>
            <p:ph type="title" hasCustomPrompt="1"/>
          </p:nvPr>
        </p:nvSpPr>
        <p:spPr/>
        <p:txBody>
          <a:bodyPr/>
          <a:lstStyle>
            <a:lvl1pPr>
              <a:defRPr/>
            </a:lvl1pPr>
          </a:lstStyle>
          <a:p>
            <a:r>
              <a:rPr lang="nl-NL"/>
              <a:t>Two column content slide title</a:t>
            </a:r>
            <a:endParaRPr lang="nl-NL" dirty="0"/>
          </a:p>
        </p:txBody>
      </p:sp>
      <p:sp>
        <p:nvSpPr>
          <p:cNvPr id="3" name="Date Placeholder 2">
            <a:extLst>
              <a:ext uri="{FF2B5EF4-FFF2-40B4-BE49-F238E27FC236}">
                <a16:creationId xmlns:a16="http://schemas.microsoft.com/office/drawing/2014/main" id="{4B1FC30F-D90F-4081-84AD-5021EEF2D76B}"/>
              </a:ext>
            </a:extLst>
          </p:cNvPr>
          <p:cNvSpPr>
            <a:spLocks noGrp="1"/>
          </p:cNvSpPr>
          <p:nvPr>
            <p:ph type="dt" sz="half" idx="10"/>
          </p:nvPr>
        </p:nvSpPr>
        <p:spPr/>
        <p:txBody>
          <a:bodyPr/>
          <a:lstStyle/>
          <a:p>
            <a:fld id="{F31E42D4-B472-4D33-8D3D-6F0C0E7887EA}" type="datetime3">
              <a:rPr lang="nl-NL" smtClean="0"/>
              <a:t>15/8/23</a:t>
            </a:fld>
            <a:endParaRPr lang="nl-NL" dirty="0"/>
          </a:p>
        </p:txBody>
      </p:sp>
      <p:sp>
        <p:nvSpPr>
          <p:cNvPr id="4" name="Footer Placeholder 3">
            <a:extLst>
              <a:ext uri="{FF2B5EF4-FFF2-40B4-BE49-F238E27FC236}">
                <a16:creationId xmlns:a16="http://schemas.microsoft.com/office/drawing/2014/main" id="{3F17F31C-C68E-4CC9-99B9-F4A1379589EF}"/>
              </a:ext>
            </a:extLst>
          </p:cNvPr>
          <p:cNvSpPr>
            <a:spLocks noGrp="1"/>
          </p:cNvSpPr>
          <p:nvPr>
            <p:ph type="ftr" sz="quarter" idx="11"/>
          </p:nvPr>
        </p:nvSpPr>
        <p:spPr/>
        <p:txBody>
          <a:bodyPr/>
          <a:lstStyle/>
          <a:p>
            <a:r>
              <a:rPr lang="nl-NL"/>
              <a:t>© Arcadis 2022</a:t>
            </a:r>
            <a:endParaRPr lang="nl-NL" dirty="0"/>
          </a:p>
        </p:txBody>
      </p:sp>
      <p:sp>
        <p:nvSpPr>
          <p:cNvPr id="5" name="Slide Number Placeholder 4">
            <a:extLst>
              <a:ext uri="{FF2B5EF4-FFF2-40B4-BE49-F238E27FC236}">
                <a16:creationId xmlns:a16="http://schemas.microsoft.com/office/drawing/2014/main" id="{1946211B-B861-4D47-82A5-98F0465B6F1A}"/>
              </a:ext>
            </a:extLst>
          </p:cNvPr>
          <p:cNvSpPr>
            <a:spLocks noGrp="1"/>
          </p:cNvSpPr>
          <p:nvPr>
            <p:ph type="sldNum" sz="quarter" idx="12"/>
          </p:nvPr>
        </p:nvSpPr>
        <p:spPr/>
        <p:txBody>
          <a:bodyPr/>
          <a:lstStyle/>
          <a:p>
            <a:fld id="{2FE63AA4-120D-435A-A130-F49443AF7CBF}" type="slidenum">
              <a:rPr lang="nl-NL" smtClean="0"/>
              <a:pPr/>
              <a:t>‹nr.›</a:t>
            </a:fld>
            <a:endParaRPr lang="nl-NL" dirty="0"/>
          </a:p>
        </p:txBody>
      </p:sp>
      <p:sp>
        <p:nvSpPr>
          <p:cNvPr id="17" name="Text Placeholder 16">
            <a:extLst>
              <a:ext uri="{FF2B5EF4-FFF2-40B4-BE49-F238E27FC236}">
                <a16:creationId xmlns:a16="http://schemas.microsoft.com/office/drawing/2014/main" id="{298B0F4A-603D-4EE9-86E7-F8ECA1A3CF64}"/>
              </a:ext>
            </a:extLst>
          </p:cNvPr>
          <p:cNvSpPr>
            <a:spLocks noGrp="1"/>
          </p:cNvSpPr>
          <p:nvPr>
            <p:ph type="body" sz="quarter" idx="14" hasCustomPrompt="1"/>
          </p:nvPr>
        </p:nvSpPr>
        <p:spPr>
          <a:xfrm>
            <a:off x="457200" y="2309018"/>
            <a:ext cx="5524500" cy="4091782"/>
          </a:xfrm>
          <a:prstGeom prst="rect">
            <a:avLst/>
          </a:prstGeom>
        </p:spPr>
        <p:txBody>
          <a:bodyPr lIns="0" tIns="0" rIns="0" bIns="0"/>
          <a:lstStyle>
            <a:lvl1pPr marL="270000" indent="-270000">
              <a:spcBef>
                <a:spcPts val="300"/>
              </a:spcBef>
              <a:spcAft>
                <a:spcPts val="600"/>
              </a:spcAft>
              <a:buClr>
                <a:schemeClr val="accent1"/>
              </a:buClr>
              <a:buFont typeface="Arial" panose="020B0604020202020204" pitchFamily="34" charset="0"/>
              <a:buChar char="•"/>
              <a:defRPr sz="1400" b="0">
                <a:solidFill>
                  <a:schemeClr val="tx1"/>
                </a:solidFill>
              </a:defRPr>
            </a:lvl1pPr>
            <a:lvl2pPr marL="540000" indent="-270000">
              <a:spcBef>
                <a:spcPts val="300"/>
              </a:spcBef>
              <a:spcAft>
                <a:spcPts val="600"/>
              </a:spcAft>
              <a:buFont typeface="Arial" panose="020B0604020202020204" pitchFamily="34" charset="0"/>
              <a:buChar char="−"/>
              <a:defRPr sz="1400"/>
            </a:lvl2pPr>
          </a:lstStyle>
          <a:p>
            <a:pPr lvl="0"/>
            <a:r>
              <a:rPr lang="nl-NL"/>
              <a:t>Standard bullet 14</a:t>
            </a:r>
          </a:p>
          <a:p>
            <a:pPr lvl="1"/>
            <a:r>
              <a:rPr lang="nl-NL"/>
              <a:t>Second level standard bullet 14</a:t>
            </a:r>
            <a:endParaRPr lang="nl-NL" dirty="0"/>
          </a:p>
        </p:txBody>
      </p:sp>
      <p:sp>
        <p:nvSpPr>
          <p:cNvPr id="22" name="Text Placeholder 16">
            <a:extLst>
              <a:ext uri="{FF2B5EF4-FFF2-40B4-BE49-F238E27FC236}">
                <a16:creationId xmlns:a16="http://schemas.microsoft.com/office/drawing/2014/main" id="{AD203639-DCA9-4BBA-A1F3-753BF58A052F}"/>
              </a:ext>
            </a:extLst>
          </p:cNvPr>
          <p:cNvSpPr>
            <a:spLocks noGrp="1"/>
          </p:cNvSpPr>
          <p:nvPr>
            <p:ph type="body" sz="quarter" idx="15" hasCustomPrompt="1"/>
          </p:nvPr>
        </p:nvSpPr>
        <p:spPr>
          <a:xfrm>
            <a:off x="457200" y="1842292"/>
            <a:ext cx="5524500" cy="238126"/>
          </a:xfrm>
          <a:prstGeom prst="rect">
            <a:avLst/>
          </a:prstGeom>
        </p:spPr>
        <p:txBody>
          <a:bodyPr lIns="0" tIns="0" rIns="0" bIns="0">
            <a:noAutofit/>
          </a:bodyPr>
          <a:lstStyle>
            <a:lvl1pPr>
              <a:lnSpc>
                <a:spcPct val="90000"/>
              </a:lnSpc>
              <a:spcBef>
                <a:spcPts val="600"/>
              </a:spcBef>
              <a:spcAft>
                <a:spcPts val="1200"/>
              </a:spcAft>
              <a:defRPr sz="1600" b="1">
                <a:solidFill>
                  <a:schemeClr val="accent1"/>
                </a:solidFill>
              </a:defRPr>
            </a:lvl1pPr>
          </a:lstStyle>
          <a:p>
            <a:pPr lvl="0"/>
            <a:r>
              <a:rPr lang="nl-NL"/>
              <a:t>Section title</a:t>
            </a:r>
            <a:endParaRPr lang="nl-NL" dirty="0"/>
          </a:p>
        </p:txBody>
      </p:sp>
      <p:sp>
        <p:nvSpPr>
          <p:cNvPr id="23" name="Text Placeholder 16">
            <a:extLst>
              <a:ext uri="{FF2B5EF4-FFF2-40B4-BE49-F238E27FC236}">
                <a16:creationId xmlns:a16="http://schemas.microsoft.com/office/drawing/2014/main" id="{998836C9-68B5-4657-982E-52E03AACC2C6}"/>
              </a:ext>
            </a:extLst>
          </p:cNvPr>
          <p:cNvSpPr>
            <a:spLocks noGrp="1"/>
          </p:cNvSpPr>
          <p:nvPr>
            <p:ph type="body" sz="quarter" idx="16" hasCustomPrompt="1"/>
          </p:nvPr>
        </p:nvSpPr>
        <p:spPr>
          <a:xfrm>
            <a:off x="6210300" y="2309017"/>
            <a:ext cx="5524500" cy="4091781"/>
          </a:xfrm>
          <a:prstGeom prst="rect">
            <a:avLst/>
          </a:prstGeom>
        </p:spPr>
        <p:txBody>
          <a:bodyPr lIns="0" tIns="0" rIns="0" bIns="0"/>
          <a:lstStyle>
            <a:lvl1pPr marL="270000" indent="-270000">
              <a:spcBef>
                <a:spcPts val="300"/>
              </a:spcBef>
              <a:spcAft>
                <a:spcPts val="600"/>
              </a:spcAft>
              <a:buClr>
                <a:schemeClr val="accent1"/>
              </a:buClr>
              <a:buFont typeface="Arial" panose="020B0604020202020204" pitchFamily="34" charset="0"/>
              <a:buChar char="•"/>
              <a:defRPr sz="1400" b="0">
                <a:solidFill>
                  <a:schemeClr val="tx1"/>
                </a:solidFill>
              </a:defRPr>
            </a:lvl1pPr>
            <a:lvl2pPr marL="540000" indent="-270000">
              <a:spcBef>
                <a:spcPts val="300"/>
              </a:spcBef>
              <a:spcAft>
                <a:spcPts val="600"/>
              </a:spcAft>
              <a:buFont typeface="Arial" panose="020B0604020202020204" pitchFamily="34" charset="0"/>
              <a:buChar char="−"/>
              <a:defRPr sz="1400"/>
            </a:lvl2pPr>
          </a:lstStyle>
          <a:p>
            <a:pPr lvl="0"/>
            <a:r>
              <a:rPr lang="nl-NL"/>
              <a:t>Standard bullet 14</a:t>
            </a:r>
          </a:p>
          <a:p>
            <a:pPr lvl="1"/>
            <a:r>
              <a:rPr lang="nl-NL"/>
              <a:t>Second level standard bullet 14</a:t>
            </a:r>
            <a:endParaRPr lang="nl-NL" dirty="0"/>
          </a:p>
        </p:txBody>
      </p:sp>
      <p:sp>
        <p:nvSpPr>
          <p:cNvPr id="24" name="Text Placeholder 16">
            <a:extLst>
              <a:ext uri="{FF2B5EF4-FFF2-40B4-BE49-F238E27FC236}">
                <a16:creationId xmlns:a16="http://schemas.microsoft.com/office/drawing/2014/main" id="{A6A9F80A-32AD-4602-AD0E-143DE6B70BA7}"/>
              </a:ext>
            </a:extLst>
          </p:cNvPr>
          <p:cNvSpPr>
            <a:spLocks noGrp="1"/>
          </p:cNvSpPr>
          <p:nvPr>
            <p:ph type="body" sz="quarter" idx="17" hasCustomPrompt="1"/>
          </p:nvPr>
        </p:nvSpPr>
        <p:spPr>
          <a:xfrm>
            <a:off x="6210300" y="1842292"/>
            <a:ext cx="5524500" cy="238126"/>
          </a:xfrm>
          <a:prstGeom prst="rect">
            <a:avLst/>
          </a:prstGeom>
        </p:spPr>
        <p:txBody>
          <a:bodyPr lIns="0" tIns="0" rIns="0" bIns="0">
            <a:noAutofit/>
          </a:bodyPr>
          <a:lstStyle>
            <a:lvl1pPr>
              <a:lnSpc>
                <a:spcPct val="90000"/>
              </a:lnSpc>
              <a:spcBef>
                <a:spcPts val="600"/>
              </a:spcBef>
              <a:spcAft>
                <a:spcPts val="1200"/>
              </a:spcAft>
              <a:defRPr sz="1600" b="1">
                <a:solidFill>
                  <a:schemeClr val="accent1"/>
                </a:solidFill>
              </a:defRPr>
            </a:lvl1pPr>
          </a:lstStyle>
          <a:p>
            <a:pPr lvl="0"/>
            <a:r>
              <a:rPr lang="nl-NL"/>
              <a:t>Section title</a:t>
            </a:r>
            <a:endParaRPr lang="nl-NL" dirty="0"/>
          </a:p>
        </p:txBody>
      </p:sp>
      <p:pic>
        <p:nvPicPr>
          <p:cNvPr id="28" name="Picture 27">
            <a:extLst>
              <a:ext uri="{FF2B5EF4-FFF2-40B4-BE49-F238E27FC236}">
                <a16:creationId xmlns:a16="http://schemas.microsoft.com/office/drawing/2014/main" id="{3D83EFEE-1A28-4845-BE8D-F727C55AD7BC}"/>
              </a:ext>
            </a:extLst>
          </p:cNvPr>
          <p:cNvPicPr>
            <a:picLocks noChangeAspect="1"/>
          </p:cNvPicPr>
          <p:nvPr userDrawn="1"/>
        </p:nvPicPr>
        <p:blipFill>
          <a:blip r:embed="rId2"/>
          <a:stretch>
            <a:fillRect/>
          </a:stretch>
        </p:blipFill>
        <p:spPr>
          <a:xfrm>
            <a:off x="10236200" y="457200"/>
            <a:ext cx="1498600" cy="228631"/>
          </a:xfrm>
          <a:prstGeom prst="rect">
            <a:avLst/>
          </a:prstGeom>
        </p:spPr>
      </p:pic>
    </p:spTree>
    <p:extLst>
      <p:ext uri="{BB962C8B-B14F-4D97-AF65-F5344CB8AC3E}">
        <p14:creationId xmlns:p14="http://schemas.microsoft.com/office/powerpoint/2010/main" val="97663264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wo column text slide with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1E2E6-68F9-4B47-93D3-947FED19C9A8}"/>
              </a:ext>
            </a:extLst>
          </p:cNvPr>
          <p:cNvSpPr>
            <a:spLocks noGrp="1"/>
          </p:cNvSpPr>
          <p:nvPr>
            <p:ph type="title" hasCustomPrompt="1"/>
          </p:nvPr>
        </p:nvSpPr>
        <p:spPr/>
        <p:txBody>
          <a:bodyPr/>
          <a:lstStyle>
            <a:lvl1pPr>
              <a:defRPr/>
            </a:lvl1pPr>
          </a:lstStyle>
          <a:p>
            <a:r>
              <a:rPr lang="nl-NL"/>
              <a:t>Two column content slide title</a:t>
            </a:r>
            <a:endParaRPr lang="nl-NL" dirty="0"/>
          </a:p>
        </p:txBody>
      </p:sp>
      <p:sp>
        <p:nvSpPr>
          <p:cNvPr id="3" name="Date Placeholder 2">
            <a:extLst>
              <a:ext uri="{FF2B5EF4-FFF2-40B4-BE49-F238E27FC236}">
                <a16:creationId xmlns:a16="http://schemas.microsoft.com/office/drawing/2014/main" id="{4B1FC30F-D90F-4081-84AD-5021EEF2D76B}"/>
              </a:ext>
            </a:extLst>
          </p:cNvPr>
          <p:cNvSpPr>
            <a:spLocks noGrp="1"/>
          </p:cNvSpPr>
          <p:nvPr>
            <p:ph type="dt" sz="half" idx="10"/>
          </p:nvPr>
        </p:nvSpPr>
        <p:spPr/>
        <p:txBody>
          <a:bodyPr/>
          <a:lstStyle/>
          <a:p>
            <a:fld id="{F31E42D4-B472-4D33-8D3D-6F0C0E7887EA}" type="datetime3">
              <a:rPr lang="nl-NL" smtClean="0"/>
              <a:t>15/8/23</a:t>
            </a:fld>
            <a:endParaRPr lang="nl-NL" dirty="0"/>
          </a:p>
        </p:txBody>
      </p:sp>
      <p:sp>
        <p:nvSpPr>
          <p:cNvPr id="4" name="Footer Placeholder 3">
            <a:extLst>
              <a:ext uri="{FF2B5EF4-FFF2-40B4-BE49-F238E27FC236}">
                <a16:creationId xmlns:a16="http://schemas.microsoft.com/office/drawing/2014/main" id="{3F17F31C-C68E-4CC9-99B9-F4A1379589EF}"/>
              </a:ext>
            </a:extLst>
          </p:cNvPr>
          <p:cNvSpPr>
            <a:spLocks noGrp="1"/>
          </p:cNvSpPr>
          <p:nvPr>
            <p:ph type="ftr" sz="quarter" idx="11"/>
          </p:nvPr>
        </p:nvSpPr>
        <p:spPr/>
        <p:txBody>
          <a:bodyPr/>
          <a:lstStyle/>
          <a:p>
            <a:r>
              <a:rPr lang="nl-NL"/>
              <a:t>© Arcadis 2022</a:t>
            </a:r>
            <a:endParaRPr lang="nl-NL" dirty="0"/>
          </a:p>
        </p:txBody>
      </p:sp>
      <p:sp>
        <p:nvSpPr>
          <p:cNvPr id="5" name="Slide Number Placeholder 4">
            <a:extLst>
              <a:ext uri="{FF2B5EF4-FFF2-40B4-BE49-F238E27FC236}">
                <a16:creationId xmlns:a16="http://schemas.microsoft.com/office/drawing/2014/main" id="{1946211B-B861-4D47-82A5-98F0465B6F1A}"/>
              </a:ext>
            </a:extLst>
          </p:cNvPr>
          <p:cNvSpPr>
            <a:spLocks noGrp="1"/>
          </p:cNvSpPr>
          <p:nvPr>
            <p:ph type="sldNum" sz="quarter" idx="12"/>
          </p:nvPr>
        </p:nvSpPr>
        <p:spPr/>
        <p:txBody>
          <a:bodyPr/>
          <a:lstStyle/>
          <a:p>
            <a:fld id="{2FE63AA4-120D-435A-A130-F49443AF7CBF}" type="slidenum">
              <a:rPr lang="nl-NL" smtClean="0"/>
              <a:pPr/>
              <a:t>‹nr.›</a:t>
            </a:fld>
            <a:endParaRPr lang="nl-NL" dirty="0"/>
          </a:p>
        </p:txBody>
      </p:sp>
      <p:sp>
        <p:nvSpPr>
          <p:cNvPr id="17" name="Text Placeholder 16">
            <a:extLst>
              <a:ext uri="{FF2B5EF4-FFF2-40B4-BE49-F238E27FC236}">
                <a16:creationId xmlns:a16="http://schemas.microsoft.com/office/drawing/2014/main" id="{298B0F4A-603D-4EE9-86E7-F8ECA1A3CF64}"/>
              </a:ext>
            </a:extLst>
          </p:cNvPr>
          <p:cNvSpPr>
            <a:spLocks noGrp="1"/>
          </p:cNvSpPr>
          <p:nvPr>
            <p:ph type="body" sz="quarter" idx="14" hasCustomPrompt="1"/>
          </p:nvPr>
        </p:nvSpPr>
        <p:spPr>
          <a:xfrm>
            <a:off x="457200" y="2743200"/>
            <a:ext cx="5524500" cy="3657600"/>
          </a:xfrm>
          <a:prstGeom prst="rect">
            <a:avLst/>
          </a:prstGeom>
        </p:spPr>
        <p:txBody>
          <a:bodyPr lIns="0" tIns="0" rIns="0" bIns="0"/>
          <a:lstStyle>
            <a:lvl1pPr marL="270000" indent="-270000">
              <a:spcBef>
                <a:spcPts val="300"/>
              </a:spcBef>
              <a:spcAft>
                <a:spcPts val="600"/>
              </a:spcAft>
              <a:buClr>
                <a:schemeClr val="accent1"/>
              </a:buClr>
              <a:buFont typeface="Arial" panose="020B0604020202020204" pitchFamily="34" charset="0"/>
              <a:buChar char="•"/>
              <a:defRPr sz="1400" b="0">
                <a:solidFill>
                  <a:schemeClr val="tx1"/>
                </a:solidFill>
              </a:defRPr>
            </a:lvl1pPr>
            <a:lvl2pPr marL="540000" indent="-270000">
              <a:spcBef>
                <a:spcPts val="300"/>
              </a:spcBef>
              <a:spcAft>
                <a:spcPts val="600"/>
              </a:spcAft>
              <a:buFont typeface="Arial" panose="020B0604020202020204" pitchFamily="34" charset="0"/>
              <a:buChar char="−"/>
              <a:defRPr sz="1400"/>
            </a:lvl2pPr>
          </a:lstStyle>
          <a:p>
            <a:pPr lvl="0"/>
            <a:r>
              <a:rPr lang="nl-NL"/>
              <a:t>Standard bullet 14</a:t>
            </a:r>
          </a:p>
          <a:p>
            <a:pPr lvl="1"/>
            <a:r>
              <a:rPr lang="nl-NL"/>
              <a:t>Second level standard bullet 14</a:t>
            </a:r>
            <a:endParaRPr lang="nl-NL" dirty="0"/>
          </a:p>
        </p:txBody>
      </p:sp>
      <p:sp>
        <p:nvSpPr>
          <p:cNvPr id="22" name="Text Placeholder 16">
            <a:extLst>
              <a:ext uri="{FF2B5EF4-FFF2-40B4-BE49-F238E27FC236}">
                <a16:creationId xmlns:a16="http://schemas.microsoft.com/office/drawing/2014/main" id="{AD203639-DCA9-4BBA-A1F3-753BF58A052F}"/>
              </a:ext>
            </a:extLst>
          </p:cNvPr>
          <p:cNvSpPr>
            <a:spLocks noGrp="1"/>
          </p:cNvSpPr>
          <p:nvPr>
            <p:ph type="body" sz="quarter" idx="15" hasCustomPrompt="1"/>
          </p:nvPr>
        </p:nvSpPr>
        <p:spPr>
          <a:xfrm>
            <a:off x="457200" y="2276474"/>
            <a:ext cx="5524500" cy="238126"/>
          </a:xfrm>
          <a:prstGeom prst="rect">
            <a:avLst/>
          </a:prstGeom>
        </p:spPr>
        <p:txBody>
          <a:bodyPr lIns="0" tIns="0" rIns="0" bIns="0">
            <a:noAutofit/>
          </a:bodyPr>
          <a:lstStyle>
            <a:lvl1pPr>
              <a:lnSpc>
                <a:spcPct val="90000"/>
              </a:lnSpc>
              <a:spcBef>
                <a:spcPts val="600"/>
              </a:spcBef>
              <a:spcAft>
                <a:spcPts val="1200"/>
              </a:spcAft>
              <a:defRPr sz="1600" b="1">
                <a:solidFill>
                  <a:schemeClr val="accent1"/>
                </a:solidFill>
              </a:defRPr>
            </a:lvl1pPr>
          </a:lstStyle>
          <a:p>
            <a:pPr lvl="0"/>
            <a:r>
              <a:rPr lang="nl-NL"/>
              <a:t>Section title</a:t>
            </a:r>
            <a:endParaRPr lang="nl-NL" dirty="0"/>
          </a:p>
        </p:txBody>
      </p:sp>
      <p:sp>
        <p:nvSpPr>
          <p:cNvPr id="23" name="Text Placeholder 16">
            <a:extLst>
              <a:ext uri="{FF2B5EF4-FFF2-40B4-BE49-F238E27FC236}">
                <a16:creationId xmlns:a16="http://schemas.microsoft.com/office/drawing/2014/main" id="{998836C9-68B5-4657-982E-52E03AACC2C6}"/>
              </a:ext>
            </a:extLst>
          </p:cNvPr>
          <p:cNvSpPr>
            <a:spLocks noGrp="1"/>
          </p:cNvSpPr>
          <p:nvPr>
            <p:ph type="body" sz="quarter" idx="16" hasCustomPrompt="1"/>
          </p:nvPr>
        </p:nvSpPr>
        <p:spPr>
          <a:xfrm>
            <a:off x="6210300" y="2743200"/>
            <a:ext cx="5524500" cy="3657600"/>
          </a:xfrm>
          <a:prstGeom prst="rect">
            <a:avLst/>
          </a:prstGeom>
        </p:spPr>
        <p:txBody>
          <a:bodyPr lIns="0" tIns="0" rIns="0" bIns="0"/>
          <a:lstStyle>
            <a:lvl1pPr marL="270000" indent="-270000">
              <a:spcBef>
                <a:spcPts val="300"/>
              </a:spcBef>
              <a:spcAft>
                <a:spcPts val="600"/>
              </a:spcAft>
              <a:buClr>
                <a:schemeClr val="accent1"/>
              </a:buClr>
              <a:buFont typeface="Arial" panose="020B0604020202020204" pitchFamily="34" charset="0"/>
              <a:buChar char="•"/>
              <a:defRPr sz="1400" b="0">
                <a:solidFill>
                  <a:schemeClr val="tx1"/>
                </a:solidFill>
              </a:defRPr>
            </a:lvl1pPr>
            <a:lvl2pPr marL="540000" indent="-270000">
              <a:spcBef>
                <a:spcPts val="300"/>
              </a:spcBef>
              <a:spcAft>
                <a:spcPts val="600"/>
              </a:spcAft>
              <a:buFont typeface="Arial" panose="020B0604020202020204" pitchFamily="34" charset="0"/>
              <a:buChar char="−"/>
              <a:defRPr sz="1400"/>
            </a:lvl2pPr>
          </a:lstStyle>
          <a:p>
            <a:pPr lvl="0"/>
            <a:r>
              <a:rPr lang="nl-NL"/>
              <a:t>Standard bullet 14</a:t>
            </a:r>
          </a:p>
          <a:p>
            <a:pPr lvl="1"/>
            <a:r>
              <a:rPr lang="nl-NL"/>
              <a:t>Second level standard bullet 14</a:t>
            </a:r>
            <a:endParaRPr lang="nl-NL" dirty="0"/>
          </a:p>
        </p:txBody>
      </p:sp>
      <p:sp>
        <p:nvSpPr>
          <p:cNvPr id="24" name="Text Placeholder 16">
            <a:extLst>
              <a:ext uri="{FF2B5EF4-FFF2-40B4-BE49-F238E27FC236}">
                <a16:creationId xmlns:a16="http://schemas.microsoft.com/office/drawing/2014/main" id="{A6A9F80A-32AD-4602-AD0E-143DE6B70BA7}"/>
              </a:ext>
            </a:extLst>
          </p:cNvPr>
          <p:cNvSpPr>
            <a:spLocks noGrp="1"/>
          </p:cNvSpPr>
          <p:nvPr>
            <p:ph type="body" sz="quarter" idx="17" hasCustomPrompt="1"/>
          </p:nvPr>
        </p:nvSpPr>
        <p:spPr>
          <a:xfrm>
            <a:off x="6210300" y="2276474"/>
            <a:ext cx="5524500" cy="238126"/>
          </a:xfrm>
          <a:prstGeom prst="rect">
            <a:avLst/>
          </a:prstGeom>
        </p:spPr>
        <p:txBody>
          <a:bodyPr lIns="0" tIns="0" rIns="0" bIns="0">
            <a:noAutofit/>
          </a:bodyPr>
          <a:lstStyle>
            <a:lvl1pPr>
              <a:lnSpc>
                <a:spcPct val="90000"/>
              </a:lnSpc>
              <a:spcBef>
                <a:spcPts val="600"/>
              </a:spcBef>
              <a:spcAft>
                <a:spcPts val="1200"/>
              </a:spcAft>
              <a:defRPr sz="1600" b="1">
                <a:solidFill>
                  <a:schemeClr val="accent1"/>
                </a:solidFill>
              </a:defRPr>
            </a:lvl1pPr>
          </a:lstStyle>
          <a:p>
            <a:pPr lvl="0"/>
            <a:r>
              <a:rPr lang="nl-NL"/>
              <a:t>Section title</a:t>
            </a:r>
            <a:endParaRPr lang="nl-NL" dirty="0"/>
          </a:p>
        </p:txBody>
      </p:sp>
      <p:pic>
        <p:nvPicPr>
          <p:cNvPr id="28" name="Picture 27">
            <a:extLst>
              <a:ext uri="{FF2B5EF4-FFF2-40B4-BE49-F238E27FC236}">
                <a16:creationId xmlns:a16="http://schemas.microsoft.com/office/drawing/2014/main" id="{3D83EFEE-1A28-4845-BE8D-F727C55AD7BC}"/>
              </a:ext>
            </a:extLst>
          </p:cNvPr>
          <p:cNvPicPr>
            <a:picLocks noChangeAspect="1"/>
          </p:cNvPicPr>
          <p:nvPr userDrawn="1"/>
        </p:nvPicPr>
        <p:blipFill>
          <a:blip r:embed="rId2"/>
          <a:stretch>
            <a:fillRect/>
          </a:stretch>
        </p:blipFill>
        <p:spPr>
          <a:xfrm>
            <a:off x="10236200" y="457200"/>
            <a:ext cx="1498600" cy="228631"/>
          </a:xfrm>
          <a:prstGeom prst="rect">
            <a:avLst/>
          </a:prstGeom>
        </p:spPr>
      </p:pic>
      <p:sp>
        <p:nvSpPr>
          <p:cNvPr id="11" name="Title 1">
            <a:extLst>
              <a:ext uri="{FF2B5EF4-FFF2-40B4-BE49-F238E27FC236}">
                <a16:creationId xmlns:a16="http://schemas.microsoft.com/office/drawing/2014/main" id="{718C9305-2532-564D-B4B1-6CEDA77AC7CA}"/>
              </a:ext>
            </a:extLst>
          </p:cNvPr>
          <p:cNvSpPr txBox="1">
            <a:spLocks/>
          </p:cNvSpPr>
          <p:nvPr userDrawn="1"/>
        </p:nvSpPr>
        <p:spPr>
          <a:xfrm>
            <a:off x="478824" y="1600200"/>
            <a:ext cx="11277600" cy="661797"/>
          </a:xfrm>
          <a:prstGeom prst="rect">
            <a:avLst/>
          </a:prstGeom>
        </p:spPr>
        <p:txBody>
          <a:bodyPr vert="horz" lIns="0" tIns="0" rIns="0" bIns="0" rtlCol="0" anchor="t">
            <a:normAutofit/>
          </a:bodyPr>
          <a:lstStyle>
            <a:lvl1pPr algn="l" defTabSz="986912" rtl="0" eaLnBrk="1" latinLnBrk="0" hangingPunct="1">
              <a:lnSpc>
                <a:spcPct val="90000"/>
              </a:lnSpc>
              <a:spcBef>
                <a:spcPct val="0"/>
              </a:spcBef>
              <a:buNone/>
              <a:defRPr sz="2800" b="1" kern="1200">
                <a:solidFill>
                  <a:schemeClr val="accent1"/>
                </a:solidFill>
                <a:latin typeface="+mj-lt"/>
                <a:ea typeface="+mj-ea"/>
                <a:cs typeface="+mj-cs"/>
              </a:defRPr>
            </a:lvl1pPr>
          </a:lstStyle>
          <a:p>
            <a:r>
              <a:rPr lang="nl-NL" sz="2100">
                <a:solidFill>
                  <a:schemeClr val="tx1"/>
                </a:solidFill>
              </a:rPr>
              <a:t>Subtitle</a:t>
            </a:r>
            <a:endParaRPr lang="nl-NL" sz="2100" dirty="0">
              <a:solidFill>
                <a:schemeClr val="tx1"/>
              </a:solidFill>
            </a:endParaRPr>
          </a:p>
        </p:txBody>
      </p:sp>
    </p:spTree>
    <p:extLst>
      <p:ext uri="{BB962C8B-B14F-4D97-AF65-F5344CB8AC3E}">
        <p14:creationId xmlns:p14="http://schemas.microsoft.com/office/powerpoint/2010/main" val="144400886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hree column text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1E2E6-68F9-4B47-93D3-947FED19C9A8}"/>
              </a:ext>
            </a:extLst>
          </p:cNvPr>
          <p:cNvSpPr>
            <a:spLocks noGrp="1"/>
          </p:cNvSpPr>
          <p:nvPr>
            <p:ph type="title" hasCustomPrompt="1"/>
          </p:nvPr>
        </p:nvSpPr>
        <p:spPr/>
        <p:txBody>
          <a:bodyPr/>
          <a:lstStyle>
            <a:lvl1pPr>
              <a:defRPr/>
            </a:lvl1pPr>
          </a:lstStyle>
          <a:p>
            <a:r>
              <a:rPr lang="nl-NL"/>
              <a:t>Three column content slide title</a:t>
            </a:r>
            <a:endParaRPr lang="nl-NL" dirty="0"/>
          </a:p>
        </p:txBody>
      </p:sp>
      <p:sp>
        <p:nvSpPr>
          <p:cNvPr id="3" name="Date Placeholder 2">
            <a:extLst>
              <a:ext uri="{FF2B5EF4-FFF2-40B4-BE49-F238E27FC236}">
                <a16:creationId xmlns:a16="http://schemas.microsoft.com/office/drawing/2014/main" id="{4B1FC30F-D90F-4081-84AD-5021EEF2D76B}"/>
              </a:ext>
            </a:extLst>
          </p:cNvPr>
          <p:cNvSpPr>
            <a:spLocks noGrp="1"/>
          </p:cNvSpPr>
          <p:nvPr>
            <p:ph type="dt" sz="half" idx="10"/>
          </p:nvPr>
        </p:nvSpPr>
        <p:spPr/>
        <p:txBody>
          <a:bodyPr/>
          <a:lstStyle/>
          <a:p>
            <a:fld id="{F31E42D4-B472-4D33-8D3D-6F0C0E7887EA}" type="datetime3">
              <a:rPr lang="nl-NL" smtClean="0"/>
              <a:t>15/8/23</a:t>
            </a:fld>
            <a:endParaRPr lang="nl-NL" dirty="0"/>
          </a:p>
        </p:txBody>
      </p:sp>
      <p:sp>
        <p:nvSpPr>
          <p:cNvPr id="4" name="Footer Placeholder 3">
            <a:extLst>
              <a:ext uri="{FF2B5EF4-FFF2-40B4-BE49-F238E27FC236}">
                <a16:creationId xmlns:a16="http://schemas.microsoft.com/office/drawing/2014/main" id="{3F17F31C-C68E-4CC9-99B9-F4A1379589EF}"/>
              </a:ext>
            </a:extLst>
          </p:cNvPr>
          <p:cNvSpPr>
            <a:spLocks noGrp="1"/>
          </p:cNvSpPr>
          <p:nvPr>
            <p:ph type="ftr" sz="quarter" idx="11"/>
          </p:nvPr>
        </p:nvSpPr>
        <p:spPr/>
        <p:txBody>
          <a:bodyPr/>
          <a:lstStyle/>
          <a:p>
            <a:r>
              <a:rPr lang="nl-NL"/>
              <a:t>© Arcadis 2022</a:t>
            </a:r>
            <a:endParaRPr lang="nl-NL" dirty="0"/>
          </a:p>
        </p:txBody>
      </p:sp>
      <p:sp>
        <p:nvSpPr>
          <p:cNvPr id="5" name="Slide Number Placeholder 4">
            <a:extLst>
              <a:ext uri="{FF2B5EF4-FFF2-40B4-BE49-F238E27FC236}">
                <a16:creationId xmlns:a16="http://schemas.microsoft.com/office/drawing/2014/main" id="{1946211B-B861-4D47-82A5-98F0465B6F1A}"/>
              </a:ext>
            </a:extLst>
          </p:cNvPr>
          <p:cNvSpPr>
            <a:spLocks noGrp="1"/>
          </p:cNvSpPr>
          <p:nvPr>
            <p:ph type="sldNum" sz="quarter" idx="12"/>
          </p:nvPr>
        </p:nvSpPr>
        <p:spPr/>
        <p:txBody>
          <a:bodyPr/>
          <a:lstStyle/>
          <a:p>
            <a:fld id="{2FE63AA4-120D-435A-A130-F49443AF7CBF}" type="slidenum">
              <a:rPr lang="nl-NL" smtClean="0"/>
              <a:pPr/>
              <a:t>‹nr.›</a:t>
            </a:fld>
            <a:endParaRPr lang="nl-NL" dirty="0"/>
          </a:p>
        </p:txBody>
      </p:sp>
      <p:sp>
        <p:nvSpPr>
          <p:cNvPr id="17" name="Text Placeholder 16">
            <a:extLst>
              <a:ext uri="{FF2B5EF4-FFF2-40B4-BE49-F238E27FC236}">
                <a16:creationId xmlns:a16="http://schemas.microsoft.com/office/drawing/2014/main" id="{298B0F4A-603D-4EE9-86E7-F8ECA1A3CF64}"/>
              </a:ext>
            </a:extLst>
          </p:cNvPr>
          <p:cNvSpPr>
            <a:spLocks noGrp="1"/>
          </p:cNvSpPr>
          <p:nvPr>
            <p:ph type="body" sz="quarter" idx="14" hasCustomPrompt="1"/>
          </p:nvPr>
        </p:nvSpPr>
        <p:spPr>
          <a:xfrm>
            <a:off x="457200" y="2300520"/>
            <a:ext cx="3581400" cy="4100279"/>
          </a:xfrm>
          <a:prstGeom prst="rect">
            <a:avLst/>
          </a:prstGeom>
        </p:spPr>
        <p:txBody>
          <a:bodyPr lIns="0" tIns="0" rIns="0" bIns="0"/>
          <a:lstStyle>
            <a:lvl1pPr marL="270000" indent="-270000">
              <a:spcBef>
                <a:spcPts val="300"/>
              </a:spcBef>
              <a:spcAft>
                <a:spcPts val="600"/>
              </a:spcAft>
              <a:buClr>
                <a:schemeClr val="accent1"/>
              </a:buClr>
              <a:buFont typeface="Arial" panose="020B0604020202020204" pitchFamily="34" charset="0"/>
              <a:buChar char="•"/>
              <a:defRPr sz="1400" b="0">
                <a:solidFill>
                  <a:schemeClr val="tx1"/>
                </a:solidFill>
              </a:defRPr>
            </a:lvl1pPr>
            <a:lvl2pPr marL="540000" indent="-270000">
              <a:spcBef>
                <a:spcPts val="300"/>
              </a:spcBef>
              <a:spcAft>
                <a:spcPts val="600"/>
              </a:spcAft>
              <a:buFont typeface="Arial" panose="020B0604020202020204" pitchFamily="34" charset="0"/>
              <a:buChar char="−"/>
              <a:defRPr/>
            </a:lvl2pPr>
          </a:lstStyle>
          <a:p>
            <a:pPr lvl="0"/>
            <a:r>
              <a:rPr lang="nl-NL"/>
              <a:t>Standard bullet 14</a:t>
            </a:r>
          </a:p>
          <a:p>
            <a:pPr lvl="1"/>
            <a:r>
              <a:rPr lang="nl-NL"/>
              <a:t>Second level standard bullet 14</a:t>
            </a:r>
            <a:endParaRPr lang="nl-NL" dirty="0"/>
          </a:p>
        </p:txBody>
      </p:sp>
      <p:sp>
        <p:nvSpPr>
          <p:cNvPr id="22" name="Text Placeholder 16">
            <a:extLst>
              <a:ext uri="{FF2B5EF4-FFF2-40B4-BE49-F238E27FC236}">
                <a16:creationId xmlns:a16="http://schemas.microsoft.com/office/drawing/2014/main" id="{AD203639-DCA9-4BBA-A1F3-753BF58A052F}"/>
              </a:ext>
            </a:extLst>
          </p:cNvPr>
          <p:cNvSpPr>
            <a:spLocks noGrp="1"/>
          </p:cNvSpPr>
          <p:nvPr>
            <p:ph type="body" sz="quarter" idx="15" hasCustomPrompt="1"/>
          </p:nvPr>
        </p:nvSpPr>
        <p:spPr>
          <a:xfrm>
            <a:off x="457200" y="1833795"/>
            <a:ext cx="3581400" cy="238125"/>
          </a:xfrm>
          <a:prstGeom prst="rect">
            <a:avLst/>
          </a:prstGeom>
        </p:spPr>
        <p:txBody>
          <a:bodyPr lIns="0" tIns="0" rIns="0" bIns="0">
            <a:noAutofit/>
          </a:bodyPr>
          <a:lstStyle>
            <a:lvl1pPr>
              <a:lnSpc>
                <a:spcPct val="90000"/>
              </a:lnSpc>
              <a:spcBef>
                <a:spcPts val="600"/>
              </a:spcBef>
              <a:spcAft>
                <a:spcPts val="1200"/>
              </a:spcAft>
              <a:defRPr sz="1600" b="1">
                <a:solidFill>
                  <a:schemeClr val="accent1"/>
                </a:solidFill>
              </a:defRPr>
            </a:lvl1pPr>
          </a:lstStyle>
          <a:p>
            <a:pPr lvl="0"/>
            <a:r>
              <a:rPr lang="nl-NL"/>
              <a:t>Section title</a:t>
            </a:r>
            <a:endParaRPr lang="nl-NL" dirty="0"/>
          </a:p>
        </p:txBody>
      </p:sp>
      <p:sp>
        <p:nvSpPr>
          <p:cNvPr id="23" name="Text Placeholder 16">
            <a:extLst>
              <a:ext uri="{FF2B5EF4-FFF2-40B4-BE49-F238E27FC236}">
                <a16:creationId xmlns:a16="http://schemas.microsoft.com/office/drawing/2014/main" id="{998836C9-68B5-4657-982E-52E03AACC2C6}"/>
              </a:ext>
            </a:extLst>
          </p:cNvPr>
          <p:cNvSpPr>
            <a:spLocks noGrp="1"/>
          </p:cNvSpPr>
          <p:nvPr>
            <p:ph type="body" sz="quarter" idx="16" hasCustomPrompt="1"/>
          </p:nvPr>
        </p:nvSpPr>
        <p:spPr>
          <a:xfrm>
            <a:off x="4267200" y="2300520"/>
            <a:ext cx="3581400" cy="4100279"/>
          </a:xfrm>
          <a:prstGeom prst="rect">
            <a:avLst/>
          </a:prstGeom>
        </p:spPr>
        <p:txBody>
          <a:bodyPr lIns="0" tIns="0" rIns="0" bIns="0"/>
          <a:lstStyle>
            <a:lvl1pPr marL="270000" indent="-270000">
              <a:spcBef>
                <a:spcPts val="300"/>
              </a:spcBef>
              <a:spcAft>
                <a:spcPts val="600"/>
              </a:spcAft>
              <a:buClr>
                <a:schemeClr val="accent1"/>
              </a:buClr>
              <a:buFont typeface="Arial" panose="020B0604020202020204" pitchFamily="34" charset="0"/>
              <a:buChar char="•"/>
              <a:defRPr sz="1400" b="0">
                <a:solidFill>
                  <a:schemeClr val="tx1"/>
                </a:solidFill>
              </a:defRPr>
            </a:lvl1pPr>
            <a:lvl2pPr marL="540000" indent="-270000">
              <a:spcBef>
                <a:spcPts val="300"/>
              </a:spcBef>
              <a:spcAft>
                <a:spcPts val="600"/>
              </a:spcAft>
              <a:buFont typeface="Arial" panose="020B0604020202020204" pitchFamily="34" charset="0"/>
              <a:buChar char="−"/>
              <a:defRPr/>
            </a:lvl2pPr>
          </a:lstStyle>
          <a:p>
            <a:pPr lvl="0"/>
            <a:r>
              <a:rPr lang="nl-NL"/>
              <a:t>Standard bullet 14</a:t>
            </a:r>
          </a:p>
          <a:p>
            <a:pPr lvl="1"/>
            <a:r>
              <a:rPr lang="nl-NL"/>
              <a:t>Second level standard bullet 14</a:t>
            </a:r>
            <a:endParaRPr lang="nl-NL" dirty="0"/>
          </a:p>
        </p:txBody>
      </p:sp>
      <p:sp>
        <p:nvSpPr>
          <p:cNvPr id="24" name="Text Placeholder 16">
            <a:extLst>
              <a:ext uri="{FF2B5EF4-FFF2-40B4-BE49-F238E27FC236}">
                <a16:creationId xmlns:a16="http://schemas.microsoft.com/office/drawing/2014/main" id="{A6A9F80A-32AD-4602-AD0E-143DE6B70BA7}"/>
              </a:ext>
            </a:extLst>
          </p:cNvPr>
          <p:cNvSpPr>
            <a:spLocks noGrp="1"/>
          </p:cNvSpPr>
          <p:nvPr>
            <p:ph type="body" sz="quarter" idx="17" hasCustomPrompt="1"/>
          </p:nvPr>
        </p:nvSpPr>
        <p:spPr>
          <a:xfrm>
            <a:off x="4267200" y="1833795"/>
            <a:ext cx="3581400" cy="238125"/>
          </a:xfrm>
          <a:prstGeom prst="rect">
            <a:avLst/>
          </a:prstGeom>
        </p:spPr>
        <p:txBody>
          <a:bodyPr lIns="0" tIns="0" rIns="0" bIns="0">
            <a:noAutofit/>
          </a:bodyPr>
          <a:lstStyle>
            <a:lvl1pPr>
              <a:lnSpc>
                <a:spcPct val="90000"/>
              </a:lnSpc>
              <a:spcBef>
                <a:spcPts val="600"/>
              </a:spcBef>
              <a:spcAft>
                <a:spcPts val="1200"/>
              </a:spcAft>
              <a:defRPr sz="1600" b="1">
                <a:solidFill>
                  <a:schemeClr val="accent1"/>
                </a:solidFill>
              </a:defRPr>
            </a:lvl1pPr>
          </a:lstStyle>
          <a:p>
            <a:pPr lvl="0"/>
            <a:r>
              <a:rPr lang="nl-NL"/>
              <a:t>Section title</a:t>
            </a:r>
            <a:endParaRPr lang="nl-NL" dirty="0"/>
          </a:p>
        </p:txBody>
      </p:sp>
      <p:sp>
        <p:nvSpPr>
          <p:cNvPr id="25" name="Text Placeholder 16">
            <a:extLst>
              <a:ext uri="{FF2B5EF4-FFF2-40B4-BE49-F238E27FC236}">
                <a16:creationId xmlns:a16="http://schemas.microsoft.com/office/drawing/2014/main" id="{134F5A69-A25D-405C-AD1C-37A59E633A0B}"/>
              </a:ext>
            </a:extLst>
          </p:cNvPr>
          <p:cNvSpPr>
            <a:spLocks noGrp="1"/>
          </p:cNvSpPr>
          <p:nvPr>
            <p:ph type="body" sz="quarter" idx="18" hasCustomPrompt="1"/>
          </p:nvPr>
        </p:nvSpPr>
        <p:spPr>
          <a:xfrm>
            <a:off x="8115300" y="2300521"/>
            <a:ext cx="3581400" cy="4100278"/>
          </a:xfrm>
          <a:prstGeom prst="rect">
            <a:avLst/>
          </a:prstGeom>
        </p:spPr>
        <p:txBody>
          <a:bodyPr lIns="0" tIns="0" rIns="0" bIns="0"/>
          <a:lstStyle>
            <a:lvl1pPr marL="270000" indent="-270000">
              <a:spcBef>
                <a:spcPts val="300"/>
              </a:spcBef>
              <a:spcAft>
                <a:spcPts val="600"/>
              </a:spcAft>
              <a:buClr>
                <a:schemeClr val="accent1"/>
              </a:buClr>
              <a:buFont typeface="Arial" panose="020B0604020202020204" pitchFamily="34" charset="0"/>
              <a:buChar char="•"/>
              <a:defRPr sz="1400" b="0">
                <a:solidFill>
                  <a:schemeClr val="tx1"/>
                </a:solidFill>
              </a:defRPr>
            </a:lvl1pPr>
            <a:lvl2pPr marL="540000" indent="-270000">
              <a:spcBef>
                <a:spcPts val="300"/>
              </a:spcBef>
              <a:spcAft>
                <a:spcPts val="600"/>
              </a:spcAft>
              <a:buFont typeface="Arial" panose="020B0604020202020204" pitchFamily="34" charset="0"/>
              <a:buChar char="−"/>
              <a:defRPr/>
            </a:lvl2pPr>
          </a:lstStyle>
          <a:p>
            <a:pPr lvl="0"/>
            <a:r>
              <a:rPr lang="nl-NL"/>
              <a:t>Standard bullet 14</a:t>
            </a:r>
          </a:p>
          <a:p>
            <a:pPr lvl="1"/>
            <a:r>
              <a:rPr lang="nl-NL"/>
              <a:t>Second level standard bullet 14</a:t>
            </a:r>
            <a:endParaRPr lang="nl-NL" dirty="0"/>
          </a:p>
        </p:txBody>
      </p:sp>
      <p:sp>
        <p:nvSpPr>
          <p:cNvPr id="26" name="Text Placeholder 16">
            <a:extLst>
              <a:ext uri="{FF2B5EF4-FFF2-40B4-BE49-F238E27FC236}">
                <a16:creationId xmlns:a16="http://schemas.microsoft.com/office/drawing/2014/main" id="{72B29582-9D7B-409D-8BAF-67D6EDE8B4F1}"/>
              </a:ext>
            </a:extLst>
          </p:cNvPr>
          <p:cNvSpPr>
            <a:spLocks noGrp="1"/>
          </p:cNvSpPr>
          <p:nvPr>
            <p:ph type="body" sz="quarter" idx="19" hasCustomPrompt="1"/>
          </p:nvPr>
        </p:nvSpPr>
        <p:spPr>
          <a:xfrm>
            <a:off x="8115300" y="1833795"/>
            <a:ext cx="3581400" cy="238125"/>
          </a:xfrm>
          <a:prstGeom prst="rect">
            <a:avLst/>
          </a:prstGeom>
        </p:spPr>
        <p:txBody>
          <a:bodyPr lIns="0" tIns="0" rIns="0" bIns="0">
            <a:noAutofit/>
          </a:bodyPr>
          <a:lstStyle>
            <a:lvl1pPr>
              <a:lnSpc>
                <a:spcPct val="90000"/>
              </a:lnSpc>
              <a:spcBef>
                <a:spcPts val="600"/>
              </a:spcBef>
              <a:spcAft>
                <a:spcPts val="1200"/>
              </a:spcAft>
              <a:defRPr sz="1600" b="1">
                <a:solidFill>
                  <a:schemeClr val="accent1"/>
                </a:solidFill>
              </a:defRPr>
            </a:lvl1pPr>
          </a:lstStyle>
          <a:p>
            <a:pPr lvl="0"/>
            <a:r>
              <a:rPr lang="nl-NL"/>
              <a:t>Section title</a:t>
            </a:r>
            <a:endParaRPr lang="nl-NL" dirty="0"/>
          </a:p>
        </p:txBody>
      </p:sp>
      <p:pic>
        <p:nvPicPr>
          <p:cNvPr id="28" name="Picture 27">
            <a:extLst>
              <a:ext uri="{FF2B5EF4-FFF2-40B4-BE49-F238E27FC236}">
                <a16:creationId xmlns:a16="http://schemas.microsoft.com/office/drawing/2014/main" id="{3D83EFEE-1A28-4845-BE8D-F727C55AD7BC}"/>
              </a:ext>
            </a:extLst>
          </p:cNvPr>
          <p:cNvPicPr>
            <a:picLocks noChangeAspect="1"/>
          </p:cNvPicPr>
          <p:nvPr userDrawn="1"/>
        </p:nvPicPr>
        <p:blipFill>
          <a:blip r:embed="rId2"/>
          <a:stretch>
            <a:fillRect/>
          </a:stretch>
        </p:blipFill>
        <p:spPr>
          <a:xfrm>
            <a:off x="10236200" y="457200"/>
            <a:ext cx="1498600" cy="228631"/>
          </a:xfrm>
          <a:prstGeom prst="rect">
            <a:avLst/>
          </a:prstGeom>
        </p:spPr>
      </p:pic>
    </p:spTree>
    <p:extLst>
      <p:ext uri="{BB962C8B-B14F-4D97-AF65-F5344CB8AC3E}">
        <p14:creationId xmlns:p14="http://schemas.microsoft.com/office/powerpoint/2010/main" val="332582243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hree column text slide with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1E2E6-68F9-4B47-93D3-947FED19C9A8}"/>
              </a:ext>
            </a:extLst>
          </p:cNvPr>
          <p:cNvSpPr>
            <a:spLocks noGrp="1"/>
          </p:cNvSpPr>
          <p:nvPr>
            <p:ph type="title" hasCustomPrompt="1"/>
          </p:nvPr>
        </p:nvSpPr>
        <p:spPr/>
        <p:txBody>
          <a:bodyPr/>
          <a:lstStyle>
            <a:lvl1pPr>
              <a:defRPr/>
            </a:lvl1pPr>
          </a:lstStyle>
          <a:p>
            <a:r>
              <a:rPr lang="nl-NL"/>
              <a:t>Three column content slide title</a:t>
            </a:r>
            <a:endParaRPr lang="nl-NL" dirty="0"/>
          </a:p>
        </p:txBody>
      </p:sp>
      <p:sp>
        <p:nvSpPr>
          <p:cNvPr id="3" name="Date Placeholder 2">
            <a:extLst>
              <a:ext uri="{FF2B5EF4-FFF2-40B4-BE49-F238E27FC236}">
                <a16:creationId xmlns:a16="http://schemas.microsoft.com/office/drawing/2014/main" id="{4B1FC30F-D90F-4081-84AD-5021EEF2D76B}"/>
              </a:ext>
            </a:extLst>
          </p:cNvPr>
          <p:cNvSpPr>
            <a:spLocks noGrp="1"/>
          </p:cNvSpPr>
          <p:nvPr>
            <p:ph type="dt" sz="half" idx="10"/>
          </p:nvPr>
        </p:nvSpPr>
        <p:spPr/>
        <p:txBody>
          <a:bodyPr/>
          <a:lstStyle/>
          <a:p>
            <a:fld id="{F31E42D4-B472-4D33-8D3D-6F0C0E7887EA}" type="datetime3">
              <a:rPr lang="nl-NL" smtClean="0"/>
              <a:t>15/8/23</a:t>
            </a:fld>
            <a:endParaRPr lang="nl-NL" dirty="0"/>
          </a:p>
        </p:txBody>
      </p:sp>
      <p:sp>
        <p:nvSpPr>
          <p:cNvPr id="4" name="Footer Placeholder 3">
            <a:extLst>
              <a:ext uri="{FF2B5EF4-FFF2-40B4-BE49-F238E27FC236}">
                <a16:creationId xmlns:a16="http://schemas.microsoft.com/office/drawing/2014/main" id="{3F17F31C-C68E-4CC9-99B9-F4A1379589EF}"/>
              </a:ext>
            </a:extLst>
          </p:cNvPr>
          <p:cNvSpPr>
            <a:spLocks noGrp="1"/>
          </p:cNvSpPr>
          <p:nvPr>
            <p:ph type="ftr" sz="quarter" idx="11"/>
          </p:nvPr>
        </p:nvSpPr>
        <p:spPr/>
        <p:txBody>
          <a:bodyPr/>
          <a:lstStyle/>
          <a:p>
            <a:r>
              <a:rPr lang="nl-NL"/>
              <a:t>© Arcadis 2022</a:t>
            </a:r>
            <a:endParaRPr lang="nl-NL" dirty="0"/>
          </a:p>
        </p:txBody>
      </p:sp>
      <p:sp>
        <p:nvSpPr>
          <p:cNvPr id="5" name="Slide Number Placeholder 4">
            <a:extLst>
              <a:ext uri="{FF2B5EF4-FFF2-40B4-BE49-F238E27FC236}">
                <a16:creationId xmlns:a16="http://schemas.microsoft.com/office/drawing/2014/main" id="{1946211B-B861-4D47-82A5-98F0465B6F1A}"/>
              </a:ext>
            </a:extLst>
          </p:cNvPr>
          <p:cNvSpPr>
            <a:spLocks noGrp="1"/>
          </p:cNvSpPr>
          <p:nvPr>
            <p:ph type="sldNum" sz="quarter" idx="12"/>
          </p:nvPr>
        </p:nvSpPr>
        <p:spPr/>
        <p:txBody>
          <a:bodyPr/>
          <a:lstStyle/>
          <a:p>
            <a:fld id="{2FE63AA4-120D-435A-A130-F49443AF7CBF}" type="slidenum">
              <a:rPr lang="nl-NL" smtClean="0"/>
              <a:pPr/>
              <a:t>‹nr.›</a:t>
            </a:fld>
            <a:endParaRPr lang="nl-NL" dirty="0"/>
          </a:p>
        </p:txBody>
      </p:sp>
      <p:sp>
        <p:nvSpPr>
          <p:cNvPr id="17" name="Text Placeholder 16">
            <a:extLst>
              <a:ext uri="{FF2B5EF4-FFF2-40B4-BE49-F238E27FC236}">
                <a16:creationId xmlns:a16="http://schemas.microsoft.com/office/drawing/2014/main" id="{298B0F4A-603D-4EE9-86E7-F8ECA1A3CF64}"/>
              </a:ext>
            </a:extLst>
          </p:cNvPr>
          <p:cNvSpPr>
            <a:spLocks noGrp="1"/>
          </p:cNvSpPr>
          <p:nvPr>
            <p:ph type="body" sz="quarter" idx="14" hasCustomPrompt="1"/>
          </p:nvPr>
        </p:nvSpPr>
        <p:spPr>
          <a:xfrm>
            <a:off x="457200" y="2743200"/>
            <a:ext cx="3581400" cy="3657600"/>
          </a:xfrm>
          <a:prstGeom prst="rect">
            <a:avLst/>
          </a:prstGeom>
        </p:spPr>
        <p:txBody>
          <a:bodyPr lIns="0" tIns="0" rIns="0" bIns="0"/>
          <a:lstStyle>
            <a:lvl1pPr marL="270000" indent="-270000">
              <a:spcBef>
                <a:spcPts val="300"/>
              </a:spcBef>
              <a:spcAft>
                <a:spcPts val="600"/>
              </a:spcAft>
              <a:buClr>
                <a:schemeClr val="accent1"/>
              </a:buClr>
              <a:buFont typeface="Arial" panose="020B0604020202020204" pitchFamily="34" charset="0"/>
              <a:buChar char="•"/>
              <a:defRPr sz="1400" b="0">
                <a:solidFill>
                  <a:schemeClr val="tx1"/>
                </a:solidFill>
              </a:defRPr>
            </a:lvl1pPr>
            <a:lvl2pPr marL="540000" indent="-270000">
              <a:spcBef>
                <a:spcPts val="300"/>
              </a:spcBef>
              <a:spcAft>
                <a:spcPts val="600"/>
              </a:spcAft>
              <a:buFont typeface="Arial" panose="020B0604020202020204" pitchFamily="34" charset="0"/>
              <a:buChar char="−"/>
              <a:defRPr/>
            </a:lvl2pPr>
          </a:lstStyle>
          <a:p>
            <a:pPr lvl="0"/>
            <a:r>
              <a:rPr lang="nl-NL"/>
              <a:t>Standard bullet 14</a:t>
            </a:r>
          </a:p>
          <a:p>
            <a:pPr lvl="1"/>
            <a:r>
              <a:rPr lang="nl-NL"/>
              <a:t>Second level standard bullet 14</a:t>
            </a:r>
            <a:endParaRPr lang="nl-NL" dirty="0"/>
          </a:p>
        </p:txBody>
      </p:sp>
      <p:sp>
        <p:nvSpPr>
          <p:cNvPr id="22" name="Text Placeholder 16">
            <a:extLst>
              <a:ext uri="{FF2B5EF4-FFF2-40B4-BE49-F238E27FC236}">
                <a16:creationId xmlns:a16="http://schemas.microsoft.com/office/drawing/2014/main" id="{AD203639-DCA9-4BBA-A1F3-753BF58A052F}"/>
              </a:ext>
            </a:extLst>
          </p:cNvPr>
          <p:cNvSpPr>
            <a:spLocks noGrp="1"/>
          </p:cNvSpPr>
          <p:nvPr>
            <p:ph type="body" sz="quarter" idx="15" hasCustomPrompt="1"/>
          </p:nvPr>
        </p:nvSpPr>
        <p:spPr>
          <a:xfrm>
            <a:off x="457200" y="2276474"/>
            <a:ext cx="3581400" cy="238125"/>
          </a:xfrm>
          <a:prstGeom prst="rect">
            <a:avLst/>
          </a:prstGeom>
        </p:spPr>
        <p:txBody>
          <a:bodyPr lIns="0" tIns="0" rIns="0" bIns="0">
            <a:noAutofit/>
          </a:bodyPr>
          <a:lstStyle>
            <a:lvl1pPr>
              <a:lnSpc>
                <a:spcPct val="90000"/>
              </a:lnSpc>
              <a:spcBef>
                <a:spcPts val="600"/>
              </a:spcBef>
              <a:spcAft>
                <a:spcPts val="1200"/>
              </a:spcAft>
              <a:defRPr sz="1600" b="1">
                <a:solidFill>
                  <a:schemeClr val="accent1"/>
                </a:solidFill>
              </a:defRPr>
            </a:lvl1pPr>
          </a:lstStyle>
          <a:p>
            <a:pPr lvl="0"/>
            <a:r>
              <a:rPr lang="nl-NL"/>
              <a:t>Section title</a:t>
            </a:r>
            <a:endParaRPr lang="nl-NL" dirty="0"/>
          </a:p>
        </p:txBody>
      </p:sp>
      <p:sp>
        <p:nvSpPr>
          <p:cNvPr id="23" name="Text Placeholder 16">
            <a:extLst>
              <a:ext uri="{FF2B5EF4-FFF2-40B4-BE49-F238E27FC236}">
                <a16:creationId xmlns:a16="http://schemas.microsoft.com/office/drawing/2014/main" id="{998836C9-68B5-4657-982E-52E03AACC2C6}"/>
              </a:ext>
            </a:extLst>
          </p:cNvPr>
          <p:cNvSpPr>
            <a:spLocks noGrp="1"/>
          </p:cNvSpPr>
          <p:nvPr>
            <p:ph type="body" sz="quarter" idx="16" hasCustomPrompt="1"/>
          </p:nvPr>
        </p:nvSpPr>
        <p:spPr>
          <a:xfrm>
            <a:off x="4267200" y="2743199"/>
            <a:ext cx="3581400" cy="3657599"/>
          </a:xfrm>
          <a:prstGeom prst="rect">
            <a:avLst/>
          </a:prstGeom>
        </p:spPr>
        <p:txBody>
          <a:bodyPr lIns="0" tIns="0" rIns="0" bIns="0"/>
          <a:lstStyle>
            <a:lvl1pPr marL="270000" indent="-270000">
              <a:spcBef>
                <a:spcPts val="300"/>
              </a:spcBef>
              <a:spcAft>
                <a:spcPts val="600"/>
              </a:spcAft>
              <a:buClr>
                <a:schemeClr val="accent1"/>
              </a:buClr>
              <a:buFont typeface="Arial" panose="020B0604020202020204" pitchFamily="34" charset="0"/>
              <a:buChar char="•"/>
              <a:defRPr sz="1400" b="0">
                <a:solidFill>
                  <a:schemeClr val="tx1"/>
                </a:solidFill>
              </a:defRPr>
            </a:lvl1pPr>
            <a:lvl2pPr marL="540000" indent="-270000">
              <a:spcBef>
                <a:spcPts val="300"/>
              </a:spcBef>
              <a:spcAft>
                <a:spcPts val="600"/>
              </a:spcAft>
              <a:buFont typeface="Arial" panose="020B0604020202020204" pitchFamily="34" charset="0"/>
              <a:buChar char="−"/>
              <a:defRPr/>
            </a:lvl2pPr>
          </a:lstStyle>
          <a:p>
            <a:pPr lvl="0"/>
            <a:r>
              <a:rPr lang="nl-NL"/>
              <a:t>Standard bullet 14</a:t>
            </a:r>
          </a:p>
          <a:p>
            <a:pPr lvl="1"/>
            <a:r>
              <a:rPr lang="nl-NL"/>
              <a:t>Second level standard bullet 14</a:t>
            </a:r>
            <a:endParaRPr lang="nl-NL" dirty="0"/>
          </a:p>
        </p:txBody>
      </p:sp>
      <p:sp>
        <p:nvSpPr>
          <p:cNvPr id="24" name="Text Placeholder 16">
            <a:extLst>
              <a:ext uri="{FF2B5EF4-FFF2-40B4-BE49-F238E27FC236}">
                <a16:creationId xmlns:a16="http://schemas.microsoft.com/office/drawing/2014/main" id="{A6A9F80A-32AD-4602-AD0E-143DE6B70BA7}"/>
              </a:ext>
            </a:extLst>
          </p:cNvPr>
          <p:cNvSpPr>
            <a:spLocks noGrp="1"/>
          </p:cNvSpPr>
          <p:nvPr>
            <p:ph type="body" sz="quarter" idx="17" hasCustomPrompt="1"/>
          </p:nvPr>
        </p:nvSpPr>
        <p:spPr>
          <a:xfrm>
            <a:off x="4267200" y="2276474"/>
            <a:ext cx="3581400" cy="238125"/>
          </a:xfrm>
          <a:prstGeom prst="rect">
            <a:avLst/>
          </a:prstGeom>
        </p:spPr>
        <p:txBody>
          <a:bodyPr lIns="0" tIns="0" rIns="0" bIns="0">
            <a:noAutofit/>
          </a:bodyPr>
          <a:lstStyle>
            <a:lvl1pPr>
              <a:lnSpc>
                <a:spcPct val="90000"/>
              </a:lnSpc>
              <a:spcBef>
                <a:spcPts val="600"/>
              </a:spcBef>
              <a:spcAft>
                <a:spcPts val="1200"/>
              </a:spcAft>
              <a:defRPr sz="1600" b="1">
                <a:solidFill>
                  <a:schemeClr val="accent1"/>
                </a:solidFill>
              </a:defRPr>
            </a:lvl1pPr>
          </a:lstStyle>
          <a:p>
            <a:pPr lvl="0"/>
            <a:r>
              <a:rPr lang="nl-NL"/>
              <a:t>Section title</a:t>
            </a:r>
            <a:endParaRPr lang="nl-NL" dirty="0"/>
          </a:p>
        </p:txBody>
      </p:sp>
      <p:sp>
        <p:nvSpPr>
          <p:cNvPr id="25" name="Text Placeholder 16">
            <a:extLst>
              <a:ext uri="{FF2B5EF4-FFF2-40B4-BE49-F238E27FC236}">
                <a16:creationId xmlns:a16="http://schemas.microsoft.com/office/drawing/2014/main" id="{134F5A69-A25D-405C-AD1C-37A59E633A0B}"/>
              </a:ext>
            </a:extLst>
          </p:cNvPr>
          <p:cNvSpPr>
            <a:spLocks noGrp="1"/>
          </p:cNvSpPr>
          <p:nvPr>
            <p:ph type="body" sz="quarter" idx="18" hasCustomPrompt="1"/>
          </p:nvPr>
        </p:nvSpPr>
        <p:spPr>
          <a:xfrm>
            <a:off x="8115300" y="2743200"/>
            <a:ext cx="3581400" cy="3657600"/>
          </a:xfrm>
          <a:prstGeom prst="rect">
            <a:avLst/>
          </a:prstGeom>
        </p:spPr>
        <p:txBody>
          <a:bodyPr lIns="0" tIns="0" rIns="0" bIns="0"/>
          <a:lstStyle>
            <a:lvl1pPr marL="270000" indent="-270000">
              <a:spcBef>
                <a:spcPts val="300"/>
              </a:spcBef>
              <a:spcAft>
                <a:spcPts val="600"/>
              </a:spcAft>
              <a:buClr>
                <a:schemeClr val="accent1"/>
              </a:buClr>
              <a:buFont typeface="Arial" panose="020B0604020202020204" pitchFamily="34" charset="0"/>
              <a:buChar char="•"/>
              <a:defRPr sz="1400" b="0">
                <a:solidFill>
                  <a:schemeClr val="tx1"/>
                </a:solidFill>
              </a:defRPr>
            </a:lvl1pPr>
            <a:lvl2pPr marL="540000" indent="-270000">
              <a:spcBef>
                <a:spcPts val="300"/>
              </a:spcBef>
              <a:spcAft>
                <a:spcPts val="600"/>
              </a:spcAft>
              <a:buFont typeface="Arial" panose="020B0604020202020204" pitchFamily="34" charset="0"/>
              <a:buChar char="−"/>
              <a:defRPr/>
            </a:lvl2pPr>
          </a:lstStyle>
          <a:p>
            <a:pPr lvl="0"/>
            <a:r>
              <a:rPr lang="nl-NL"/>
              <a:t>Standard bullet 14</a:t>
            </a:r>
          </a:p>
          <a:p>
            <a:pPr lvl="1"/>
            <a:r>
              <a:rPr lang="nl-NL"/>
              <a:t>Second level standard bullet 14</a:t>
            </a:r>
            <a:endParaRPr lang="nl-NL" dirty="0"/>
          </a:p>
        </p:txBody>
      </p:sp>
      <p:sp>
        <p:nvSpPr>
          <p:cNvPr id="26" name="Text Placeholder 16">
            <a:extLst>
              <a:ext uri="{FF2B5EF4-FFF2-40B4-BE49-F238E27FC236}">
                <a16:creationId xmlns:a16="http://schemas.microsoft.com/office/drawing/2014/main" id="{72B29582-9D7B-409D-8BAF-67D6EDE8B4F1}"/>
              </a:ext>
            </a:extLst>
          </p:cNvPr>
          <p:cNvSpPr>
            <a:spLocks noGrp="1"/>
          </p:cNvSpPr>
          <p:nvPr>
            <p:ph type="body" sz="quarter" idx="19" hasCustomPrompt="1"/>
          </p:nvPr>
        </p:nvSpPr>
        <p:spPr>
          <a:xfrm>
            <a:off x="8115300" y="2276474"/>
            <a:ext cx="3581400" cy="238125"/>
          </a:xfrm>
          <a:prstGeom prst="rect">
            <a:avLst/>
          </a:prstGeom>
        </p:spPr>
        <p:txBody>
          <a:bodyPr lIns="0" tIns="0" rIns="0" bIns="0">
            <a:noAutofit/>
          </a:bodyPr>
          <a:lstStyle>
            <a:lvl1pPr>
              <a:lnSpc>
                <a:spcPct val="90000"/>
              </a:lnSpc>
              <a:spcBef>
                <a:spcPts val="600"/>
              </a:spcBef>
              <a:spcAft>
                <a:spcPts val="1200"/>
              </a:spcAft>
              <a:defRPr sz="1600" b="1">
                <a:solidFill>
                  <a:schemeClr val="accent1"/>
                </a:solidFill>
              </a:defRPr>
            </a:lvl1pPr>
          </a:lstStyle>
          <a:p>
            <a:pPr lvl="0"/>
            <a:r>
              <a:rPr lang="nl-NL"/>
              <a:t>Section title</a:t>
            </a:r>
            <a:endParaRPr lang="nl-NL" dirty="0"/>
          </a:p>
        </p:txBody>
      </p:sp>
      <p:pic>
        <p:nvPicPr>
          <p:cNvPr id="28" name="Picture 27">
            <a:extLst>
              <a:ext uri="{FF2B5EF4-FFF2-40B4-BE49-F238E27FC236}">
                <a16:creationId xmlns:a16="http://schemas.microsoft.com/office/drawing/2014/main" id="{3D83EFEE-1A28-4845-BE8D-F727C55AD7BC}"/>
              </a:ext>
            </a:extLst>
          </p:cNvPr>
          <p:cNvPicPr>
            <a:picLocks noChangeAspect="1"/>
          </p:cNvPicPr>
          <p:nvPr userDrawn="1"/>
        </p:nvPicPr>
        <p:blipFill>
          <a:blip r:embed="rId2"/>
          <a:stretch>
            <a:fillRect/>
          </a:stretch>
        </p:blipFill>
        <p:spPr>
          <a:xfrm>
            <a:off x="10236200" y="457200"/>
            <a:ext cx="1498600" cy="228631"/>
          </a:xfrm>
          <a:prstGeom prst="rect">
            <a:avLst/>
          </a:prstGeom>
        </p:spPr>
      </p:pic>
      <p:sp>
        <p:nvSpPr>
          <p:cNvPr id="13" name="Title 1">
            <a:extLst>
              <a:ext uri="{FF2B5EF4-FFF2-40B4-BE49-F238E27FC236}">
                <a16:creationId xmlns:a16="http://schemas.microsoft.com/office/drawing/2014/main" id="{5B9A1639-8CE9-3C48-A231-0771FB858034}"/>
              </a:ext>
            </a:extLst>
          </p:cNvPr>
          <p:cNvSpPr txBox="1">
            <a:spLocks/>
          </p:cNvSpPr>
          <p:nvPr userDrawn="1"/>
        </p:nvSpPr>
        <p:spPr>
          <a:xfrm>
            <a:off x="478824" y="1600200"/>
            <a:ext cx="11277600" cy="661797"/>
          </a:xfrm>
          <a:prstGeom prst="rect">
            <a:avLst/>
          </a:prstGeom>
        </p:spPr>
        <p:txBody>
          <a:bodyPr vert="horz" lIns="0" tIns="0" rIns="0" bIns="0" rtlCol="0" anchor="t">
            <a:normAutofit/>
          </a:bodyPr>
          <a:lstStyle>
            <a:lvl1pPr algn="l" defTabSz="986912" rtl="0" eaLnBrk="1" latinLnBrk="0" hangingPunct="1">
              <a:lnSpc>
                <a:spcPct val="90000"/>
              </a:lnSpc>
              <a:spcBef>
                <a:spcPct val="0"/>
              </a:spcBef>
              <a:buNone/>
              <a:defRPr sz="2800" b="1" kern="1200">
                <a:solidFill>
                  <a:schemeClr val="accent1"/>
                </a:solidFill>
                <a:latin typeface="+mj-lt"/>
                <a:ea typeface="+mj-ea"/>
                <a:cs typeface="+mj-cs"/>
              </a:defRPr>
            </a:lvl1pPr>
          </a:lstStyle>
          <a:p>
            <a:r>
              <a:rPr lang="nl-NL" sz="2100">
                <a:solidFill>
                  <a:schemeClr val="tx1"/>
                </a:solidFill>
              </a:rPr>
              <a:t>Subtitle</a:t>
            </a:r>
            <a:endParaRPr lang="nl-NL" sz="2100" dirty="0">
              <a:solidFill>
                <a:schemeClr val="tx1"/>
              </a:solidFill>
            </a:endParaRPr>
          </a:p>
        </p:txBody>
      </p:sp>
    </p:spTree>
    <p:extLst>
      <p:ext uri="{BB962C8B-B14F-4D97-AF65-F5344CB8AC3E}">
        <p14:creationId xmlns:p14="http://schemas.microsoft.com/office/powerpoint/2010/main" val="270515688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Featured quote">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6596AD41-266C-4571-BD90-D949772F0CAB}"/>
              </a:ext>
            </a:extLst>
          </p:cNvPr>
          <p:cNvSpPr>
            <a:spLocks noGrp="1"/>
          </p:cNvSpPr>
          <p:nvPr>
            <p:ph type="dt" sz="half" idx="10"/>
          </p:nvPr>
        </p:nvSpPr>
        <p:spPr/>
        <p:txBody>
          <a:bodyPr/>
          <a:lstStyle/>
          <a:p>
            <a:fld id="{F31E42D4-B472-4D33-8D3D-6F0C0E7887EA}" type="datetime3">
              <a:rPr lang="nl-NL" smtClean="0"/>
              <a:t>15/8/23</a:t>
            </a:fld>
            <a:endParaRPr lang="nl-NL" dirty="0"/>
          </a:p>
        </p:txBody>
      </p:sp>
      <p:sp>
        <p:nvSpPr>
          <p:cNvPr id="4" name="Footer Placeholder 3">
            <a:extLst>
              <a:ext uri="{FF2B5EF4-FFF2-40B4-BE49-F238E27FC236}">
                <a16:creationId xmlns:a16="http://schemas.microsoft.com/office/drawing/2014/main" id="{FF7D8747-9B5D-4149-8F86-4E1222FB495C}"/>
              </a:ext>
            </a:extLst>
          </p:cNvPr>
          <p:cNvSpPr>
            <a:spLocks noGrp="1"/>
          </p:cNvSpPr>
          <p:nvPr>
            <p:ph type="ftr" sz="quarter" idx="11"/>
          </p:nvPr>
        </p:nvSpPr>
        <p:spPr/>
        <p:txBody>
          <a:bodyPr/>
          <a:lstStyle/>
          <a:p>
            <a:r>
              <a:rPr lang="nl-NL"/>
              <a:t>© Arcadis 2022</a:t>
            </a:r>
            <a:endParaRPr lang="nl-NL" dirty="0"/>
          </a:p>
        </p:txBody>
      </p:sp>
      <p:sp>
        <p:nvSpPr>
          <p:cNvPr id="5" name="Slide Number Placeholder 4">
            <a:extLst>
              <a:ext uri="{FF2B5EF4-FFF2-40B4-BE49-F238E27FC236}">
                <a16:creationId xmlns:a16="http://schemas.microsoft.com/office/drawing/2014/main" id="{4D682C76-F6F3-447F-A75C-9396F9D5B615}"/>
              </a:ext>
            </a:extLst>
          </p:cNvPr>
          <p:cNvSpPr>
            <a:spLocks noGrp="1"/>
          </p:cNvSpPr>
          <p:nvPr>
            <p:ph type="sldNum" sz="quarter" idx="12"/>
          </p:nvPr>
        </p:nvSpPr>
        <p:spPr/>
        <p:txBody>
          <a:bodyPr/>
          <a:lstStyle/>
          <a:p>
            <a:fld id="{2FE63AA4-120D-435A-A130-F49443AF7CBF}" type="slidenum">
              <a:rPr lang="nl-NL" smtClean="0"/>
              <a:pPr/>
              <a:t>‹nr.›</a:t>
            </a:fld>
            <a:endParaRPr lang="nl-NL" dirty="0"/>
          </a:p>
        </p:txBody>
      </p:sp>
      <p:sp>
        <p:nvSpPr>
          <p:cNvPr id="6" name="Text Placeholder 16">
            <a:extLst>
              <a:ext uri="{FF2B5EF4-FFF2-40B4-BE49-F238E27FC236}">
                <a16:creationId xmlns:a16="http://schemas.microsoft.com/office/drawing/2014/main" id="{87D24936-7028-4BCA-BA74-9157A23F8E5F}"/>
              </a:ext>
            </a:extLst>
          </p:cNvPr>
          <p:cNvSpPr>
            <a:spLocks noGrp="1"/>
          </p:cNvSpPr>
          <p:nvPr>
            <p:ph type="body" sz="quarter" idx="13" hasCustomPrompt="1"/>
          </p:nvPr>
        </p:nvSpPr>
        <p:spPr>
          <a:xfrm>
            <a:off x="1409700" y="2286000"/>
            <a:ext cx="9372600" cy="1600200"/>
          </a:xfrm>
          <a:prstGeom prst="rect">
            <a:avLst/>
          </a:prstGeom>
        </p:spPr>
        <p:txBody>
          <a:bodyPr lIns="0" tIns="0" rIns="0" bIns="0">
            <a:noAutofit/>
          </a:bodyPr>
          <a:lstStyle>
            <a:lvl1pPr>
              <a:lnSpc>
                <a:spcPct val="90000"/>
              </a:lnSpc>
              <a:spcBef>
                <a:spcPts val="600"/>
              </a:spcBef>
              <a:spcAft>
                <a:spcPts val="1200"/>
              </a:spcAft>
              <a:defRPr sz="2800" b="0" i="1">
                <a:solidFill>
                  <a:schemeClr val="accent1"/>
                </a:solidFill>
              </a:defRPr>
            </a:lvl1pPr>
          </a:lstStyle>
          <a:p>
            <a:pPr lvl="0"/>
            <a:r>
              <a:rPr lang="nl-NL"/>
              <a:t>“An inspirational and credible client quote that backs up the key message throughout the document and is attempting to get across to the reader or assessor.”</a:t>
            </a:r>
            <a:endParaRPr lang="nl-NL" dirty="0"/>
          </a:p>
        </p:txBody>
      </p:sp>
      <p:sp>
        <p:nvSpPr>
          <p:cNvPr id="7" name="Text Placeholder 16">
            <a:extLst>
              <a:ext uri="{FF2B5EF4-FFF2-40B4-BE49-F238E27FC236}">
                <a16:creationId xmlns:a16="http://schemas.microsoft.com/office/drawing/2014/main" id="{481759E4-DDDC-471A-82DE-8F17703FCFAC}"/>
              </a:ext>
            </a:extLst>
          </p:cNvPr>
          <p:cNvSpPr>
            <a:spLocks noGrp="1"/>
          </p:cNvSpPr>
          <p:nvPr>
            <p:ph type="body" sz="quarter" idx="18" hasCustomPrompt="1"/>
          </p:nvPr>
        </p:nvSpPr>
        <p:spPr>
          <a:xfrm>
            <a:off x="1409700" y="4114800"/>
            <a:ext cx="9372600" cy="1371600"/>
          </a:xfrm>
          <a:prstGeom prst="rect">
            <a:avLst/>
          </a:prstGeom>
        </p:spPr>
        <p:txBody>
          <a:bodyPr lIns="0" tIns="0" rIns="0" bIns="0"/>
          <a:lstStyle>
            <a:lvl1pPr>
              <a:lnSpc>
                <a:spcPct val="90000"/>
              </a:lnSpc>
              <a:spcBef>
                <a:spcPts val="600"/>
              </a:spcBef>
              <a:spcAft>
                <a:spcPts val="1200"/>
              </a:spcAft>
              <a:defRPr sz="1600" b="0" i="1">
                <a:solidFill>
                  <a:schemeClr val="tx1"/>
                </a:solidFill>
              </a:defRPr>
            </a:lvl1pPr>
          </a:lstStyle>
          <a:p>
            <a:pPr lvl="0"/>
            <a:r>
              <a:rPr lang="nl-NL"/>
              <a:t>Name, Role Organization</a:t>
            </a:r>
            <a:endParaRPr lang="nl-NL" dirty="0"/>
          </a:p>
        </p:txBody>
      </p:sp>
    </p:spTree>
    <p:extLst>
      <p:ext uri="{BB962C8B-B14F-4D97-AF65-F5344CB8AC3E}">
        <p14:creationId xmlns:p14="http://schemas.microsoft.com/office/powerpoint/2010/main" val="21606503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ver - Image led - reverse">
    <p:spTree>
      <p:nvGrpSpPr>
        <p:cNvPr id="1" name=""/>
        <p:cNvGrpSpPr/>
        <p:nvPr/>
      </p:nvGrpSpPr>
      <p:grpSpPr>
        <a:xfrm>
          <a:off x="0" y="0"/>
          <a:ext cx="0" cy="0"/>
          <a:chOff x="0" y="0"/>
          <a:chExt cx="0" cy="0"/>
        </a:xfrm>
      </p:grpSpPr>
      <p:sp>
        <p:nvSpPr>
          <p:cNvPr id="6" name="Picture Placeholder 2">
            <a:extLst>
              <a:ext uri="{FF2B5EF4-FFF2-40B4-BE49-F238E27FC236}">
                <a16:creationId xmlns:a16="http://schemas.microsoft.com/office/drawing/2014/main" id="{EA838925-91C9-41A6-B2D7-CA69C6DFF5D6}"/>
              </a:ext>
            </a:extLst>
          </p:cNvPr>
          <p:cNvSpPr>
            <a:spLocks noGrp="1"/>
          </p:cNvSpPr>
          <p:nvPr>
            <p:ph type="pic" sz="quarter" idx="14" hasCustomPrompt="1"/>
          </p:nvPr>
        </p:nvSpPr>
        <p:spPr>
          <a:xfrm>
            <a:off x="0" y="0"/>
            <a:ext cx="12192000" cy="6858000"/>
          </a:xfrm>
          <a:prstGeom prst="rect">
            <a:avLst/>
          </a:prstGeom>
          <a:noFill/>
        </p:spPr>
        <p:txBody>
          <a:bodyPr tIns="91440" bIns="91440" anchor="b"/>
          <a:lstStyle>
            <a:lvl1pPr algn="r">
              <a:defRPr sz="1000">
                <a:solidFill>
                  <a:schemeClr val="bg2"/>
                </a:solidFill>
              </a:defRPr>
            </a:lvl1pPr>
          </a:lstStyle>
          <a:p>
            <a:r>
              <a:rPr lang="nl-NL" sz="1000"/>
              <a:t>Click on the icon to insert an image &gt; Right Click &gt; Send to Back</a:t>
            </a:r>
            <a:endParaRPr lang="nl-NL" dirty="0"/>
          </a:p>
        </p:txBody>
      </p:sp>
      <p:sp>
        <p:nvSpPr>
          <p:cNvPr id="17" name="Text Placeholder 16">
            <a:extLst>
              <a:ext uri="{FF2B5EF4-FFF2-40B4-BE49-F238E27FC236}">
                <a16:creationId xmlns:a16="http://schemas.microsoft.com/office/drawing/2014/main" id="{536FC3B7-CE63-45A8-AF2C-CCB25DA9F133}"/>
              </a:ext>
            </a:extLst>
          </p:cNvPr>
          <p:cNvSpPr>
            <a:spLocks noGrp="1"/>
          </p:cNvSpPr>
          <p:nvPr>
            <p:ph type="body" sz="quarter" idx="10" hasCustomPrompt="1"/>
          </p:nvPr>
        </p:nvSpPr>
        <p:spPr>
          <a:xfrm>
            <a:off x="457200" y="2286000"/>
            <a:ext cx="11277600" cy="1371600"/>
          </a:xfrm>
          <a:prstGeom prst="rect">
            <a:avLst/>
          </a:prstGeom>
        </p:spPr>
        <p:txBody>
          <a:bodyPr lIns="0" tIns="0" rIns="0" bIns="0"/>
          <a:lstStyle>
            <a:lvl1pPr>
              <a:spcBef>
                <a:spcPts val="600"/>
              </a:spcBef>
              <a:spcAft>
                <a:spcPts val="1200"/>
              </a:spcAft>
              <a:defRPr sz="5600" b="1">
                <a:solidFill>
                  <a:schemeClr val="bg1"/>
                </a:solidFill>
              </a:defRPr>
            </a:lvl1pPr>
          </a:lstStyle>
          <a:p>
            <a:pPr lvl="0"/>
            <a:r>
              <a:rPr lang="nl-NL"/>
              <a:t>Image-led cover title</a:t>
            </a:r>
            <a:endParaRPr lang="nl-NL" dirty="0"/>
          </a:p>
        </p:txBody>
      </p:sp>
      <p:sp>
        <p:nvSpPr>
          <p:cNvPr id="19" name="Text Placeholder 16">
            <a:extLst>
              <a:ext uri="{FF2B5EF4-FFF2-40B4-BE49-F238E27FC236}">
                <a16:creationId xmlns:a16="http://schemas.microsoft.com/office/drawing/2014/main" id="{E5723794-4E50-48A6-BA6C-7CDB91BB6364}"/>
              </a:ext>
            </a:extLst>
          </p:cNvPr>
          <p:cNvSpPr>
            <a:spLocks noGrp="1"/>
          </p:cNvSpPr>
          <p:nvPr>
            <p:ph type="body" sz="quarter" idx="12" hasCustomPrompt="1"/>
          </p:nvPr>
        </p:nvSpPr>
        <p:spPr>
          <a:xfrm>
            <a:off x="457200" y="4103370"/>
            <a:ext cx="11277600" cy="228600"/>
          </a:xfrm>
          <a:prstGeom prst="rect">
            <a:avLst/>
          </a:prstGeom>
        </p:spPr>
        <p:txBody>
          <a:bodyPr lIns="0" tIns="0" rIns="0" bIns="0"/>
          <a:lstStyle>
            <a:lvl1pPr>
              <a:spcBef>
                <a:spcPts val="600"/>
              </a:spcBef>
              <a:spcAft>
                <a:spcPts val="1200"/>
              </a:spcAft>
              <a:defRPr sz="2100" b="1">
                <a:solidFill>
                  <a:schemeClr val="accent1"/>
                </a:solidFill>
              </a:defRPr>
            </a:lvl1pPr>
          </a:lstStyle>
          <a:p>
            <a:pPr lvl="0"/>
            <a:r>
              <a:rPr lang="nl-NL"/>
              <a:t>Presentation Subtitle</a:t>
            </a:r>
            <a:endParaRPr lang="nl-NL" dirty="0"/>
          </a:p>
        </p:txBody>
      </p:sp>
      <p:sp>
        <p:nvSpPr>
          <p:cNvPr id="20" name="Text Placeholder 16">
            <a:extLst>
              <a:ext uri="{FF2B5EF4-FFF2-40B4-BE49-F238E27FC236}">
                <a16:creationId xmlns:a16="http://schemas.microsoft.com/office/drawing/2014/main" id="{60CA5305-0A60-41DB-809C-6E372BA944E9}"/>
              </a:ext>
            </a:extLst>
          </p:cNvPr>
          <p:cNvSpPr>
            <a:spLocks noGrp="1"/>
          </p:cNvSpPr>
          <p:nvPr>
            <p:ph type="body" sz="quarter" idx="13" hasCustomPrompt="1"/>
          </p:nvPr>
        </p:nvSpPr>
        <p:spPr>
          <a:xfrm>
            <a:off x="457200" y="4572000"/>
            <a:ext cx="11277600" cy="228600"/>
          </a:xfrm>
          <a:prstGeom prst="rect">
            <a:avLst/>
          </a:prstGeom>
        </p:spPr>
        <p:txBody>
          <a:bodyPr lIns="0" tIns="0" rIns="0" bIns="0"/>
          <a:lstStyle>
            <a:lvl1pPr>
              <a:spcBef>
                <a:spcPts val="600"/>
              </a:spcBef>
              <a:spcAft>
                <a:spcPts val="1200"/>
              </a:spcAft>
              <a:defRPr sz="1600" b="1">
                <a:solidFill>
                  <a:schemeClr val="bg1"/>
                </a:solidFill>
              </a:defRPr>
            </a:lvl1pPr>
          </a:lstStyle>
          <a:p>
            <a:pPr lvl="0"/>
            <a:r>
              <a:rPr lang="nl-NL"/>
              <a:t>Date</a:t>
            </a:r>
            <a:endParaRPr lang="nl-NL" dirty="0"/>
          </a:p>
        </p:txBody>
      </p:sp>
      <p:pic>
        <p:nvPicPr>
          <p:cNvPr id="8" name="Picture 7" descr="&#10;">
            <a:extLst>
              <a:ext uri="{FF2B5EF4-FFF2-40B4-BE49-F238E27FC236}">
                <a16:creationId xmlns:a16="http://schemas.microsoft.com/office/drawing/2014/main" id="{94F4405A-F7CA-CF44-A963-4ABC4EBB8105}"/>
              </a:ext>
            </a:extLst>
          </p:cNvPr>
          <p:cNvPicPr>
            <a:picLocks noChangeAspect="1"/>
          </p:cNvPicPr>
          <p:nvPr userDrawn="1"/>
        </p:nvPicPr>
        <p:blipFill>
          <a:blip r:embed="rId2"/>
          <a:stretch>
            <a:fillRect/>
          </a:stretch>
        </p:blipFill>
        <p:spPr>
          <a:xfrm>
            <a:off x="10236200" y="457201"/>
            <a:ext cx="1496045" cy="228600"/>
          </a:xfrm>
          <a:prstGeom prst="rect">
            <a:avLst/>
          </a:prstGeom>
        </p:spPr>
      </p:pic>
    </p:spTree>
    <p:extLst>
      <p:ext uri="{BB962C8B-B14F-4D97-AF65-F5344CB8AC3E}">
        <p14:creationId xmlns:p14="http://schemas.microsoft.com/office/powerpoint/2010/main" val="415811966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Featured quote - orange">
    <p:bg>
      <p:bgPr>
        <a:solidFill>
          <a:schemeClr val="accent1"/>
        </a:solidFill>
        <a:effectLst/>
      </p:bgPr>
    </p:bg>
    <p:spTree>
      <p:nvGrpSpPr>
        <p:cNvPr id="1" name=""/>
        <p:cNvGrpSpPr/>
        <p:nvPr/>
      </p:nvGrpSpPr>
      <p:grpSpPr>
        <a:xfrm>
          <a:off x="0" y="0"/>
          <a:ext cx="0" cy="0"/>
          <a:chOff x="0" y="0"/>
          <a:chExt cx="0" cy="0"/>
        </a:xfrm>
      </p:grpSpPr>
      <p:sp>
        <p:nvSpPr>
          <p:cNvPr id="6" name="Text Placeholder 16">
            <a:extLst>
              <a:ext uri="{FF2B5EF4-FFF2-40B4-BE49-F238E27FC236}">
                <a16:creationId xmlns:a16="http://schemas.microsoft.com/office/drawing/2014/main" id="{87D24936-7028-4BCA-BA74-9157A23F8E5F}"/>
              </a:ext>
            </a:extLst>
          </p:cNvPr>
          <p:cNvSpPr>
            <a:spLocks noGrp="1"/>
          </p:cNvSpPr>
          <p:nvPr>
            <p:ph type="body" sz="quarter" idx="13" hasCustomPrompt="1"/>
          </p:nvPr>
        </p:nvSpPr>
        <p:spPr>
          <a:xfrm>
            <a:off x="1409700" y="2286000"/>
            <a:ext cx="9372600" cy="1600200"/>
          </a:xfrm>
          <a:prstGeom prst="rect">
            <a:avLst/>
          </a:prstGeom>
        </p:spPr>
        <p:txBody>
          <a:bodyPr lIns="0" tIns="0" rIns="0" bIns="0">
            <a:noAutofit/>
          </a:bodyPr>
          <a:lstStyle>
            <a:lvl1pPr>
              <a:lnSpc>
                <a:spcPct val="90000"/>
              </a:lnSpc>
              <a:spcBef>
                <a:spcPts val="600"/>
              </a:spcBef>
              <a:spcAft>
                <a:spcPts val="1200"/>
              </a:spcAft>
              <a:defRPr sz="2800" b="0" i="1">
                <a:solidFill>
                  <a:schemeClr val="bg1"/>
                </a:solidFill>
              </a:defRPr>
            </a:lvl1pPr>
          </a:lstStyle>
          <a:p>
            <a:pPr lvl="0"/>
            <a:r>
              <a:rPr lang="nl-NL"/>
              <a:t>“An inspirational and credible client quote that backs up the key message throughout the document and is attempting to get across to the reader or assessor.”</a:t>
            </a:r>
            <a:endParaRPr lang="nl-NL" dirty="0"/>
          </a:p>
        </p:txBody>
      </p:sp>
      <p:sp>
        <p:nvSpPr>
          <p:cNvPr id="7" name="Text Placeholder 16">
            <a:extLst>
              <a:ext uri="{FF2B5EF4-FFF2-40B4-BE49-F238E27FC236}">
                <a16:creationId xmlns:a16="http://schemas.microsoft.com/office/drawing/2014/main" id="{481759E4-DDDC-471A-82DE-8F17703FCFAC}"/>
              </a:ext>
            </a:extLst>
          </p:cNvPr>
          <p:cNvSpPr>
            <a:spLocks noGrp="1"/>
          </p:cNvSpPr>
          <p:nvPr>
            <p:ph type="body" sz="quarter" idx="18" hasCustomPrompt="1"/>
          </p:nvPr>
        </p:nvSpPr>
        <p:spPr>
          <a:xfrm>
            <a:off x="1409700" y="4114800"/>
            <a:ext cx="9372600" cy="1371600"/>
          </a:xfrm>
          <a:prstGeom prst="rect">
            <a:avLst/>
          </a:prstGeom>
        </p:spPr>
        <p:txBody>
          <a:bodyPr lIns="0" tIns="0" rIns="0" bIns="0"/>
          <a:lstStyle>
            <a:lvl1pPr>
              <a:lnSpc>
                <a:spcPct val="90000"/>
              </a:lnSpc>
              <a:spcBef>
                <a:spcPts val="600"/>
              </a:spcBef>
              <a:spcAft>
                <a:spcPts val="1200"/>
              </a:spcAft>
              <a:defRPr sz="1600" b="0" i="1">
                <a:solidFill>
                  <a:schemeClr val="tx1"/>
                </a:solidFill>
              </a:defRPr>
            </a:lvl1pPr>
          </a:lstStyle>
          <a:p>
            <a:pPr lvl="0"/>
            <a:r>
              <a:rPr lang="nl-NL"/>
              <a:t>Name, Role Organization</a:t>
            </a:r>
            <a:endParaRPr lang="nl-NL" dirty="0"/>
          </a:p>
        </p:txBody>
      </p:sp>
      <p:sp>
        <p:nvSpPr>
          <p:cNvPr id="8" name="Date Placeholder 2">
            <a:extLst>
              <a:ext uri="{FF2B5EF4-FFF2-40B4-BE49-F238E27FC236}">
                <a16:creationId xmlns:a16="http://schemas.microsoft.com/office/drawing/2014/main" id="{9F0C3B73-35C5-4C9C-9477-B4DCE6590CC1}"/>
              </a:ext>
            </a:extLst>
          </p:cNvPr>
          <p:cNvSpPr>
            <a:spLocks noGrp="1"/>
          </p:cNvSpPr>
          <p:nvPr>
            <p:ph type="dt" sz="half" idx="10"/>
          </p:nvPr>
        </p:nvSpPr>
        <p:spPr>
          <a:xfrm>
            <a:off x="9067800" y="6446837"/>
            <a:ext cx="1714500" cy="365125"/>
          </a:xfrm>
        </p:spPr>
        <p:txBody>
          <a:bodyPr/>
          <a:lstStyle>
            <a:lvl1pPr>
              <a:defRPr>
                <a:solidFill>
                  <a:srgbClr val="F8D8C3"/>
                </a:solidFill>
              </a:defRPr>
            </a:lvl1pPr>
          </a:lstStyle>
          <a:p>
            <a:fld id="{A0BEE50B-DF5F-4EE0-B2E4-70A3C4CF1C51}" type="datetime3">
              <a:rPr lang="nl-NL" smtClean="0"/>
              <a:t>15/8/23</a:t>
            </a:fld>
            <a:endParaRPr lang="nl-NL" dirty="0"/>
          </a:p>
        </p:txBody>
      </p:sp>
      <p:sp>
        <p:nvSpPr>
          <p:cNvPr id="9" name="Footer Placeholder 3">
            <a:extLst>
              <a:ext uri="{FF2B5EF4-FFF2-40B4-BE49-F238E27FC236}">
                <a16:creationId xmlns:a16="http://schemas.microsoft.com/office/drawing/2014/main" id="{E629ABAB-D9C0-41F5-9318-F6C7A95E7231}"/>
              </a:ext>
            </a:extLst>
          </p:cNvPr>
          <p:cNvSpPr>
            <a:spLocks noGrp="1"/>
          </p:cNvSpPr>
          <p:nvPr>
            <p:ph type="ftr" sz="quarter" idx="11"/>
          </p:nvPr>
        </p:nvSpPr>
        <p:spPr>
          <a:xfrm>
            <a:off x="457200" y="6446837"/>
            <a:ext cx="1676400" cy="365125"/>
          </a:xfrm>
        </p:spPr>
        <p:txBody>
          <a:bodyPr/>
          <a:lstStyle>
            <a:lvl1pPr>
              <a:defRPr>
                <a:solidFill>
                  <a:srgbClr val="F8D8C3"/>
                </a:solidFill>
              </a:defRPr>
            </a:lvl1pPr>
          </a:lstStyle>
          <a:p>
            <a:r>
              <a:rPr lang="nl-NL"/>
              <a:t>© Arcadis 2022</a:t>
            </a:r>
            <a:endParaRPr lang="nl-NL" dirty="0"/>
          </a:p>
        </p:txBody>
      </p:sp>
      <p:sp>
        <p:nvSpPr>
          <p:cNvPr id="10" name="Slide Number Placeholder 4">
            <a:extLst>
              <a:ext uri="{FF2B5EF4-FFF2-40B4-BE49-F238E27FC236}">
                <a16:creationId xmlns:a16="http://schemas.microsoft.com/office/drawing/2014/main" id="{520FC342-35AD-479B-BFC3-B9548C0DAD72}"/>
              </a:ext>
            </a:extLst>
          </p:cNvPr>
          <p:cNvSpPr>
            <a:spLocks noGrp="1"/>
          </p:cNvSpPr>
          <p:nvPr>
            <p:ph type="sldNum" sz="quarter" idx="12"/>
          </p:nvPr>
        </p:nvSpPr>
        <p:spPr>
          <a:xfrm>
            <a:off x="11010900" y="6446837"/>
            <a:ext cx="723900" cy="365125"/>
          </a:xfrm>
        </p:spPr>
        <p:txBody>
          <a:bodyPr/>
          <a:lstStyle>
            <a:lvl1pPr>
              <a:defRPr>
                <a:solidFill>
                  <a:schemeClr val="bg1"/>
                </a:solidFill>
              </a:defRPr>
            </a:lvl1pPr>
          </a:lstStyle>
          <a:p>
            <a:fld id="{2FE63AA4-120D-435A-A130-F49443AF7CBF}" type="slidenum">
              <a:rPr lang="nl-NL" smtClean="0"/>
              <a:pPr/>
              <a:t>‹nr.›</a:t>
            </a:fld>
            <a:endParaRPr lang="nl-NL" dirty="0"/>
          </a:p>
        </p:txBody>
      </p:sp>
    </p:spTree>
    <p:extLst>
      <p:ext uri="{BB962C8B-B14F-4D97-AF65-F5344CB8AC3E}">
        <p14:creationId xmlns:p14="http://schemas.microsoft.com/office/powerpoint/2010/main" val="44685333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In-line quo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C91CC-F6C0-46C8-AD41-966625DFB241}"/>
              </a:ext>
            </a:extLst>
          </p:cNvPr>
          <p:cNvSpPr>
            <a:spLocks noGrp="1"/>
          </p:cNvSpPr>
          <p:nvPr>
            <p:ph type="title" hasCustomPrompt="1"/>
          </p:nvPr>
        </p:nvSpPr>
        <p:spPr/>
        <p:txBody>
          <a:bodyPr/>
          <a:lstStyle>
            <a:lvl1pPr>
              <a:defRPr/>
            </a:lvl1pPr>
          </a:lstStyle>
          <a:p>
            <a:r>
              <a:rPr lang="nl-NL"/>
              <a:t>Click to edit Title</a:t>
            </a:r>
            <a:endParaRPr lang="nl-NL" dirty="0"/>
          </a:p>
        </p:txBody>
      </p:sp>
      <p:sp>
        <p:nvSpPr>
          <p:cNvPr id="3" name="Date Placeholder 2">
            <a:extLst>
              <a:ext uri="{FF2B5EF4-FFF2-40B4-BE49-F238E27FC236}">
                <a16:creationId xmlns:a16="http://schemas.microsoft.com/office/drawing/2014/main" id="{471D72CD-903A-4DA5-A4AE-CB64DA004863}"/>
              </a:ext>
            </a:extLst>
          </p:cNvPr>
          <p:cNvSpPr>
            <a:spLocks noGrp="1"/>
          </p:cNvSpPr>
          <p:nvPr>
            <p:ph type="dt" sz="half" idx="10"/>
          </p:nvPr>
        </p:nvSpPr>
        <p:spPr/>
        <p:txBody>
          <a:bodyPr/>
          <a:lstStyle/>
          <a:p>
            <a:fld id="{D8EBF9C5-65E1-4ACA-8722-699E20411C12}" type="datetime3">
              <a:rPr lang="nl-NL" smtClean="0"/>
              <a:t>15/8/23</a:t>
            </a:fld>
            <a:endParaRPr lang="nl-NL" dirty="0"/>
          </a:p>
        </p:txBody>
      </p:sp>
      <p:sp>
        <p:nvSpPr>
          <p:cNvPr id="4" name="Footer Placeholder 3">
            <a:extLst>
              <a:ext uri="{FF2B5EF4-FFF2-40B4-BE49-F238E27FC236}">
                <a16:creationId xmlns:a16="http://schemas.microsoft.com/office/drawing/2014/main" id="{A0152E12-BD9B-4D11-8619-94938027FBE5}"/>
              </a:ext>
            </a:extLst>
          </p:cNvPr>
          <p:cNvSpPr>
            <a:spLocks noGrp="1"/>
          </p:cNvSpPr>
          <p:nvPr>
            <p:ph type="ftr" sz="quarter" idx="11"/>
          </p:nvPr>
        </p:nvSpPr>
        <p:spPr/>
        <p:txBody>
          <a:bodyPr/>
          <a:lstStyle/>
          <a:p>
            <a:r>
              <a:rPr lang="nl-NL"/>
              <a:t>© Arcadis 2022</a:t>
            </a:r>
            <a:endParaRPr lang="nl-NL" dirty="0"/>
          </a:p>
        </p:txBody>
      </p:sp>
      <p:sp>
        <p:nvSpPr>
          <p:cNvPr id="5" name="Slide Number Placeholder 4">
            <a:extLst>
              <a:ext uri="{FF2B5EF4-FFF2-40B4-BE49-F238E27FC236}">
                <a16:creationId xmlns:a16="http://schemas.microsoft.com/office/drawing/2014/main" id="{ACCC05E4-5407-478F-902A-77A4A669BB5A}"/>
              </a:ext>
            </a:extLst>
          </p:cNvPr>
          <p:cNvSpPr>
            <a:spLocks noGrp="1"/>
          </p:cNvSpPr>
          <p:nvPr>
            <p:ph type="sldNum" sz="quarter" idx="12"/>
          </p:nvPr>
        </p:nvSpPr>
        <p:spPr/>
        <p:txBody>
          <a:bodyPr/>
          <a:lstStyle/>
          <a:p>
            <a:fld id="{2FE63AA4-120D-435A-A130-F49443AF7CBF}" type="slidenum">
              <a:rPr lang="nl-NL" smtClean="0"/>
              <a:pPr/>
              <a:t>‹nr.›</a:t>
            </a:fld>
            <a:endParaRPr lang="nl-NL" dirty="0"/>
          </a:p>
        </p:txBody>
      </p:sp>
      <p:sp>
        <p:nvSpPr>
          <p:cNvPr id="8" name="Text Placeholder 16">
            <a:extLst>
              <a:ext uri="{FF2B5EF4-FFF2-40B4-BE49-F238E27FC236}">
                <a16:creationId xmlns:a16="http://schemas.microsoft.com/office/drawing/2014/main" id="{558B04FE-4F42-4EFB-B1CE-BD4CCF07B49C}"/>
              </a:ext>
            </a:extLst>
          </p:cNvPr>
          <p:cNvSpPr>
            <a:spLocks noGrp="1"/>
          </p:cNvSpPr>
          <p:nvPr>
            <p:ph type="body" sz="quarter" idx="14" hasCustomPrompt="1"/>
          </p:nvPr>
        </p:nvSpPr>
        <p:spPr>
          <a:xfrm>
            <a:off x="457200" y="1828800"/>
            <a:ext cx="7429500" cy="685800"/>
          </a:xfrm>
          <a:prstGeom prst="rect">
            <a:avLst/>
          </a:prstGeom>
        </p:spPr>
        <p:txBody>
          <a:bodyPr lIns="0" tIns="0" rIns="0" bIns="0">
            <a:noAutofit/>
          </a:bodyPr>
          <a:lstStyle>
            <a:lvl1pPr>
              <a:lnSpc>
                <a:spcPct val="90000"/>
              </a:lnSpc>
              <a:spcBef>
                <a:spcPts val="600"/>
              </a:spcBef>
              <a:spcAft>
                <a:spcPts val="1200"/>
              </a:spcAft>
              <a:defRPr sz="2100" b="0">
                <a:solidFill>
                  <a:schemeClr val="tx1"/>
                </a:solidFill>
              </a:defRPr>
            </a:lvl1pPr>
          </a:lstStyle>
          <a:p>
            <a:pPr lvl="0"/>
            <a:r>
              <a:rPr lang="nl-NL"/>
              <a:t>Click to add text </a:t>
            </a:r>
            <a:endParaRPr lang="nl-NL" dirty="0"/>
          </a:p>
        </p:txBody>
      </p:sp>
      <p:sp>
        <p:nvSpPr>
          <p:cNvPr id="9" name="Picture Placeholder 3">
            <a:extLst>
              <a:ext uri="{FF2B5EF4-FFF2-40B4-BE49-F238E27FC236}">
                <a16:creationId xmlns:a16="http://schemas.microsoft.com/office/drawing/2014/main" id="{419B76A8-F75C-4A84-BA78-0F10BAB93423}"/>
              </a:ext>
            </a:extLst>
          </p:cNvPr>
          <p:cNvSpPr>
            <a:spLocks noGrp="1"/>
          </p:cNvSpPr>
          <p:nvPr>
            <p:ph type="pic" sz="quarter" idx="15" hasCustomPrompt="1"/>
          </p:nvPr>
        </p:nvSpPr>
        <p:spPr>
          <a:xfrm>
            <a:off x="457200" y="2743200"/>
            <a:ext cx="7429500" cy="3657600"/>
          </a:xfrm>
          <a:prstGeom prst="rect">
            <a:avLst/>
          </a:prstGeom>
          <a:noFill/>
        </p:spPr>
        <p:txBody>
          <a:bodyPr anchor="b"/>
          <a:lstStyle>
            <a:lvl1pPr algn="r">
              <a:defRPr sz="1100">
                <a:solidFill>
                  <a:schemeClr val="tx2"/>
                </a:solidFill>
              </a:defRPr>
            </a:lvl1pPr>
          </a:lstStyle>
          <a:p>
            <a:r>
              <a:rPr lang="nl-NL"/>
              <a:t>Click on the icon to insert an image</a:t>
            </a:r>
            <a:endParaRPr lang="nl-NL" dirty="0"/>
          </a:p>
        </p:txBody>
      </p:sp>
      <p:sp>
        <p:nvSpPr>
          <p:cNvPr id="11" name="Text Placeholder 16">
            <a:extLst>
              <a:ext uri="{FF2B5EF4-FFF2-40B4-BE49-F238E27FC236}">
                <a16:creationId xmlns:a16="http://schemas.microsoft.com/office/drawing/2014/main" id="{CF93632D-B9B1-42EC-B6DD-06CFA704D6DD}"/>
              </a:ext>
            </a:extLst>
          </p:cNvPr>
          <p:cNvSpPr>
            <a:spLocks noGrp="1"/>
          </p:cNvSpPr>
          <p:nvPr>
            <p:ph type="body" sz="quarter" idx="13" hasCustomPrompt="1"/>
          </p:nvPr>
        </p:nvSpPr>
        <p:spPr>
          <a:xfrm>
            <a:off x="8115300" y="2743200"/>
            <a:ext cx="3619500" cy="1600200"/>
          </a:xfrm>
          <a:prstGeom prst="rect">
            <a:avLst/>
          </a:prstGeom>
        </p:spPr>
        <p:txBody>
          <a:bodyPr lIns="0" tIns="0" rIns="0" bIns="0"/>
          <a:lstStyle>
            <a:lvl1pPr>
              <a:lnSpc>
                <a:spcPct val="90000"/>
              </a:lnSpc>
              <a:spcBef>
                <a:spcPts val="300"/>
              </a:spcBef>
              <a:spcAft>
                <a:spcPts val="600"/>
              </a:spcAft>
              <a:defRPr sz="1800" b="0" i="1">
                <a:solidFill>
                  <a:schemeClr val="accent1"/>
                </a:solidFill>
              </a:defRPr>
            </a:lvl1pPr>
          </a:lstStyle>
          <a:p>
            <a:pPr lvl="0"/>
            <a:r>
              <a:rPr lang="nl-NL"/>
              <a:t>“Arcadis have delivered incredible outcomes for our people and our clients. We have worked collaboratively together to far exceed our expectations at the start of this project.”</a:t>
            </a:r>
            <a:endParaRPr lang="nl-NL" dirty="0"/>
          </a:p>
        </p:txBody>
      </p:sp>
      <p:sp>
        <p:nvSpPr>
          <p:cNvPr id="12" name="Text Placeholder 16">
            <a:extLst>
              <a:ext uri="{FF2B5EF4-FFF2-40B4-BE49-F238E27FC236}">
                <a16:creationId xmlns:a16="http://schemas.microsoft.com/office/drawing/2014/main" id="{E29AFD24-B5A4-4A36-A5FB-E5A6A8150ECE}"/>
              </a:ext>
            </a:extLst>
          </p:cNvPr>
          <p:cNvSpPr>
            <a:spLocks noGrp="1"/>
          </p:cNvSpPr>
          <p:nvPr>
            <p:ph type="body" sz="quarter" idx="18" hasCustomPrompt="1"/>
          </p:nvPr>
        </p:nvSpPr>
        <p:spPr>
          <a:xfrm>
            <a:off x="8115300" y="4572000"/>
            <a:ext cx="3619500" cy="1397000"/>
          </a:xfrm>
          <a:prstGeom prst="rect">
            <a:avLst/>
          </a:prstGeom>
        </p:spPr>
        <p:txBody>
          <a:bodyPr lIns="0" tIns="0" rIns="0" bIns="0"/>
          <a:lstStyle>
            <a:lvl1pPr>
              <a:lnSpc>
                <a:spcPct val="90000"/>
              </a:lnSpc>
              <a:spcBef>
                <a:spcPts val="300"/>
              </a:spcBef>
              <a:spcAft>
                <a:spcPts val="600"/>
              </a:spcAft>
              <a:defRPr sz="1400" b="0" i="1">
                <a:solidFill>
                  <a:schemeClr val="tx1"/>
                </a:solidFill>
              </a:defRPr>
            </a:lvl1pPr>
          </a:lstStyle>
          <a:p>
            <a:pPr lvl="0"/>
            <a:r>
              <a:rPr lang="nl-NL"/>
              <a:t>Name, Role Organization</a:t>
            </a:r>
            <a:endParaRPr lang="nl-NL" dirty="0"/>
          </a:p>
        </p:txBody>
      </p:sp>
      <p:pic>
        <p:nvPicPr>
          <p:cNvPr id="14" name="Picture 13">
            <a:extLst>
              <a:ext uri="{FF2B5EF4-FFF2-40B4-BE49-F238E27FC236}">
                <a16:creationId xmlns:a16="http://schemas.microsoft.com/office/drawing/2014/main" id="{F794148E-040C-45F1-833B-57885EB3C6CC}"/>
              </a:ext>
            </a:extLst>
          </p:cNvPr>
          <p:cNvPicPr>
            <a:picLocks noChangeAspect="1"/>
          </p:cNvPicPr>
          <p:nvPr userDrawn="1"/>
        </p:nvPicPr>
        <p:blipFill>
          <a:blip r:embed="rId2"/>
          <a:stretch>
            <a:fillRect/>
          </a:stretch>
        </p:blipFill>
        <p:spPr>
          <a:xfrm>
            <a:off x="10236200" y="457200"/>
            <a:ext cx="1498600" cy="228631"/>
          </a:xfrm>
          <a:prstGeom prst="rect">
            <a:avLst/>
          </a:prstGeom>
        </p:spPr>
      </p:pic>
    </p:spTree>
    <p:extLst>
      <p:ext uri="{BB962C8B-B14F-4D97-AF65-F5344CB8AC3E}">
        <p14:creationId xmlns:p14="http://schemas.microsoft.com/office/powerpoint/2010/main" val="52229930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Call-outs - Image Overlay">
    <p:spTree>
      <p:nvGrpSpPr>
        <p:cNvPr id="1" name=""/>
        <p:cNvGrpSpPr/>
        <p:nvPr/>
      </p:nvGrpSpPr>
      <p:grpSpPr>
        <a:xfrm>
          <a:off x="0" y="0"/>
          <a:ext cx="0" cy="0"/>
          <a:chOff x="0" y="0"/>
          <a:chExt cx="0" cy="0"/>
        </a:xfrm>
      </p:grpSpPr>
      <p:sp>
        <p:nvSpPr>
          <p:cNvPr id="12" name="Picture Placeholder 3">
            <a:extLst>
              <a:ext uri="{FF2B5EF4-FFF2-40B4-BE49-F238E27FC236}">
                <a16:creationId xmlns:a16="http://schemas.microsoft.com/office/drawing/2014/main" id="{7D24B23D-CD1A-46D9-8DFF-0714C8771785}"/>
              </a:ext>
            </a:extLst>
          </p:cNvPr>
          <p:cNvSpPr>
            <a:spLocks noGrp="1"/>
          </p:cNvSpPr>
          <p:nvPr>
            <p:ph type="pic" sz="quarter" idx="15" hasCustomPrompt="1"/>
          </p:nvPr>
        </p:nvSpPr>
        <p:spPr>
          <a:xfrm>
            <a:off x="0" y="0"/>
            <a:ext cx="12192000" cy="6858000"/>
          </a:xfrm>
          <a:prstGeom prst="rect">
            <a:avLst/>
          </a:prstGeom>
          <a:noFill/>
        </p:spPr>
        <p:txBody>
          <a:bodyPr anchor="b"/>
          <a:lstStyle>
            <a:lvl1pPr algn="r">
              <a:defRPr sz="1100">
                <a:solidFill>
                  <a:schemeClr val="tx2"/>
                </a:solidFill>
              </a:defRPr>
            </a:lvl1pPr>
          </a:lstStyle>
          <a:p>
            <a:r>
              <a:rPr lang="nl-NL"/>
              <a:t>Click on the icon to insert an image &gt; Right Click &gt; Send to Back</a:t>
            </a:r>
            <a:endParaRPr lang="nl-NL" dirty="0"/>
          </a:p>
        </p:txBody>
      </p:sp>
      <p:sp>
        <p:nvSpPr>
          <p:cNvPr id="14" name="Date Placeholder 2">
            <a:extLst>
              <a:ext uri="{FF2B5EF4-FFF2-40B4-BE49-F238E27FC236}">
                <a16:creationId xmlns:a16="http://schemas.microsoft.com/office/drawing/2014/main" id="{F7EFBD7E-84AE-4193-97A7-6053CA8057AB}"/>
              </a:ext>
            </a:extLst>
          </p:cNvPr>
          <p:cNvSpPr>
            <a:spLocks noGrp="1"/>
          </p:cNvSpPr>
          <p:nvPr>
            <p:ph type="dt" sz="half" idx="10"/>
          </p:nvPr>
        </p:nvSpPr>
        <p:spPr>
          <a:xfrm>
            <a:off x="9067800" y="6446837"/>
            <a:ext cx="1714500" cy="365125"/>
          </a:xfrm>
        </p:spPr>
        <p:txBody>
          <a:bodyPr/>
          <a:lstStyle>
            <a:lvl1pPr>
              <a:defRPr>
                <a:solidFill>
                  <a:srgbClr val="C2C1C1"/>
                </a:solidFill>
              </a:defRPr>
            </a:lvl1pPr>
          </a:lstStyle>
          <a:p>
            <a:fld id="{728B004E-4B0B-4DF1-AA0F-92C7B3BE2D33}" type="datetime3">
              <a:rPr lang="nl-NL" smtClean="0"/>
              <a:t>15/8/23</a:t>
            </a:fld>
            <a:endParaRPr lang="nl-NL" dirty="0"/>
          </a:p>
        </p:txBody>
      </p:sp>
      <p:sp>
        <p:nvSpPr>
          <p:cNvPr id="15" name="Footer Placeholder 3">
            <a:extLst>
              <a:ext uri="{FF2B5EF4-FFF2-40B4-BE49-F238E27FC236}">
                <a16:creationId xmlns:a16="http://schemas.microsoft.com/office/drawing/2014/main" id="{06ED1264-F351-4CA8-9D38-F5167E4E7F62}"/>
              </a:ext>
            </a:extLst>
          </p:cNvPr>
          <p:cNvSpPr>
            <a:spLocks noGrp="1"/>
          </p:cNvSpPr>
          <p:nvPr>
            <p:ph type="ftr" sz="quarter" idx="11"/>
          </p:nvPr>
        </p:nvSpPr>
        <p:spPr>
          <a:xfrm>
            <a:off x="457200" y="6446837"/>
            <a:ext cx="1676400" cy="365125"/>
          </a:xfrm>
        </p:spPr>
        <p:txBody>
          <a:bodyPr/>
          <a:lstStyle>
            <a:lvl1pPr>
              <a:defRPr>
                <a:solidFill>
                  <a:srgbClr val="C2C1C1"/>
                </a:solidFill>
              </a:defRPr>
            </a:lvl1pPr>
          </a:lstStyle>
          <a:p>
            <a:r>
              <a:rPr lang="nl-NL"/>
              <a:t>© Arcadis 2022</a:t>
            </a:r>
            <a:endParaRPr lang="nl-NL" dirty="0"/>
          </a:p>
        </p:txBody>
      </p:sp>
      <p:sp>
        <p:nvSpPr>
          <p:cNvPr id="16" name="Slide Number Placeholder 4">
            <a:extLst>
              <a:ext uri="{FF2B5EF4-FFF2-40B4-BE49-F238E27FC236}">
                <a16:creationId xmlns:a16="http://schemas.microsoft.com/office/drawing/2014/main" id="{574CAA3B-8EAA-4562-9B16-819D52DA0A2D}"/>
              </a:ext>
            </a:extLst>
          </p:cNvPr>
          <p:cNvSpPr>
            <a:spLocks noGrp="1"/>
          </p:cNvSpPr>
          <p:nvPr>
            <p:ph type="sldNum" sz="quarter" idx="12"/>
          </p:nvPr>
        </p:nvSpPr>
        <p:spPr>
          <a:xfrm>
            <a:off x="11010900" y="6446837"/>
            <a:ext cx="723900" cy="365125"/>
          </a:xfrm>
        </p:spPr>
        <p:txBody>
          <a:bodyPr/>
          <a:lstStyle>
            <a:lvl1pPr>
              <a:defRPr>
                <a:solidFill>
                  <a:schemeClr val="accent1"/>
                </a:solidFill>
              </a:defRPr>
            </a:lvl1pPr>
          </a:lstStyle>
          <a:p>
            <a:fld id="{2FE63AA4-120D-435A-A130-F49443AF7CBF}" type="slidenum">
              <a:rPr lang="nl-NL" smtClean="0"/>
              <a:pPr/>
              <a:t>‹nr.›</a:t>
            </a:fld>
            <a:endParaRPr lang="nl-NL" dirty="0"/>
          </a:p>
        </p:txBody>
      </p:sp>
      <p:sp>
        <p:nvSpPr>
          <p:cNvPr id="18" name="Title 1">
            <a:extLst>
              <a:ext uri="{FF2B5EF4-FFF2-40B4-BE49-F238E27FC236}">
                <a16:creationId xmlns:a16="http://schemas.microsoft.com/office/drawing/2014/main" id="{81AFEDCA-5DFA-4012-BB79-36C20DA068CA}"/>
              </a:ext>
            </a:extLst>
          </p:cNvPr>
          <p:cNvSpPr>
            <a:spLocks noGrp="1"/>
          </p:cNvSpPr>
          <p:nvPr>
            <p:ph type="title" hasCustomPrompt="1"/>
          </p:nvPr>
        </p:nvSpPr>
        <p:spPr>
          <a:xfrm>
            <a:off x="8458200" y="2435801"/>
            <a:ext cx="3276600" cy="535999"/>
          </a:xfrm>
        </p:spPr>
        <p:txBody>
          <a:bodyPr rIns="90000">
            <a:noAutofit/>
          </a:bodyPr>
          <a:lstStyle>
            <a:lvl1pPr>
              <a:lnSpc>
                <a:spcPct val="90000"/>
              </a:lnSpc>
              <a:defRPr sz="2400">
                <a:solidFill>
                  <a:schemeClr val="bg1"/>
                </a:solidFill>
              </a:defRPr>
            </a:lvl1pPr>
          </a:lstStyle>
          <a:p>
            <a:r>
              <a:rPr lang="nl-NL"/>
              <a:t>Click to edit Title</a:t>
            </a:r>
            <a:endParaRPr lang="nl-NL" dirty="0"/>
          </a:p>
        </p:txBody>
      </p:sp>
      <p:sp>
        <p:nvSpPr>
          <p:cNvPr id="19" name="Text Placeholder 16">
            <a:extLst>
              <a:ext uri="{FF2B5EF4-FFF2-40B4-BE49-F238E27FC236}">
                <a16:creationId xmlns:a16="http://schemas.microsoft.com/office/drawing/2014/main" id="{F68EE003-0251-496B-8C8B-76B18E75457C}"/>
              </a:ext>
            </a:extLst>
          </p:cNvPr>
          <p:cNvSpPr>
            <a:spLocks noGrp="1"/>
          </p:cNvSpPr>
          <p:nvPr>
            <p:ph type="body" sz="quarter" idx="14" hasCustomPrompt="1"/>
          </p:nvPr>
        </p:nvSpPr>
        <p:spPr>
          <a:xfrm>
            <a:off x="8458201" y="3086100"/>
            <a:ext cx="3276600" cy="1257300"/>
          </a:xfrm>
          <a:prstGeom prst="rect">
            <a:avLst/>
          </a:prstGeom>
        </p:spPr>
        <p:txBody>
          <a:bodyPr lIns="0" tIns="0" rIns="90000" bIns="0"/>
          <a:lstStyle>
            <a:lvl1pPr>
              <a:lnSpc>
                <a:spcPct val="90000"/>
              </a:lnSpc>
              <a:spcBef>
                <a:spcPts val="600"/>
              </a:spcBef>
              <a:spcAft>
                <a:spcPts val="1200"/>
              </a:spcAft>
              <a:defRPr sz="1800" b="0" i="1">
                <a:solidFill>
                  <a:schemeClr val="bg1"/>
                </a:solidFill>
              </a:defRPr>
            </a:lvl1pPr>
          </a:lstStyle>
          <a:p>
            <a:pPr lvl="0"/>
            <a:r>
              <a:rPr lang="nl-NL"/>
              <a:t>Click to add text</a:t>
            </a:r>
            <a:endParaRPr lang="nl-NL" dirty="0"/>
          </a:p>
        </p:txBody>
      </p:sp>
    </p:spTree>
    <p:extLst>
      <p:ext uri="{BB962C8B-B14F-4D97-AF65-F5344CB8AC3E}">
        <p14:creationId xmlns:p14="http://schemas.microsoft.com/office/powerpoint/2010/main" val="405143988"/>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Call-outs - Ti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2E6D1-5C65-4E06-B9F8-41A42A7A58D3}"/>
              </a:ext>
            </a:extLst>
          </p:cNvPr>
          <p:cNvSpPr>
            <a:spLocks noGrp="1"/>
          </p:cNvSpPr>
          <p:nvPr>
            <p:ph type="title" hasCustomPrompt="1"/>
          </p:nvPr>
        </p:nvSpPr>
        <p:spPr/>
        <p:txBody>
          <a:bodyPr/>
          <a:lstStyle/>
          <a:p>
            <a:r>
              <a:rPr lang="nl-NL"/>
              <a:t>Click to edit Title</a:t>
            </a:r>
            <a:endParaRPr lang="nl-NL" dirty="0"/>
          </a:p>
        </p:txBody>
      </p:sp>
      <p:sp>
        <p:nvSpPr>
          <p:cNvPr id="3" name="Date Placeholder 2">
            <a:extLst>
              <a:ext uri="{FF2B5EF4-FFF2-40B4-BE49-F238E27FC236}">
                <a16:creationId xmlns:a16="http://schemas.microsoft.com/office/drawing/2014/main" id="{AA4BB14A-8B8D-4DCB-9287-4C5AFB40115F}"/>
              </a:ext>
            </a:extLst>
          </p:cNvPr>
          <p:cNvSpPr>
            <a:spLocks noGrp="1"/>
          </p:cNvSpPr>
          <p:nvPr>
            <p:ph type="dt" sz="half" idx="10"/>
          </p:nvPr>
        </p:nvSpPr>
        <p:spPr/>
        <p:txBody>
          <a:bodyPr/>
          <a:lstStyle/>
          <a:p>
            <a:fld id="{F31E42D4-B472-4D33-8D3D-6F0C0E7887EA}" type="datetime3">
              <a:rPr lang="nl-NL" smtClean="0"/>
              <a:t>15/8/23</a:t>
            </a:fld>
            <a:endParaRPr lang="nl-NL" dirty="0"/>
          </a:p>
        </p:txBody>
      </p:sp>
      <p:sp>
        <p:nvSpPr>
          <p:cNvPr id="4" name="Footer Placeholder 3">
            <a:extLst>
              <a:ext uri="{FF2B5EF4-FFF2-40B4-BE49-F238E27FC236}">
                <a16:creationId xmlns:a16="http://schemas.microsoft.com/office/drawing/2014/main" id="{826A3498-95C6-4A4A-BA58-BA750360BAA3}"/>
              </a:ext>
            </a:extLst>
          </p:cNvPr>
          <p:cNvSpPr>
            <a:spLocks noGrp="1"/>
          </p:cNvSpPr>
          <p:nvPr>
            <p:ph type="ftr" sz="quarter" idx="11"/>
          </p:nvPr>
        </p:nvSpPr>
        <p:spPr/>
        <p:txBody>
          <a:bodyPr/>
          <a:lstStyle/>
          <a:p>
            <a:r>
              <a:rPr lang="nl-NL"/>
              <a:t>© Arcadis 2022</a:t>
            </a:r>
            <a:endParaRPr lang="nl-NL" dirty="0"/>
          </a:p>
        </p:txBody>
      </p:sp>
      <p:sp>
        <p:nvSpPr>
          <p:cNvPr id="5" name="Slide Number Placeholder 4">
            <a:extLst>
              <a:ext uri="{FF2B5EF4-FFF2-40B4-BE49-F238E27FC236}">
                <a16:creationId xmlns:a16="http://schemas.microsoft.com/office/drawing/2014/main" id="{E657ED24-D782-482D-B943-FAB114657763}"/>
              </a:ext>
            </a:extLst>
          </p:cNvPr>
          <p:cNvSpPr>
            <a:spLocks noGrp="1"/>
          </p:cNvSpPr>
          <p:nvPr>
            <p:ph type="sldNum" sz="quarter" idx="12"/>
          </p:nvPr>
        </p:nvSpPr>
        <p:spPr/>
        <p:txBody>
          <a:bodyPr/>
          <a:lstStyle/>
          <a:p>
            <a:fld id="{2FE63AA4-120D-435A-A130-F49443AF7CBF}" type="slidenum">
              <a:rPr lang="nl-NL" smtClean="0"/>
              <a:pPr/>
              <a:t>‹nr.›</a:t>
            </a:fld>
            <a:endParaRPr lang="nl-NL" dirty="0"/>
          </a:p>
        </p:txBody>
      </p:sp>
      <p:sp>
        <p:nvSpPr>
          <p:cNvPr id="9" name="Text Placeholder 16">
            <a:extLst>
              <a:ext uri="{FF2B5EF4-FFF2-40B4-BE49-F238E27FC236}">
                <a16:creationId xmlns:a16="http://schemas.microsoft.com/office/drawing/2014/main" id="{842E95FB-1D7B-493D-868E-7464FFA1ABD9}"/>
              </a:ext>
            </a:extLst>
          </p:cNvPr>
          <p:cNvSpPr>
            <a:spLocks noGrp="1"/>
          </p:cNvSpPr>
          <p:nvPr>
            <p:ph type="body" sz="quarter" idx="14" hasCustomPrompt="1"/>
          </p:nvPr>
        </p:nvSpPr>
        <p:spPr>
          <a:xfrm>
            <a:off x="457200" y="1828800"/>
            <a:ext cx="7429500" cy="1600200"/>
          </a:xfrm>
          <a:prstGeom prst="rect">
            <a:avLst/>
          </a:prstGeom>
        </p:spPr>
        <p:txBody>
          <a:bodyPr lIns="0" tIns="0" rIns="0" bIns="0">
            <a:noAutofit/>
          </a:bodyPr>
          <a:lstStyle>
            <a:lvl1pPr>
              <a:lnSpc>
                <a:spcPct val="90000"/>
              </a:lnSpc>
              <a:spcBef>
                <a:spcPts val="600"/>
              </a:spcBef>
              <a:spcAft>
                <a:spcPts val="1200"/>
              </a:spcAft>
              <a:defRPr sz="1800" b="0">
                <a:solidFill>
                  <a:schemeClr val="tx1"/>
                </a:solidFill>
              </a:defRPr>
            </a:lvl1pPr>
          </a:lstStyle>
          <a:p>
            <a:pPr lvl="0"/>
            <a:r>
              <a:rPr lang="nl-NL"/>
              <a:t>Click to add text </a:t>
            </a:r>
            <a:endParaRPr lang="nl-NL" dirty="0"/>
          </a:p>
        </p:txBody>
      </p:sp>
      <p:sp>
        <p:nvSpPr>
          <p:cNvPr id="10" name="Picture Placeholder 3">
            <a:extLst>
              <a:ext uri="{FF2B5EF4-FFF2-40B4-BE49-F238E27FC236}">
                <a16:creationId xmlns:a16="http://schemas.microsoft.com/office/drawing/2014/main" id="{EF4DAFD0-4FB4-425B-A42D-299133C97D33}"/>
              </a:ext>
            </a:extLst>
          </p:cNvPr>
          <p:cNvSpPr>
            <a:spLocks noGrp="1"/>
          </p:cNvSpPr>
          <p:nvPr>
            <p:ph type="pic" sz="quarter" idx="15" hasCustomPrompt="1"/>
          </p:nvPr>
        </p:nvSpPr>
        <p:spPr>
          <a:xfrm>
            <a:off x="457200" y="3886200"/>
            <a:ext cx="5524500" cy="2514600"/>
          </a:xfrm>
          <a:prstGeom prst="rect">
            <a:avLst/>
          </a:prstGeom>
          <a:noFill/>
        </p:spPr>
        <p:txBody>
          <a:bodyPr anchor="b"/>
          <a:lstStyle>
            <a:lvl1pPr algn="r">
              <a:defRPr sz="1100">
                <a:solidFill>
                  <a:schemeClr val="tx2"/>
                </a:solidFill>
              </a:defRPr>
            </a:lvl1pPr>
          </a:lstStyle>
          <a:p>
            <a:r>
              <a:rPr lang="nl-NL"/>
              <a:t>Click on the icon to insert an image</a:t>
            </a:r>
            <a:endParaRPr lang="nl-NL" dirty="0"/>
          </a:p>
        </p:txBody>
      </p:sp>
      <p:sp>
        <p:nvSpPr>
          <p:cNvPr id="11" name="Text Placeholder 16">
            <a:extLst>
              <a:ext uri="{FF2B5EF4-FFF2-40B4-BE49-F238E27FC236}">
                <a16:creationId xmlns:a16="http://schemas.microsoft.com/office/drawing/2014/main" id="{62137EE0-DE44-4020-9C7B-B557B6A445A4}"/>
              </a:ext>
            </a:extLst>
          </p:cNvPr>
          <p:cNvSpPr>
            <a:spLocks noGrp="1"/>
          </p:cNvSpPr>
          <p:nvPr>
            <p:ph type="body" sz="quarter" idx="13" hasCustomPrompt="1"/>
          </p:nvPr>
        </p:nvSpPr>
        <p:spPr>
          <a:xfrm>
            <a:off x="8115300" y="1828800"/>
            <a:ext cx="3619500" cy="1600200"/>
          </a:xfrm>
          <a:prstGeom prst="rect">
            <a:avLst/>
          </a:prstGeom>
          <a:solidFill>
            <a:srgbClr val="F8D8C3"/>
          </a:solidFill>
        </p:spPr>
        <p:txBody>
          <a:bodyPr lIns="180000" tIns="180000" rIns="180000" bIns="180000"/>
          <a:lstStyle>
            <a:lvl1pPr>
              <a:lnSpc>
                <a:spcPct val="90000"/>
              </a:lnSpc>
              <a:spcBef>
                <a:spcPts val="300"/>
              </a:spcBef>
              <a:spcAft>
                <a:spcPts val="600"/>
              </a:spcAft>
              <a:defRPr sz="1600" b="0" i="1">
                <a:solidFill>
                  <a:schemeClr val="accent1"/>
                </a:solidFill>
              </a:defRPr>
            </a:lvl1pPr>
          </a:lstStyle>
          <a:p>
            <a:pPr lvl="0"/>
            <a:r>
              <a:rPr lang="nl-NL"/>
              <a:t>Call out box styles mirror those across the rest of our suite of outputs.The call out box text can be edited and is designed to resize to accommodate different size text flows.</a:t>
            </a:r>
            <a:endParaRPr lang="nl-NL" dirty="0"/>
          </a:p>
        </p:txBody>
      </p:sp>
      <p:sp>
        <p:nvSpPr>
          <p:cNvPr id="12" name="Picture Placeholder 3">
            <a:extLst>
              <a:ext uri="{FF2B5EF4-FFF2-40B4-BE49-F238E27FC236}">
                <a16:creationId xmlns:a16="http://schemas.microsoft.com/office/drawing/2014/main" id="{557CB78A-33C8-4FC1-B165-81F4C2A13BC7}"/>
              </a:ext>
            </a:extLst>
          </p:cNvPr>
          <p:cNvSpPr>
            <a:spLocks noGrp="1"/>
          </p:cNvSpPr>
          <p:nvPr>
            <p:ph type="pic" sz="quarter" idx="16" hasCustomPrompt="1"/>
          </p:nvPr>
        </p:nvSpPr>
        <p:spPr>
          <a:xfrm>
            <a:off x="6210300" y="3886200"/>
            <a:ext cx="5524500" cy="2514600"/>
          </a:xfrm>
          <a:prstGeom prst="rect">
            <a:avLst/>
          </a:prstGeom>
          <a:noFill/>
        </p:spPr>
        <p:txBody>
          <a:bodyPr anchor="b"/>
          <a:lstStyle>
            <a:lvl1pPr algn="r">
              <a:defRPr sz="1100">
                <a:solidFill>
                  <a:schemeClr val="tx2"/>
                </a:solidFill>
              </a:defRPr>
            </a:lvl1pPr>
          </a:lstStyle>
          <a:p>
            <a:r>
              <a:rPr lang="nl-NL"/>
              <a:t>Click on the icon to insert an image</a:t>
            </a:r>
            <a:endParaRPr lang="nl-NL" dirty="0"/>
          </a:p>
        </p:txBody>
      </p:sp>
      <p:pic>
        <p:nvPicPr>
          <p:cNvPr id="14" name="Picture 13">
            <a:extLst>
              <a:ext uri="{FF2B5EF4-FFF2-40B4-BE49-F238E27FC236}">
                <a16:creationId xmlns:a16="http://schemas.microsoft.com/office/drawing/2014/main" id="{DE084BFF-52EC-4C60-AA20-3DBA1E8DE8E0}"/>
              </a:ext>
            </a:extLst>
          </p:cNvPr>
          <p:cNvPicPr>
            <a:picLocks noChangeAspect="1"/>
          </p:cNvPicPr>
          <p:nvPr userDrawn="1"/>
        </p:nvPicPr>
        <p:blipFill>
          <a:blip r:embed="rId2"/>
          <a:stretch>
            <a:fillRect/>
          </a:stretch>
        </p:blipFill>
        <p:spPr>
          <a:xfrm>
            <a:off x="10236200" y="457200"/>
            <a:ext cx="1498600" cy="228631"/>
          </a:xfrm>
          <a:prstGeom prst="rect">
            <a:avLst/>
          </a:prstGeom>
        </p:spPr>
      </p:pic>
    </p:spTree>
    <p:extLst>
      <p:ext uri="{BB962C8B-B14F-4D97-AF65-F5344CB8AC3E}">
        <p14:creationId xmlns:p14="http://schemas.microsoft.com/office/powerpoint/2010/main" val="44448138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Call-outs - Out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2E6D1-5C65-4E06-B9F8-41A42A7A58D3}"/>
              </a:ext>
            </a:extLst>
          </p:cNvPr>
          <p:cNvSpPr>
            <a:spLocks noGrp="1"/>
          </p:cNvSpPr>
          <p:nvPr>
            <p:ph type="title" hasCustomPrompt="1"/>
          </p:nvPr>
        </p:nvSpPr>
        <p:spPr/>
        <p:txBody>
          <a:bodyPr/>
          <a:lstStyle/>
          <a:p>
            <a:r>
              <a:rPr lang="nl-NL"/>
              <a:t>Click to edit Title</a:t>
            </a:r>
            <a:endParaRPr lang="nl-NL" dirty="0"/>
          </a:p>
        </p:txBody>
      </p:sp>
      <p:sp>
        <p:nvSpPr>
          <p:cNvPr id="3" name="Date Placeholder 2">
            <a:extLst>
              <a:ext uri="{FF2B5EF4-FFF2-40B4-BE49-F238E27FC236}">
                <a16:creationId xmlns:a16="http://schemas.microsoft.com/office/drawing/2014/main" id="{AA4BB14A-8B8D-4DCB-9287-4C5AFB40115F}"/>
              </a:ext>
            </a:extLst>
          </p:cNvPr>
          <p:cNvSpPr>
            <a:spLocks noGrp="1"/>
          </p:cNvSpPr>
          <p:nvPr>
            <p:ph type="dt" sz="half" idx="10"/>
          </p:nvPr>
        </p:nvSpPr>
        <p:spPr/>
        <p:txBody>
          <a:bodyPr/>
          <a:lstStyle/>
          <a:p>
            <a:fld id="{F31E42D4-B472-4D33-8D3D-6F0C0E7887EA}" type="datetime3">
              <a:rPr lang="nl-NL" smtClean="0"/>
              <a:t>15/8/23</a:t>
            </a:fld>
            <a:endParaRPr lang="nl-NL" dirty="0"/>
          </a:p>
        </p:txBody>
      </p:sp>
      <p:sp>
        <p:nvSpPr>
          <p:cNvPr id="4" name="Footer Placeholder 3">
            <a:extLst>
              <a:ext uri="{FF2B5EF4-FFF2-40B4-BE49-F238E27FC236}">
                <a16:creationId xmlns:a16="http://schemas.microsoft.com/office/drawing/2014/main" id="{826A3498-95C6-4A4A-BA58-BA750360BAA3}"/>
              </a:ext>
            </a:extLst>
          </p:cNvPr>
          <p:cNvSpPr>
            <a:spLocks noGrp="1"/>
          </p:cNvSpPr>
          <p:nvPr>
            <p:ph type="ftr" sz="quarter" idx="11"/>
          </p:nvPr>
        </p:nvSpPr>
        <p:spPr/>
        <p:txBody>
          <a:bodyPr/>
          <a:lstStyle/>
          <a:p>
            <a:r>
              <a:rPr lang="nl-NL"/>
              <a:t>© Arcadis 2022</a:t>
            </a:r>
            <a:endParaRPr lang="nl-NL" dirty="0"/>
          </a:p>
        </p:txBody>
      </p:sp>
      <p:sp>
        <p:nvSpPr>
          <p:cNvPr id="5" name="Slide Number Placeholder 4">
            <a:extLst>
              <a:ext uri="{FF2B5EF4-FFF2-40B4-BE49-F238E27FC236}">
                <a16:creationId xmlns:a16="http://schemas.microsoft.com/office/drawing/2014/main" id="{E657ED24-D782-482D-B943-FAB114657763}"/>
              </a:ext>
            </a:extLst>
          </p:cNvPr>
          <p:cNvSpPr>
            <a:spLocks noGrp="1"/>
          </p:cNvSpPr>
          <p:nvPr>
            <p:ph type="sldNum" sz="quarter" idx="12"/>
          </p:nvPr>
        </p:nvSpPr>
        <p:spPr/>
        <p:txBody>
          <a:bodyPr/>
          <a:lstStyle/>
          <a:p>
            <a:fld id="{2FE63AA4-120D-435A-A130-F49443AF7CBF}" type="slidenum">
              <a:rPr lang="nl-NL" smtClean="0"/>
              <a:pPr/>
              <a:t>‹nr.›</a:t>
            </a:fld>
            <a:endParaRPr lang="nl-NL" dirty="0"/>
          </a:p>
        </p:txBody>
      </p:sp>
      <p:sp>
        <p:nvSpPr>
          <p:cNvPr id="9" name="Text Placeholder 16">
            <a:extLst>
              <a:ext uri="{FF2B5EF4-FFF2-40B4-BE49-F238E27FC236}">
                <a16:creationId xmlns:a16="http://schemas.microsoft.com/office/drawing/2014/main" id="{842E95FB-1D7B-493D-868E-7464FFA1ABD9}"/>
              </a:ext>
            </a:extLst>
          </p:cNvPr>
          <p:cNvSpPr>
            <a:spLocks noGrp="1"/>
          </p:cNvSpPr>
          <p:nvPr>
            <p:ph type="body" sz="quarter" idx="14" hasCustomPrompt="1"/>
          </p:nvPr>
        </p:nvSpPr>
        <p:spPr>
          <a:xfrm>
            <a:off x="457200" y="1828800"/>
            <a:ext cx="7429500" cy="1600200"/>
          </a:xfrm>
          <a:prstGeom prst="rect">
            <a:avLst/>
          </a:prstGeom>
        </p:spPr>
        <p:txBody>
          <a:bodyPr lIns="0" tIns="0" rIns="0" bIns="0">
            <a:noAutofit/>
          </a:bodyPr>
          <a:lstStyle>
            <a:lvl1pPr>
              <a:lnSpc>
                <a:spcPct val="90000"/>
              </a:lnSpc>
              <a:spcBef>
                <a:spcPts val="600"/>
              </a:spcBef>
              <a:spcAft>
                <a:spcPts val="1200"/>
              </a:spcAft>
              <a:defRPr sz="1800" b="0">
                <a:solidFill>
                  <a:schemeClr val="tx1"/>
                </a:solidFill>
              </a:defRPr>
            </a:lvl1pPr>
          </a:lstStyle>
          <a:p>
            <a:pPr lvl="0"/>
            <a:r>
              <a:rPr lang="nl-NL"/>
              <a:t>Click to add text </a:t>
            </a:r>
            <a:endParaRPr lang="nl-NL" dirty="0"/>
          </a:p>
        </p:txBody>
      </p:sp>
      <p:sp>
        <p:nvSpPr>
          <p:cNvPr id="10" name="Picture Placeholder 3">
            <a:extLst>
              <a:ext uri="{FF2B5EF4-FFF2-40B4-BE49-F238E27FC236}">
                <a16:creationId xmlns:a16="http://schemas.microsoft.com/office/drawing/2014/main" id="{EF4DAFD0-4FB4-425B-A42D-299133C97D33}"/>
              </a:ext>
            </a:extLst>
          </p:cNvPr>
          <p:cNvSpPr>
            <a:spLocks noGrp="1"/>
          </p:cNvSpPr>
          <p:nvPr>
            <p:ph type="pic" sz="quarter" idx="15" hasCustomPrompt="1"/>
          </p:nvPr>
        </p:nvSpPr>
        <p:spPr>
          <a:xfrm>
            <a:off x="457200" y="3886200"/>
            <a:ext cx="5524500" cy="2514600"/>
          </a:xfrm>
          <a:prstGeom prst="rect">
            <a:avLst/>
          </a:prstGeom>
          <a:noFill/>
        </p:spPr>
        <p:txBody>
          <a:bodyPr anchor="b"/>
          <a:lstStyle>
            <a:lvl1pPr algn="r">
              <a:defRPr sz="1100">
                <a:solidFill>
                  <a:schemeClr val="tx2"/>
                </a:solidFill>
              </a:defRPr>
            </a:lvl1pPr>
          </a:lstStyle>
          <a:p>
            <a:r>
              <a:rPr lang="nl-NL"/>
              <a:t>Click on the icon to insert an image</a:t>
            </a:r>
            <a:endParaRPr lang="nl-NL" dirty="0"/>
          </a:p>
        </p:txBody>
      </p:sp>
      <p:sp>
        <p:nvSpPr>
          <p:cNvPr id="11" name="Text Placeholder 16">
            <a:extLst>
              <a:ext uri="{FF2B5EF4-FFF2-40B4-BE49-F238E27FC236}">
                <a16:creationId xmlns:a16="http://schemas.microsoft.com/office/drawing/2014/main" id="{62137EE0-DE44-4020-9C7B-B557B6A445A4}"/>
              </a:ext>
            </a:extLst>
          </p:cNvPr>
          <p:cNvSpPr>
            <a:spLocks noGrp="1"/>
          </p:cNvSpPr>
          <p:nvPr>
            <p:ph type="body" sz="quarter" idx="13" hasCustomPrompt="1"/>
          </p:nvPr>
        </p:nvSpPr>
        <p:spPr>
          <a:xfrm>
            <a:off x="8115300" y="1828800"/>
            <a:ext cx="3619500" cy="1600200"/>
          </a:xfrm>
          <a:prstGeom prst="rect">
            <a:avLst/>
          </a:prstGeom>
          <a:noFill/>
          <a:ln w="6350">
            <a:solidFill>
              <a:schemeClr val="accent1"/>
            </a:solidFill>
          </a:ln>
        </p:spPr>
        <p:txBody>
          <a:bodyPr lIns="180000" tIns="180000" rIns="180000" bIns="180000"/>
          <a:lstStyle>
            <a:lvl1pPr>
              <a:lnSpc>
                <a:spcPct val="90000"/>
              </a:lnSpc>
              <a:spcBef>
                <a:spcPts val="300"/>
              </a:spcBef>
              <a:spcAft>
                <a:spcPts val="600"/>
              </a:spcAft>
              <a:defRPr sz="1600" b="0" i="1">
                <a:solidFill>
                  <a:schemeClr val="accent1"/>
                </a:solidFill>
              </a:defRPr>
            </a:lvl1pPr>
          </a:lstStyle>
          <a:p>
            <a:pPr lvl="0"/>
            <a:r>
              <a:rPr lang="nl-NL"/>
              <a:t>Call out box styles mirror those across the rest of our suite of outputs.The call out box text can be edited and is designed to resize to accommodate different size text flows.</a:t>
            </a:r>
            <a:endParaRPr lang="nl-NL" dirty="0"/>
          </a:p>
        </p:txBody>
      </p:sp>
      <p:sp>
        <p:nvSpPr>
          <p:cNvPr id="12" name="Picture Placeholder 3">
            <a:extLst>
              <a:ext uri="{FF2B5EF4-FFF2-40B4-BE49-F238E27FC236}">
                <a16:creationId xmlns:a16="http://schemas.microsoft.com/office/drawing/2014/main" id="{557CB78A-33C8-4FC1-B165-81F4C2A13BC7}"/>
              </a:ext>
            </a:extLst>
          </p:cNvPr>
          <p:cNvSpPr>
            <a:spLocks noGrp="1"/>
          </p:cNvSpPr>
          <p:nvPr>
            <p:ph type="pic" sz="quarter" idx="16" hasCustomPrompt="1"/>
          </p:nvPr>
        </p:nvSpPr>
        <p:spPr>
          <a:xfrm>
            <a:off x="6210300" y="3886200"/>
            <a:ext cx="5524500" cy="2514600"/>
          </a:xfrm>
          <a:prstGeom prst="rect">
            <a:avLst/>
          </a:prstGeom>
          <a:noFill/>
        </p:spPr>
        <p:txBody>
          <a:bodyPr anchor="b"/>
          <a:lstStyle>
            <a:lvl1pPr algn="r">
              <a:defRPr sz="1100">
                <a:solidFill>
                  <a:schemeClr val="tx2"/>
                </a:solidFill>
              </a:defRPr>
            </a:lvl1pPr>
          </a:lstStyle>
          <a:p>
            <a:r>
              <a:rPr lang="nl-NL"/>
              <a:t>Click on the icon to insert an image</a:t>
            </a:r>
            <a:endParaRPr lang="nl-NL" dirty="0"/>
          </a:p>
        </p:txBody>
      </p:sp>
      <p:pic>
        <p:nvPicPr>
          <p:cNvPr id="6" name="Picture 5">
            <a:extLst>
              <a:ext uri="{FF2B5EF4-FFF2-40B4-BE49-F238E27FC236}">
                <a16:creationId xmlns:a16="http://schemas.microsoft.com/office/drawing/2014/main" id="{DC761D6C-C804-4FBF-A988-616C419621B1}"/>
              </a:ext>
            </a:extLst>
          </p:cNvPr>
          <p:cNvPicPr>
            <a:picLocks noChangeAspect="1"/>
          </p:cNvPicPr>
          <p:nvPr userDrawn="1"/>
        </p:nvPicPr>
        <p:blipFill>
          <a:blip r:embed="rId2"/>
          <a:stretch>
            <a:fillRect/>
          </a:stretch>
        </p:blipFill>
        <p:spPr>
          <a:xfrm>
            <a:off x="10236200" y="457200"/>
            <a:ext cx="1498600" cy="228631"/>
          </a:xfrm>
          <a:prstGeom prst="rect">
            <a:avLst/>
          </a:prstGeom>
        </p:spPr>
      </p:pic>
    </p:spTree>
    <p:extLst>
      <p:ext uri="{BB962C8B-B14F-4D97-AF65-F5344CB8AC3E}">
        <p14:creationId xmlns:p14="http://schemas.microsoft.com/office/powerpoint/2010/main" val="704171412"/>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 Video Content - Embedded Video">
    <p:spTree>
      <p:nvGrpSpPr>
        <p:cNvPr id="1" name=""/>
        <p:cNvGrpSpPr/>
        <p:nvPr/>
      </p:nvGrpSpPr>
      <p:grpSpPr>
        <a:xfrm>
          <a:off x="0" y="0"/>
          <a:ext cx="0" cy="0"/>
          <a:chOff x="0" y="0"/>
          <a:chExt cx="0" cy="0"/>
        </a:xfrm>
      </p:grpSpPr>
      <p:sp>
        <p:nvSpPr>
          <p:cNvPr id="7" name="Media Placeholder 6">
            <a:extLst>
              <a:ext uri="{FF2B5EF4-FFF2-40B4-BE49-F238E27FC236}">
                <a16:creationId xmlns:a16="http://schemas.microsoft.com/office/drawing/2014/main" id="{05935665-280C-4908-9891-241F791D7F18}"/>
              </a:ext>
            </a:extLst>
          </p:cNvPr>
          <p:cNvSpPr>
            <a:spLocks noGrp="1"/>
          </p:cNvSpPr>
          <p:nvPr>
            <p:ph type="media" sz="quarter" idx="13" hasCustomPrompt="1"/>
          </p:nvPr>
        </p:nvSpPr>
        <p:spPr>
          <a:xfrm>
            <a:off x="0" y="0"/>
            <a:ext cx="12192000" cy="6858000"/>
          </a:xfrm>
          <a:prstGeom prst="rect">
            <a:avLst/>
          </a:prstGeom>
        </p:spPr>
        <p:txBody>
          <a:bodyPr anchor="b"/>
          <a:lstStyle>
            <a:lvl1pPr algn="r">
              <a:defRPr sz="1100">
                <a:solidFill>
                  <a:schemeClr val="tx2"/>
                </a:solidFill>
              </a:defRPr>
            </a:lvl1pPr>
          </a:lstStyle>
          <a:p>
            <a:r>
              <a:rPr lang="nl-NL"/>
              <a:t>Click on the icon to embed a video</a:t>
            </a:r>
            <a:endParaRPr lang="nl-NL" dirty="0"/>
          </a:p>
        </p:txBody>
      </p:sp>
    </p:spTree>
    <p:extLst>
      <p:ext uri="{BB962C8B-B14F-4D97-AF65-F5344CB8AC3E}">
        <p14:creationId xmlns:p14="http://schemas.microsoft.com/office/powerpoint/2010/main" val="257894063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Single image">
    <p:spTree>
      <p:nvGrpSpPr>
        <p:cNvPr id="1" name=""/>
        <p:cNvGrpSpPr/>
        <p:nvPr/>
      </p:nvGrpSpPr>
      <p:grpSpPr>
        <a:xfrm>
          <a:off x="0" y="0"/>
          <a:ext cx="0" cy="0"/>
          <a:chOff x="0" y="0"/>
          <a:chExt cx="0" cy="0"/>
        </a:xfrm>
      </p:grpSpPr>
      <p:sp>
        <p:nvSpPr>
          <p:cNvPr id="5" name="Picture Placeholder 3">
            <a:extLst>
              <a:ext uri="{FF2B5EF4-FFF2-40B4-BE49-F238E27FC236}">
                <a16:creationId xmlns:a16="http://schemas.microsoft.com/office/drawing/2014/main" id="{4A8869CB-2223-4946-81BC-8717270A6AD9}"/>
              </a:ext>
            </a:extLst>
          </p:cNvPr>
          <p:cNvSpPr>
            <a:spLocks noGrp="1"/>
          </p:cNvSpPr>
          <p:nvPr>
            <p:ph type="pic" sz="quarter" idx="15" hasCustomPrompt="1"/>
          </p:nvPr>
        </p:nvSpPr>
        <p:spPr>
          <a:xfrm>
            <a:off x="457200" y="457200"/>
            <a:ext cx="11277600" cy="5943600"/>
          </a:xfrm>
          <a:prstGeom prst="rect">
            <a:avLst/>
          </a:prstGeom>
          <a:noFill/>
        </p:spPr>
        <p:txBody>
          <a:bodyPr anchor="b"/>
          <a:lstStyle>
            <a:lvl1pPr algn="r">
              <a:defRPr sz="1100">
                <a:solidFill>
                  <a:schemeClr val="tx2"/>
                </a:solidFill>
              </a:defRPr>
            </a:lvl1pPr>
          </a:lstStyle>
          <a:p>
            <a:r>
              <a:rPr lang="nl-NL"/>
              <a:t>Click on the icon to insert image</a:t>
            </a:r>
            <a:endParaRPr lang="nl-NL" dirty="0"/>
          </a:p>
        </p:txBody>
      </p:sp>
      <p:sp>
        <p:nvSpPr>
          <p:cNvPr id="10" name="Date Placeholder 2">
            <a:extLst>
              <a:ext uri="{FF2B5EF4-FFF2-40B4-BE49-F238E27FC236}">
                <a16:creationId xmlns:a16="http://schemas.microsoft.com/office/drawing/2014/main" id="{9ADB8E11-AF01-4EEB-8E7C-CFE5ACF71C9F}"/>
              </a:ext>
            </a:extLst>
          </p:cNvPr>
          <p:cNvSpPr>
            <a:spLocks noGrp="1"/>
          </p:cNvSpPr>
          <p:nvPr>
            <p:ph type="dt" sz="half" idx="10"/>
          </p:nvPr>
        </p:nvSpPr>
        <p:spPr>
          <a:xfrm>
            <a:off x="9067800" y="6446837"/>
            <a:ext cx="1714500" cy="365125"/>
          </a:xfrm>
        </p:spPr>
        <p:txBody>
          <a:bodyPr/>
          <a:lstStyle/>
          <a:p>
            <a:fld id="{F31E42D4-B472-4D33-8D3D-6F0C0E7887EA}" type="datetime3">
              <a:rPr lang="nl-NL" smtClean="0"/>
              <a:t>15/8/23</a:t>
            </a:fld>
            <a:endParaRPr lang="nl-NL" dirty="0"/>
          </a:p>
        </p:txBody>
      </p:sp>
      <p:sp>
        <p:nvSpPr>
          <p:cNvPr id="11" name="Footer Placeholder 3">
            <a:extLst>
              <a:ext uri="{FF2B5EF4-FFF2-40B4-BE49-F238E27FC236}">
                <a16:creationId xmlns:a16="http://schemas.microsoft.com/office/drawing/2014/main" id="{BFB8E6AE-CE09-47D7-920B-FDC64A53DE8B}"/>
              </a:ext>
            </a:extLst>
          </p:cNvPr>
          <p:cNvSpPr>
            <a:spLocks noGrp="1"/>
          </p:cNvSpPr>
          <p:nvPr>
            <p:ph type="ftr" sz="quarter" idx="11"/>
          </p:nvPr>
        </p:nvSpPr>
        <p:spPr>
          <a:xfrm>
            <a:off x="457200" y="6446837"/>
            <a:ext cx="1676400" cy="365125"/>
          </a:xfrm>
        </p:spPr>
        <p:txBody>
          <a:bodyPr/>
          <a:lstStyle/>
          <a:p>
            <a:r>
              <a:rPr lang="nl-NL"/>
              <a:t>© Arcadis 2022</a:t>
            </a:r>
            <a:endParaRPr lang="nl-NL" dirty="0"/>
          </a:p>
        </p:txBody>
      </p:sp>
      <p:sp>
        <p:nvSpPr>
          <p:cNvPr id="12" name="Slide Number Placeholder 4">
            <a:extLst>
              <a:ext uri="{FF2B5EF4-FFF2-40B4-BE49-F238E27FC236}">
                <a16:creationId xmlns:a16="http://schemas.microsoft.com/office/drawing/2014/main" id="{A0F11B9D-7BF2-45D1-ABB7-7D17F89B6747}"/>
              </a:ext>
            </a:extLst>
          </p:cNvPr>
          <p:cNvSpPr>
            <a:spLocks noGrp="1"/>
          </p:cNvSpPr>
          <p:nvPr>
            <p:ph type="sldNum" sz="quarter" idx="12"/>
          </p:nvPr>
        </p:nvSpPr>
        <p:spPr>
          <a:xfrm>
            <a:off x="11010900" y="6446837"/>
            <a:ext cx="723900" cy="365125"/>
          </a:xfrm>
        </p:spPr>
        <p:txBody>
          <a:bodyPr/>
          <a:lstStyle/>
          <a:p>
            <a:fld id="{2FE63AA4-120D-435A-A130-F49443AF7CBF}" type="slidenum">
              <a:rPr lang="nl-NL" smtClean="0"/>
              <a:pPr/>
              <a:t>‹nr.›</a:t>
            </a:fld>
            <a:endParaRPr lang="nl-NL" dirty="0"/>
          </a:p>
        </p:txBody>
      </p:sp>
    </p:spTree>
    <p:extLst>
      <p:ext uri="{BB962C8B-B14F-4D97-AF65-F5344CB8AC3E}">
        <p14:creationId xmlns:p14="http://schemas.microsoft.com/office/powerpoint/2010/main" val="176707784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Single image with title">
    <p:spTree>
      <p:nvGrpSpPr>
        <p:cNvPr id="1" name=""/>
        <p:cNvGrpSpPr/>
        <p:nvPr/>
      </p:nvGrpSpPr>
      <p:grpSpPr>
        <a:xfrm>
          <a:off x="0" y="0"/>
          <a:ext cx="0" cy="0"/>
          <a:chOff x="0" y="0"/>
          <a:chExt cx="0" cy="0"/>
        </a:xfrm>
      </p:grpSpPr>
      <p:sp>
        <p:nvSpPr>
          <p:cNvPr id="5" name="Picture Placeholder 3">
            <a:extLst>
              <a:ext uri="{FF2B5EF4-FFF2-40B4-BE49-F238E27FC236}">
                <a16:creationId xmlns:a16="http://schemas.microsoft.com/office/drawing/2014/main" id="{4A8869CB-2223-4946-81BC-8717270A6AD9}"/>
              </a:ext>
            </a:extLst>
          </p:cNvPr>
          <p:cNvSpPr>
            <a:spLocks noGrp="1"/>
          </p:cNvSpPr>
          <p:nvPr>
            <p:ph type="pic" sz="quarter" idx="15" hasCustomPrompt="1"/>
          </p:nvPr>
        </p:nvSpPr>
        <p:spPr>
          <a:xfrm>
            <a:off x="457200" y="1828800"/>
            <a:ext cx="11277600" cy="4572000"/>
          </a:xfrm>
          <a:prstGeom prst="rect">
            <a:avLst/>
          </a:prstGeom>
          <a:noFill/>
        </p:spPr>
        <p:txBody>
          <a:bodyPr anchor="b"/>
          <a:lstStyle>
            <a:lvl1pPr algn="r">
              <a:defRPr sz="1100">
                <a:solidFill>
                  <a:schemeClr val="tx2"/>
                </a:solidFill>
              </a:defRPr>
            </a:lvl1pPr>
          </a:lstStyle>
          <a:p>
            <a:r>
              <a:rPr lang="nl-NL"/>
              <a:t>Click on the icon to insert image</a:t>
            </a:r>
            <a:endParaRPr lang="nl-NL" dirty="0"/>
          </a:p>
        </p:txBody>
      </p:sp>
      <p:sp>
        <p:nvSpPr>
          <p:cNvPr id="8" name="Title 1">
            <a:extLst>
              <a:ext uri="{FF2B5EF4-FFF2-40B4-BE49-F238E27FC236}">
                <a16:creationId xmlns:a16="http://schemas.microsoft.com/office/drawing/2014/main" id="{834B9CBD-AF1F-4C24-B1D3-A7A9BEC7EF9F}"/>
              </a:ext>
            </a:extLst>
          </p:cNvPr>
          <p:cNvSpPr>
            <a:spLocks noGrp="1"/>
          </p:cNvSpPr>
          <p:nvPr>
            <p:ph type="title" hasCustomPrompt="1"/>
          </p:nvPr>
        </p:nvSpPr>
        <p:spPr>
          <a:xfrm>
            <a:off x="457200" y="914400"/>
            <a:ext cx="11277600" cy="685799"/>
          </a:xfrm>
        </p:spPr>
        <p:txBody>
          <a:bodyPr/>
          <a:lstStyle/>
          <a:p>
            <a:r>
              <a:rPr lang="nl-NL"/>
              <a:t>Single image slide title</a:t>
            </a:r>
            <a:endParaRPr lang="nl-NL" dirty="0"/>
          </a:p>
        </p:txBody>
      </p:sp>
      <p:sp>
        <p:nvSpPr>
          <p:cNvPr id="10" name="Date Placeholder 2">
            <a:extLst>
              <a:ext uri="{FF2B5EF4-FFF2-40B4-BE49-F238E27FC236}">
                <a16:creationId xmlns:a16="http://schemas.microsoft.com/office/drawing/2014/main" id="{9ADB8E11-AF01-4EEB-8E7C-CFE5ACF71C9F}"/>
              </a:ext>
            </a:extLst>
          </p:cNvPr>
          <p:cNvSpPr>
            <a:spLocks noGrp="1"/>
          </p:cNvSpPr>
          <p:nvPr>
            <p:ph type="dt" sz="half" idx="10"/>
          </p:nvPr>
        </p:nvSpPr>
        <p:spPr>
          <a:xfrm>
            <a:off x="9067800" y="6446837"/>
            <a:ext cx="1714500" cy="365125"/>
          </a:xfrm>
        </p:spPr>
        <p:txBody>
          <a:bodyPr/>
          <a:lstStyle/>
          <a:p>
            <a:fld id="{F31E42D4-B472-4D33-8D3D-6F0C0E7887EA}" type="datetime3">
              <a:rPr lang="nl-NL" smtClean="0"/>
              <a:t>15/8/23</a:t>
            </a:fld>
            <a:endParaRPr lang="nl-NL" dirty="0"/>
          </a:p>
        </p:txBody>
      </p:sp>
      <p:sp>
        <p:nvSpPr>
          <p:cNvPr id="11" name="Footer Placeholder 3">
            <a:extLst>
              <a:ext uri="{FF2B5EF4-FFF2-40B4-BE49-F238E27FC236}">
                <a16:creationId xmlns:a16="http://schemas.microsoft.com/office/drawing/2014/main" id="{BFB8E6AE-CE09-47D7-920B-FDC64A53DE8B}"/>
              </a:ext>
            </a:extLst>
          </p:cNvPr>
          <p:cNvSpPr>
            <a:spLocks noGrp="1"/>
          </p:cNvSpPr>
          <p:nvPr>
            <p:ph type="ftr" sz="quarter" idx="11"/>
          </p:nvPr>
        </p:nvSpPr>
        <p:spPr>
          <a:xfrm>
            <a:off x="457200" y="6446837"/>
            <a:ext cx="1676400" cy="365125"/>
          </a:xfrm>
        </p:spPr>
        <p:txBody>
          <a:bodyPr/>
          <a:lstStyle/>
          <a:p>
            <a:r>
              <a:rPr lang="nl-NL"/>
              <a:t>© Arcadis 2022</a:t>
            </a:r>
            <a:endParaRPr lang="nl-NL" dirty="0"/>
          </a:p>
        </p:txBody>
      </p:sp>
      <p:sp>
        <p:nvSpPr>
          <p:cNvPr id="12" name="Slide Number Placeholder 4">
            <a:extLst>
              <a:ext uri="{FF2B5EF4-FFF2-40B4-BE49-F238E27FC236}">
                <a16:creationId xmlns:a16="http://schemas.microsoft.com/office/drawing/2014/main" id="{A0F11B9D-7BF2-45D1-ABB7-7D17F89B6747}"/>
              </a:ext>
            </a:extLst>
          </p:cNvPr>
          <p:cNvSpPr>
            <a:spLocks noGrp="1"/>
          </p:cNvSpPr>
          <p:nvPr>
            <p:ph type="sldNum" sz="quarter" idx="12"/>
          </p:nvPr>
        </p:nvSpPr>
        <p:spPr>
          <a:xfrm>
            <a:off x="11010900" y="6446837"/>
            <a:ext cx="723900" cy="365125"/>
          </a:xfrm>
        </p:spPr>
        <p:txBody>
          <a:bodyPr/>
          <a:lstStyle/>
          <a:p>
            <a:fld id="{2FE63AA4-120D-435A-A130-F49443AF7CBF}" type="slidenum">
              <a:rPr lang="nl-NL" smtClean="0"/>
              <a:pPr/>
              <a:t>‹nr.›</a:t>
            </a:fld>
            <a:endParaRPr lang="nl-NL" dirty="0"/>
          </a:p>
        </p:txBody>
      </p:sp>
      <p:pic>
        <p:nvPicPr>
          <p:cNvPr id="9" name="Picture 8">
            <a:extLst>
              <a:ext uri="{FF2B5EF4-FFF2-40B4-BE49-F238E27FC236}">
                <a16:creationId xmlns:a16="http://schemas.microsoft.com/office/drawing/2014/main" id="{50AB2F11-B6C1-B84C-AFFE-6F6717C01B8A}"/>
              </a:ext>
            </a:extLst>
          </p:cNvPr>
          <p:cNvPicPr>
            <a:picLocks noChangeAspect="1"/>
          </p:cNvPicPr>
          <p:nvPr userDrawn="1"/>
        </p:nvPicPr>
        <p:blipFill>
          <a:blip r:embed="rId2"/>
          <a:stretch>
            <a:fillRect/>
          </a:stretch>
        </p:blipFill>
        <p:spPr>
          <a:xfrm>
            <a:off x="10236200" y="457200"/>
            <a:ext cx="1498600" cy="228631"/>
          </a:xfrm>
          <a:prstGeom prst="rect">
            <a:avLst/>
          </a:prstGeom>
        </p:spPr>
      </p:pic>
    </p:spTree>
    <p:extLst>
      <p:ext uri="{BB962C8B-B14F-4D97-AF65-F5344CB8AC3E}">
        <p14:creationId xmlns:p14="http://schemas.microsoft.com/office/powerpoint/2010/main" val="3896717404"/>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Single image with description">
    <p:spTree>
      <p:nvGrpSpPr>
        <p:cNvPr id="1" name=""/>
        <p:cNvGrpSpPr/>
        <p:nvPr/>
      </p:nvGrpSpPr>
      <p:grpSpPr>
        <a:xfrm>
          <a:off x="0" y="0"/>
          <a:ext cx="0" cy="0"/>
          <a:chOff x="0" y="0"/>
          <a:chExt cx="0" cy="0"/>
        </a:xfrm>
      </p:grpSpPr>
      <p:sp>
        <p:nvSpPr>
          <p:cNvPr id="10" name="Picture Placeholder 3">
            <a:extLst>
              <a:ext uri="{FF2B5EF4-FFF2-40B4-BE49-F238E27FC236}">
                <a16:creationId xmlns:a16="http://schemas.microsoft.com/office/drawing/2014/main" id="{B4049965-34B5-48F5-8EBC-41C49A331132}"/>
              </a:ext>
            </a:extLst>
          </p:cNvPr>
          <p:cNvSpPr>
            <a:spLocks noGrp="1"/>
          </p:cNvSpPr>
          <p:nvPr>
            <p:ph type="pic" sz="quarter" idx="15" hasCustomPrompt="1"/>
          </p:nvPr>
        </p:nvSpPr>
        <p:spPr>
          <a:xfrm>
            <a:off x="4267200" y="0"/>
            <a:ext cx="7924800" cy="6858000"/>
          </a:xfrm>
          <a:prstGeom prst="rect">
            <a:avLst/>
          </a:prstGeom>
          <a:noFill/>
        </p:spPr>
        <p:txBody>
          <a:bodyPr anchor="b"/>
          <a:lstStyle>
            <a:lvl1pPr algn="r">
              <a:defRPr sz="1100">
                <a:solidFill>
                  <a:schemeClr val="tx2"/>
                </a:solidFill>
              </a:defRPr>
            </a:lvl1pPr>
          </a:lstStyle>
          <a:p>
            <a:r>
              <a:rPr lang="nl-NL"/>
              <a:t>Click on the icon to insert an image</a:t>
            </a:r>
            <a:endParaRPr lang="nl-NL" dirty="0"/>
          </a:p>
        </p:txBody>
      </p:sp>
      <p:sp>
        <p:nvSpPr>
          <p:cNvPr id="2" name="Title 1">
            <a:extLst>
              <a:ext uri="{FF2B5EF4-FFF2-40B4-BE49-F238E27FC236}">
                <a16:creationId xmlns:a16="http://schemas.microsoft.com/office/drawing/2014/main" id="{B55ECC8B-4B56-4777-97FD-BF1D9B8F06E6}"/>
              </a:ext>
            </a:extLst>
          </p:cNvPr>
          <p:cNvSpPr>
            <a:spLocks noGrp="1"/>
          </p:cNvSpPr>
          <p:nvPr>
            <p:ph type="title" hasCustomPrompt="1"/>
          </p:nvPr>
        </p:nvSpPr>
        <p:spPr>
          <a:xfrm>
            <a:off x="457201" y="1143000"/>
            <a:ext cx="3581399" cy="2514600"/>
          </a:xfrm>
        </p:spPr>
        <p:txBody>
          <a:bodyPr>
            <a:noAutofit/>
          </a:bodyPr>
          <a:lstStyle>
            <a:lvl1pPr>
              <a:lnSpc>
                <a:spcPct val="90000"/>
              </a:lnSpc>
              <a:defRPr sz="2800">
                <a:solidFill>
                  <a:schemeClr val="accent1"/>
                </a:solidFill>
              </a:defRPr>
            </a:lvl1pPr>
          </a:lstStyle>
          <a:p>
            <a:r>
              <a:rPr lang="nl-NL"/>
              <a:t>Single image with description title</a:t>
            </a:r>
            <a:endParaRPr lang="nl-NL" dirty="0"/>
          </a:p>
        </p:txBody>
      </p:sp>
      <p:sp>
        <p:nvSpPr>
          <p:cNvPr id="9" name="Text Placeholder 16">
            <a:extLst>
              <a:ext uri="{FF2B5EF4-FFF2-40B4-BE49-F238E27FC236}">
                <a16:creationId xmlns:a16="http://schemas.microsoft.com/office/drawing/2014/main" id="{19AF6AE8-D2B1-4EB5-BBB4-9077B1F7CBEC}"/>
              </a:ext>
            </a:extLst>
          </p:cNvPr>
          <p:cNvSpPr>
            <a:spLocks noGrp="1"/>
          </p:cNvSpPr>
          <p:nvPr>
            <p:ph type="body" sz="quarter" idx="14" hasCustomPrompt="1"/>
          </p:nvPr>
        </p:nvSpPr>
        <p:spPr>
          <a:xfrm>
            <a:off x="457201" y="4114800"/>
            <a:ext cx="3581399" cy="2286000"/>
          </a:xfrm>
          <a:prstGeom prst="rect">
            <a:avLst/>
          </a:prstGeom>
        </p:spPr>
        <p:txBody>
          <a:bodyPr lIns="0" tIns="0" rIns="0" bIns="0"/>
          <a:lstStyle>
            <a:lvl1pPr marL="0" indent="0">
              <a:lnSpc>
                <a:spcPct val="90000"/>
              </a:lnSpc>
              <a:spcBef>
                <a:spcPts val="600"/>
              </a:spcBef>
              <a:spcAft>
                <a:spcPts val="1200"/>
              </a:spcAft>
              <a:buClr>
                <a:schemeClr val="bg1"/>
              </a:buClr>
              <a:buFont typeface="Arial" panose="020B0604020202020204" pitchFamily="34" charset="0"/>
              <a:buNone/>
              <a:defRPr sz="1600" b="0">
                <a:solidFill>
                  <a:schemeClr val="tx1"/>
                </a:solidFill>
              </a:defRPr>
            </a:lvl1pPr>
          </a:lstStyle>
          <a:p>
            <a:pPr lvl="0"/>
            <a:r>
              <a:rPr lang="nl-NL"/>
              <a:t>Overview text here as additional description for the image</a:t>
            </a:r>
            <a:endParaRPr lang="nl-NL" dirty="0"/>
          </a:p>
        </p:txBody>
      </p:sp>
      <p:sp>
        <p:nvSpPr>
          <p:cNvPr id="15" name="Footer Placeholder 3">
            <a:extLst>
              <a:ext uri="{FF2B5EF4-FFF2-40B4-BE49-F238E27FC236}">
                <a16:creationId xmlns:a16="http://schemas.microsoft.com/office/drawing/2014/main" id="{06ED1264-F351-4CA8-9D38-F5167E4E7F62}"/>
              </a:ext>
            </a:extLst>
          </p:cNvPr>
          <p:cNvSpPr>
            <a:spLocks noGrp="1"/>
          </p:cNvSpPr>
          <p:nvPr>
            <p:ph type="ftr" sz="quarter" idx="11"/>
          </p:nvPr>
        </p:nvSpPr>
        <p:spPr>
          <a:xfrm>
            <a:off x="457200" y="6446837"/>
            <a:ext cx="1676400" cy="365125"/>
          </a:xfrm>
        </p:spPr>
        <p:txBody>
          <a:bodyPr/>
          <a:lstStyle>
            <a:lvl1pPr>
              <a:defRPr>
                <a:solidFill>
                  <a:srgbClr val="C2C1C1"/>
                </a:solidFill>
              </a:defRPr>
            </a:lvl1pPr>
          </a:lstStyle>
          <a:p>
            <a:r>
              <a:rPr lang="nl-NL"/>
              <a:t>© Arcadis 2022</a:t>
            </a:r>
            <a:endParaRPr lang="nl-NL" dirty="0"/>
          </a:p>
        </p:txBody>
      </p:sp>
      <p:sp>
        <p:nvSpPr>
          <p:cNvPr id="6" name="Date Placeholder 2">
            <a:extLst>
              <a:ext uri="{FF2B5EF4-FFF2-40B4-BE49-F238E27FC236}">
                <a16:creationId xmlns:a16="http://schemas.microsoft.com/office/drawing/2014/main" id="{1DA22D19-39BA-A541-91CE-6DE28425EAA0}"/>
              </a:ext>
            </a:extLst>
          </p:cNvPr>
          <p:cNvSpPr>
            <a:spLocks noGrp="1"/>
          </p:cNvSpPr>
          <p:nvPr>
            <p:ph type="dt" sz="half" idx="10"/>
          </p:nvPr>
        </p:nvSpPr>
        <p:spPr>
          <a:xfrm>
            <a:off x="9067800" y="6446837"/>
            <a:ext cx="1714500" cy="365125"/>
          </a:xfrm>
        </p:spPr>
        <p:txBody>
          <a:bodyPr/>
          <a:lstStyle/>
          <a:p>
            <a:fld id="{F31E42D4-B472-4D33-8D3D-6F0C0E7887EA}" type="datetime3">
              <a:rPr lang="nl-NL" smtClean="0"/>
              <a:t>15/8/23</a:t>
            </a:fld>
            <a:endParaRPr lang="nl-NL" dirty="0"/>
          </a:p>
        </p:txBody>
      </p:sp>
      <p:sp>
        <p:nvSpPr>
          <p:cNvPr id="7" name="Slide Number Placeholder 4">
            <a:extLst>
              <a:ext uri="{FF2B5EF4-FFF2-40B4-BE49-F238E27FC236}">
                <a16:creationId xmlns:a16="http://schemas.microsoft.com/office/drawing/2014/main" id="{92A55820-A9F4-1B44-BC00-F2A203B934BA}"/>
              </a:ext>
            </a:extLst>
          </p:cNvPr>
          <p:cNvSpPr>
            <a:spLocks noGrp="1"/>
          </p:cNvSpPr>
          <p:nvPr>
            <p:ph type="sldNum" sz="quarter" idx="12"/>
          </p:nvPr>
        </p:nvSpPr>
        <p:spPr>
          <a:xfrm>
            <a:off x="11010900" y="6446837"/>
            <a:ext cx="723900" cy="365125"/>
          </a:xfrm>
        </p:spPr>
        <p:txBody>
          <a:bodyPr/>
          <a:lstStyle/>
          <a:p>
            <a:fld id="{2FE63AA4-120D-435A-A130-F49443AF7CBF}" type="slidenum">
              <a:rPr lang="nl-NL" smtClean="0"/>
              <a:pPr/>
              <a:t>‹nr.›</a:t>
            </a:fld>
            <a:endParaRPr lang="nl-NL" dirty="0"/>
          </a:p>
        </p:txBody>
      </p:sp>
    </p:spTree>
    <p:extLst>
      <p:ext uri="{BB962C8B-B14F-4D97-AF65-F5344CB8AC3E}">
        <p14:creationId xmlns:p14="http://schemas.microsoft.com/office/powerpoint/2010/main" val="1859642056"/>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hree image with description">
    <p:spTree>
      <p:nvGrpSpPr>
        <p:cNvPr id="1" name=""/>
        <p:cNvGrpSpPr/>
        <p:nvPr/>
      </p:nvGrpSpPr>
      <p:grpSpPr>
        <a:xfrm>
          <a:off x="0" y="0"/>
          <a:ext cx="0" cy="0"/>
          <a:chOff x="0" y="0"/>
          <a:chExt cx="0" cy="0"/>
        </a:xfrm>
      </p:grpSpPr>
      <p:sp>
        <p:nvSpPr>
          <p:cNvPr id="5" name="Picture Placeholder 3">
            <a:extLst>
              <a:ext uri="{FF2B5EF4-FFF2-40B4-BE49-F238E27FC236}">
                <a16:creationId xmlns:a16="http://schemas.microsoft.com/office/drawing/2014/main" id="{4A8869CB-2223-4946-81BC-8717270A6AD9}"/>
              </a:ext>
            </a:extLst>
          </p:cNvPr>
          <p:cNvSpPr>
            <a:spLocks noGrp="1"/>
          </p:cNvSpPr>
          <p:nvPr>
            <p:ph type="pic" sz="quarter" idx="15" hasCustomPrompt="1"/>
          </p:nvPr>
        </p:nvSpPr>
        <p:spPr>
          <a:xfrm>
            <a:off x="457200" y="3886200"/>
            <a:ext cx="5524500" cy="2514600"/>
          </a:xfrm>
          <a:prstGeom prst="rect">
            <a:avLst/>
          </a:prstGeom>
          <a:noFill/>
        </p:spPr>
        <p:txBody>
          <a:bodyPr anchor="b"/>
          <a:lstStyle>
            <a:lvl1pPr algn="r">
              <a:defRPr sz="1100">
                <a:solidFill>
                  <a:schemeClr val="tx2"/>
                </a:solidFill>
              </a:defRPr>
            </a:lvl1pPr>
          </a:lstStyle>
          <a:p>
            <a:r>
              <a:rPr lang="nl-NL"/>
              <a:t>Click on the icon to insert video still</a:t>
            </a:r>
            <a:endParaRPr lang="nl-NL" dirty="0"/>
          </a:p>
        </p:txBody>
      </p:sp>
      <p:sp>
        <p:nvSpPr>
          <p:cNvPr id="6" name="Picture Placeholder 3">
            <a:extLst>
              <a:ext uri="{FF2B5EF4-FFF2-40B4-BE49-F238E27FC236}">
                <a16:creationId xmlns:a16="http://schemas.microsoft.com/office/drawing/2014/main" id="{12C63D43-69CB-4811-B72D-5F3DCB51568E}"/>
              </a:ext>
            </a:extLst>
          </p:cNvPr>
          <p:cNvSpPr>
            <a:spLocks noGrp="1"/>
          </p:cNvSpPr>
          <p:nvPr>
            <p:ph type="pic" sz="quarter" idx="16" hasCustomPrompt="1"/>
          </p:nvPr>
        </p:nvSpPr>
        <p:spPr>
          <a:xfrm>
            <a:off x="6210300" y="1828800"/>
            <a:ext cx="5524500" cy="4572000"/>
          </a:xfrm>
          <a:prstGeom prst="rect">
            <a:avLst/>
          </a:prstGeom>
          <a:noFill/>
        </p:spPr>
        <p:txBody>
          <a:bodyPr anchor="b"/>
          <a:lstStyle>
            <a:lvl1pPr algn="r">
              <a:defRPr sz="1100">
                <a:solidFill>
                  <a:schemeClr val="tx2"/>
                </a:solidFill>
              </a:defRPr>
            </a:lvl1pPr>
          </a:lstStyle>
          <a:p>
            <a:r>
              <a:rPr lang="nl-NL"/>
              <a:t>Click on the icon to insert video still</a:t>
            </a:r>
            <a:endParaRPr lang="nl-NL" dirty="0"/>
          </a:p>
        </p:txBody>
      </p:sp>
      <p:sp>
        <p:nvSpPr>
          <p:cNvPr id="8" name="Title 1">
            <a:extLst>
              <a:ext uri="{FF2B5EF4-FFF2-40B4-BE49-F238E27FC236}">
                <a16:creationId xmlns:a16="http://schemas.microsoft.com/office/drawing/2014/main" id="{834B9CBD-AF1F-4C24-B1D3-A7A9BEC7EF9F}"/>
              </a:ext>
            </a:extLst>
          </p:cNvPr>
          <p:cNvSpPr>
            <a:spLocks noGrp="1"/>
          </p:cNvSpPr>
          <p:nvPr>
            <p:ph type="title" hasCustomPrompt="1"/>
          </p:nvPr>
        </p:nvSpPr>
        <p:spPr>
          <a:xfrm>
            <a:off x="457200" y="914400"/>
            <a:ext cx="11277600" cy="685799"/>
          </a:xfrm>
        </p:spPr>
        <p:txBody>
          <a:bodyPr/>
          <a:lstStyle/>
          <a:p>
            <a:r>
              <a:rPr lang="nl-NL"/>
              <a:t>Click to edit Title</a:t>
            </a:r>
            <a:endParaRPr lang="nl-NL" dirty="0"/>
          </a:p>
        </p:txBody>
      </p:sp>
      <p:sp>
        <p:nvSpPr>
          <p:cNvPr id="9" name="Text Placeholder 16">
            <a:extLst>
              <a:ext uri="{FF2B5EF4-FFF2-40B4-BE49-F238E27FC236}">
                <a16:creationId xmlns:a16="http://schemas.microsoft.com/office/drawing/2014/main" id="{3250F41B-9145-47D2-ABD7-EBD915A67B82}"/>
              </a:ext>
            </a:extLst>
          </p:cNvPr>
          <p:cNvSpPr>
            <a:spLocks noGrp="1"/>
          </p:cNvSpPr>
          <p:nvPr>
            <p:ph type="body" sz="quarter" idx="14" hasCustomPrompt="1"/>
          </p:nvPr>
        </p:nvSpPr>
        <p:spPr>
          <a:xfrm>
            <a:off x="457200" y="1828800"/>
            <a:ext cx="5524500" cy="1600200"/>
          </a:xfrm>
          <a:prstGeom prst="rect">
            <a:avLst/>
          </a:prstGeom>
        </p:spPr>
        <p:txBody>
          <a:bodyPr lIns="0" tIns="0" rIns="0" bIns="0">
            <a:noAutofit/>
          </a:bodyPr>
          <a:lstStyle>
            <a:lvl1pPr>
              <a:lnSpc>
                <a:spcPct val="90000"/>
              </a:lnSpc>
              <a:spcBef>
                <a:spcPts val="600"/>
              </a:spcBef>
              <a:spcAft>
                <a:spcPts val="1200"/>
              </a:spcAft>
              <a:defRPr sz="1800" b="0">
                <a:solidFill>
                  <a:schemeClr val="tx1"/>
                </a:solidFill>
              </a:defRPr>
            </a:lvl1pPr>
          </a:lstStyle>
          <a:p>
            <a:pPr lvl="0"/>
            <a:r>
              <a:rPr lang="nl-NL"/>
              <a:t>Click to add text </a:t>
            </a:r>
            <a:endParaRPr lang="nl-NL" dirty="0"/>
          </a:p>
        </p:txBody>
      </p:sp>
      <p:sp>
        <p:nvSpPr>
          <p:cNvPr id="10" name="Date Placeholder 2">
            <a:extLst>
              <a:ext uri="{FF2B5EF4-FFF2-40B4-BE49-F238E27FC236}">
                <a16:creationId xmlns:a16="http://schemas.microsoft.com/office/drawing/2014/main" id="{9ADB8E11-AF01-4EEB-8E7C-CFE5ACF71C9F}"/>
              </a:ext>
            </a:extLst>
          </p:cNvPr>
          <p:cNvSpPr>
            <a:spLocks noGrp="1"/>
          </p:cNvSpPr>
          <p:nvPr>
            <p:ph type="dt" sz="half" idx="10"/>
          </p:nvPr>
        </p:nvSpPr>
        <p:spPr>
          <a:xfrm>
            <a:off x="9067800" y="6446837"/>
            <a:ext cx="1714500" cy="365125"/>
          </a:xfrm>
        </p:spPr>
        <p:txBody>
          <a:bodyPr/>
          <a:lstStyle/>
          <a:p>
            <a:fld id="{F31E42D4-B472-4D33-8D3D-6F0C0E7887EA}" type="datetime3">
              <a:rPr lang="nl-NL" smtClean="0"/>
              <a:t>15/8/23</a:t>
            </a:fld>
            <a:endParaRPr lang="nl-NL" dirty="0"/>
          </a:p>
        </p:txBody>
      </p:sp>
      <p:sp>
        <p:nvSpPr>
          <p:cNvPr id="11" name="Footer Placeholder 3">
            <a:extLst>
              <a:ext uri="{FF2B5EF4-FFF2-40B4-BE49-F238E27FC236}">
                <a16:creationId xmlns:a16="http://schemas.microsoft.com/office/drawing/2014/main" id="{BFB8E6AE-CE09-47D7-920B-FDC64A53DE8B}"/>
              </a:ext>
            </a:extLst>
          </p:cNvPr>
          <p:cNvSpPr>
            <a:spLocks noGrp="1"/>
          </p:cNvSpPr>
          <p:nvPr>
            <p:ph type="ftr" sz="quarter" idx="11"/>
          </p:nvPr>
        </p:nvSpPr>
        <p:spPr>
          <a:xfrm>
            <a:off x="457200" y="6446837"/>
            <a:ext cx="1676400" cy="365125"/>
          </a:xfrm>
        </p:spPr>
        <p:txBody>
          <a:bodyPr/>
          <a:lstStyle/>
          <a:p>
            <a:r>
              <a:rPr lang="nl-NL"/>
              <a:t>© Arcadis 2022</a:t>
            </a:r>
            <a:endParaRPr lang="nl-NL" dirty="0"/>
          </a:p>
        </p:txBody>
      </p:sp>
      <p:sp>
        <p:nvSpPr>
          <p:cNvPr id="12" name="Slide Number Placeholder 4">
            <a:extLst>
              <a:ext uri="{FF2B5EF4-FFF2-40B4-BE49-F238E27FC236}">
                <a16:creationId xmlns:a16="http://schemas.microsoft.com/office/drawing/2014/main" id="{A0F11B9D-7BF2-45D1-ABB7-7D17F89B6747}"/>
              </a:ext>
            </a:extLst>
          </p:cNvPr>
          <p:cNvSpPr>
            <a:spLocks noGrp="1"/>
          </p:cNvSpPr>
          <p:nvPr>
            <p:ph type="sldNum" sz="quarter" idx="12"/>
          </p:nvPr>
        </p:nvSpPr>
        <p:spPr>
          <a:xfrm>
            <a:off x="11010900" y="6446837"/>
            <a:ext cx="723900" cy="365125"/>
          </a:xfrm>
        </p:spPr>
        <p:txBody>
          <a:bodyPr/>
          <a:lstStyle/>
          <a:p>
            <a:fld id="{2FE63AA4-120D-435A-A130-F49443AF7CBF}" type="slidenum">
              <a:rPr lang="nl-NL" smtClean="0"/>
              <a:pPr/>
              <a:t>‹nr.›</a:t>
            </a:fld>
            <a:endParaRPr lang="nl-NL" dirty="0"/>
          </a:p>
        </p:txBody>
      </p:sp>
      <p:pic>
        <p:nvPicPr>
          <p:cNvPr id="13" name="Picture 12">
            <a:extLst>
              <a:ext uri="{FF2B5EF4-FFF2-40B4-BE49-F238E27FC236}">
                <a16:creationId xmlns:a16="http://schemas.microsoft.com/office/drawing/2014/main" id="{88BD6C6B-CE11-4D0F-9437-0FE856035242}"/>
              </a:ext>
            </a:extLst>
          </p:cNvPr>
          <p:cNvPicPr>
            <a:picLocks noChangeAspect="1"/>
          </p:cNvPicPr>
          <p:nvPr userDrawn="1"/>
        </p:nvPicPr>
        <p:blipFill>
          <a:blip r:embed="rId2"/>
          <a:stretch>
            <a:fillRect/>
          </a:stretch>
        </p:blipFill>
        <p:spPr>
          <a:xfrm>
            <a:off x="10236200" y="457200"/>
            <a:ext cx="1498600" cy="228631"/>
          </a:xfrm>
          <a:prstGeom prst="rect">
            <a:avLst/>
          </a:prstGeom>
        </p:spPr>
      </p:pic>
    </p:spTree>
    <p:extLst>
      <p:ext uri="{BB962C8B-B14F-4D97-AF65-F5344CB8AC3E}">
        <p14:creationId xmlns:p14="http://schemas.microsoft.com/office/powerpoint/2010/main" val="13808368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ver - Image-led v2">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496BE32A-F5EC-4F7B-8C63-941D64A72428}"/>
              </a:ext>
            </a:extLst>
          </p:cNvPr>
          <p:cNvSpPr>
            <a:spLocks noGrp="1"/>
          </p:cNvSpPr>
          <p:nvPr>
            <p:ph type="pic" sz="quarter" idx="15" hasCustomPrompt="1"/>
          </p:nvPr>
        </p:nvSpPr>
        <p:spPr>
          <a:xfrm>
            <a:off x="0" y="0"/>
            <a:ext cx="12192000" cy="6858000"/>
          </a:xfrm>
          <a:prstGeom prst="rect">
            <a:avLst/>
          </a:prstGeom>
          <a:noFill/>
        </p:spPr>
        <p:txBody>
          <a:bodyPr anchor="b"/>
          <a:lstStyle>
            <a:lvl1pPr algn="r">
              <a:defRPr sz="1200">
                <a:solidFill>
                  <a:schemeClr val="tx2"/>
                </a:solidFill>
              </a:defRPr>
            </a:lvl1pPr>
          </a:lstStyle>
          <a:p>
            <a:r>
              <a:rPr lang="nl-NL"/>
              <a:t>Click on the icon  to insert an image &gt; Right Click &gt; Send to Back</a:t>
            </a:r>
            <a:endParaRPr lang="nl-NL" dirty="0"/>
          </a:p>
        </p:txBody>
      </p:sp>
      <p:sp>
        <p:nvSpPr>
          <p:cNvPr id="2" name="Title 1">
            <a:extLst>
              <a:ext uri="{FF2B5EF4-FFF2-40B4-BE49-F238E27FC236}">
                <a16:creationId xmlns:a16="http://schemas.microsoft.com/office/drawing/2014/main" id="{C8EA2F65-C185-447C-ACCA-99B8A1EB9242}"/>
              </a:ext>
            </a:extLst>
          </p:cNvPr>
          <p:cNvSpPr>
            <a:spLocks noGrp="1"/>
          </p:cNvSpPr>
          <p:nvPr>
            <p:ph type="title" hasCustomPrompt="1"/>
          </p:nvPr>
        </p:nvSpPr>
        <p:spPr>
          <a:xfrm>
            <a:off x="457200" y="2971801"/>
            <a:ext cx="4572000" cy="1371599"/>
          </a:xfrm>
        </p:spPr>
        <p:txBody>
          <a:bodyPr>
            <a:normAutofit/>
          </a:bodyPr>
          <a:lstStyle>
            <a:lvl1pPr>
              <a:defRPr sz="4200">
                <a:solidFill>
                  <a:schemeClr val="bg1"/>
                </a:solidFill>
              </a:defRPr>
            </a:lvl1pPr>
          </a:lstStyle>
          <a:p>
            <a:r>
              <a:rPr lang="nl-NL"/>
              <a:t>Image-led cover title</a:t>
            </a:r>
            <a:endParaRPr lang="nl-NL" dirty="0"/>
          </a:p>
        </p:txBody>
      </p:sp>
      <p:sp>
        <p:nvSpPr>
          <p:cNvPr id="10" name="Text Placeholder 16">
            <a:extLst>
              <a:ext uri="{FF2B5EF4-FFF2-40B4-BE49-F238E27FC236}">
                <a16:creationId xmlns:a16="http://schemas.microsoft.com/office/drawing/2014/main" id="{48109ABF-016F-4E47-9261-744ED08100E4}"/>
              </a:ext>
            </a:extLst>
          </p:cNvPr>
          <p:cNvSpPr>
            <a:spLocks noGrp="1"/>
          </p:cNvSpPr>
          <p:nvPr>
            <p:ph type="body" sz="quarter" idx="13" hasCustomPrompt="1"/>
          </p:nvPr>
        </p:nvSpPr>
        <p:spPr>
          <a:xfrm>
            <a:off x="457200" y="4814455"/>
            <a:ext cx="4572000" cy="228600"/>
          </a:xfrm>
          <a:prstGeom prst="rect">
            <a:avLst/>
          </a:prstGeom>
        </p:spPr>
        <p:txBody>
          <a:bodyPr lIns="0" tIns="0" rIns="0" bIns="0"/>
          <a:lstStyle>
            <a:lvl1pPr>
              <a:spcBef>
                <a:spcPts val="600"/>
              </a:spcBef>
              <a:spcAft>
                <a:spcPts val="1200"/>
              </a:spcAft>
              <a:defRPr sz="2100" b="1">
                <a:solidFill>
                  <a:schemeClr val="accent1"/>
                </a:solidFill>
              </a:defRPr>
            </a:lvl1pPr>
          </a:lstStyle>
          <a:p>
            <a:pPr lvl="0"/>
            <a:r>
              <a:rPr lang="nl-NL"/>
              <a:t>Presentation Subtitle </a:t>
            </a:r>
            <a:endParaRPr lang="nl-NL" dirty="0"/>
          </a:p>
        </p:txBody>
      </p:sp>
      <p:sp>
        <p:nvSpPr>
          <p:cNvPr id="11" name="Text Placeholder 16">
            <a:extLst>
              <a:ext uri="{FF2B5EF4-FFF2-40B4-BE49-F238E27FC236}">
                <a16:creationId xmlns:a16="http://schemas.microsoft.com/office/drawing/2014/main" id="{A670293C-AB2F-4468-BF52-B377EE380E98}"/>
              </a:ext>
            </a:extLst>
          </p:cNvPr>
          <p:cNvSpPr>
            <a:spLocks noGrp="1"/>
          </p:cNvSpPr>
          <p:nvPr>
            <p:ph type="body" sz="quarter" idx="14" hasCustomPrompt="1"/>
          </p:nvPr>
        </p:nvSpPr>
        <p:spPr>
          <a:xfrm>
            <a:off x="457200" y="5257800"/>
            <a:ext cx="4572000" cy="228600"/>
          </a:xfrm>
          <a:prstGeom prst="rect">
            <a:avLst/>
          </a:prstGeom>
        </p:spPr>
        <p:txBody>
          <a:bodyPr lIns="0" tIns="0" rIns="0" bIns="0"/>
          <a:lstStyle>
            <a:lvl1pPr>
              <a:spcBef>
                <a:spcPts val="600"/>
              </a:spcBef>
              <a:spcAft>
                <a:spcPts val="1200"/>
              </a:spcAft>
              <a:defRPr sz="1600" b="0">
                <a:solidFill>
                  <a:schemeClr val="bg1"/>
                </a:solidFill>
              </a:defRPr>
            </a:lvl1pPr>
          </a:lstStyle>
          <a:p>
            <a:pPr lvl="0"/>
            <a:r>
              <a:rPr lang="nl-NL"/>
              <a:t>Date 2020</a:t>
            </a:r>
            <a:endParaRPr lang="nl-NL" dirty="0"/>
          </a:p>
        </p:txBody>
      </p:sp>
      <p:pic>
        <p:nvPicPr>
          <p:cNvPr id="6" name="Picture 5">
            <a:extLst>
              <a:ext uri="{FF2B5EF4-FFF2-40B4-BE49-F238E27FC236}">
                <a16:creationId xmlns:a16="http://schemas.microsoft.com/office/drawing/2014/main" id="{1068BC22-87BE-4D4F-9E34-A49425AC6154}"/>
              </a:ext>
            </a:extLst>
          </p:cNvPr>
          <p:cNvPicPr>
            <a:picLocks noChangeAspect="1"/>
          </p:cNvPicPr>
          <p:nvPr userDrawn="1"/>
        </p:nvPicPr>
        <p:blipFill>
          <a:blip r:embed="rId2"/>
          <a:stretch>
            <a:fillRect/>
          </a:stretch>
        </p:blipFill>
        <p:spPr>
          <a:xfrm>
            <a:off x="10236200" y="457200"/>
            <a:ext cx="1498600" cy="228631"/>
          </a:xfrm>
          <a:prstGeom prst="rect">
            <a:avLst/>
          </a:prstGeom>
        </p:spPr>
      </p:pic>
    </p:spTree>
    <p:extLst>
      <p:ext uri="{BB962C8B-B14F-4D97-AF65-F5344CB8AC3E}">
        <p14:creationId xmlns:p14="http://schemas.microsoft.com/office/powerpoint/2010/main" val="3115155764"/>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hree image with description v2">
    <p:spTree>
      <p:nvGrpSpPr>
        <p:cNvPr id="1" name=""/>
        <p:cNvGrpSpPr/>
        <p:nvPr/>
      </p:nvGrpSpPr>
      <p:grpSpPr>
        <a:xfrm>
          <a:off x="0" y="0"/>
          <a:ext cx="0" cy="0"/>
          <a:chOff x="0" y="0"/>
          <a:chExt cx="0" cy="0"/>
        </a:xfrm>
      </p:grpSpPr>
      <p:sp>
        <p:nvSpPr>
          <p:cNvPr id="5" name="Picture Placeholder 3">
            <a:extLst>
              <a:ext uri="{FF2B5EF4-FFF2-40B4-BE49-F238E27FC236}">
                <a16:creationId xmlns:a16="http://schemas.microsoft.com/office/drawing/2014/main" id="{4A8869CB-2223-4946-81BC-8717270A6AD9}"/>
              </a:ext>
            </a:extLst>
          </p:cNvPr>
          <p:cNvSpPr>
            <a:spLocks noGrp="1"/>
          </p:cNvSpPr>
          <p:nvPr>
            <p:ph type="pic" sz="quarter" idx="15" hasCustomPrompt="1"/>
          </p:nvPr>
        </p:nvSpPr>
        <p:spPr>
          <a:xfrm>
            <a:off x="6210302" y="4114800"/>
            <a:ext cx="5524500" cy="2285999"/>
          </a:xfrm>
          <a:prstGeom prst="rect">
            <a:avLst/>
          </a:prstGeom>
          <a:noFill/>
        </p:spPr>
        <p:txBody>
          <a:bodyPr anchor="b"/>
          <a:lstStyle>
            <a:lvl1pPr algn="r">
              <a:defRPr sz="1100">
                <a:solidFill>
                  <a:schemeClr val="tx2"/>
                </a:solidFill>
              </a:defRPr>
            </a:lvl1pPr>
          </a:lstStyle>
          <a:p>
            <a:r>
              <a:rPr lang="nl-NL"/>
              <a:t>Click on the icon to insert image</a:t>
            </a:r>
            <a:endParaRPr lang="nl-NL" dirty="0"/>
          </a:p>
        </p:txBody>
      </p:sp>
      <p:sp>
        <p:nvSpPr>
          <p:cNvPr id="6" name="Picture Placeholder 3">
            <a:extLst>
              <a:ext uri="{FF2B5EF4-FFF2-40B4-BE49-F238E27FC236}">
                <a16:creationId xmlns:a16="http://schemas.microsoft.com/office/drawing/2014/main" id="{12C63D43-69CB-4811-B72D-5F3DCB51568E}"/>
              </a:ext>
            </a:extLst>
          </p:cNvPr>
          <p:cNvSpPr>
            <a:spLocks noGrp="1"/>
          </p:cNvSpPr>
          <p:nvPr>
            <p:ph type="pic" sz="quarter" idx="16" hasCustomPrompt="1"/>
          </p:nvPr>
        </p:nvSpPr>
        <p:spPr>
          <a:xfrm>
            <a:off x="457200" y="1828800"/>
            <a:ext cx="5524500" cy="4572000"/>
          </a:xfrm>
          <a:prstGeom prst="rect">
            <a:avLst/>
          </a:prstGeom>
          <a:noFill/>
        </p:spPr>
        <p:txBody>
          <a:bodyPr anchor="b"/>
          <a:lstStyle>
            <a:lvl1pPr algn="r">
              <a:defRPr sz="1100">
                <a:solidFill>
                  <a:schemeClr val="tx2"/>
                </a:solidFill>
              </a:defRPr>
            </a:lvl1pPr>
          </a:lstStyle>
          <a:p>
            <a:r>
              <a:rPr lang="nl-NL"/>
              <a:t>Click on the icon to insert image</a:t>
            </a:r>
            <a:endParaRPr lang="nl-NL" dirty="0"/>
          </a:p>
        </p:txBody>
      </p:sp>
      <p:sp>
        <p:nvSpPr>
          <p:cNvPr id="8" name="Title 1">
            <a:extLst>
              <a:ext uri="{FF2B5EF4-FFF2-40B4-BE49-F238E27FC236}">
                <a16:creationId xmlns:a16="http://schemas.microsoft.com/office/drawing/2014/main" id="{834B9CBD-AF1F-4C24-B1D3-A7A9BEC7EF9F}"/>
              </a:ext>
            </a:extLst>
          </p:cNvPr>
          <p:cNvSpPr>
            <a:spLocks noGrp="1"/>
          </p:cNvSpPr>
          <p:nvPr>
            <p:ph type="title" hasCustomPrompt="1"/>
          </p:nvPr>
        </p:nvSpPr>
        <p:spPr>
          <a:xfrm>
            <a:off x="457200" y="914400"/>
            <a:ext cx="11277600" cy="685799"/>
          </a:xfrm>
        </p:spPr>
        <p:txBody>
          <a:bodyPr/>
          <a:lstStyle/>
          <a:p>
            <a:r>
              <a:rPr lang="nl-NL"/>
              <a:t>Three image slide title</a:t>
            </a:r>
            <a:endParaRPr lang="nl-NL" dirty="0"/>
          </a:p>
        </p:txBody>
      </p:sp>
      <p:sp>
        <p:nvSpPr>
          <p:cNvPr id="10" name="Date Placeholder 2">
            <a:extLst>
              <a:ext uri="{FF2B5EF4-FFF2-40B4-BE49-F238E27FC236}">
                <a16:creationId xmlns:a16="http://schemas.microsoft.com/office/drawing/2014/main" id="{9ADB8E11-AF01-4EEB-8E7C-CFE5ACF71C9F}"/>
              </a:ext>
            </a:extLst>
          </p:cNvPr>
          <p:cNvSpPr>
            <a:spLocks noGrp="1"/>
          </p:cNvSpPr>
          <p:nvPr>
            <p:ph type="dt" sz="half" idx="10"/>
          </p:nvPr>
        </p:nvSpPr>
        <p:spPr>
          <a:xfrm>
            <a:off x="9067800" y="6446837"/>
            <a:ext cx="1714500" cy="365125"/>
          </a:xfrm>
        </p:spPr>
        <p:txBody>
          <a:bodyPr/>
          <a:lstStyle/>
          <a:p>
            <a:fld id="{F31E42D4-B472-4D33-8D3D-6F0C0E7887EA}" type="datetime3">
              <a:rPr lang="nl-NL" smtClean="0"/>
              <a:t>15/8/23</a:t>
            </a:fld>
            <a:endParaRPr lang="nl-NL" dirty="0"/>
          </a:p>
        </p:txBody>
      </p:sp>
      <p:sp>
        <p:nvSpPr>
          <p:cNvPr id="11" name="Footer Placeholder 3">
            <a:extLst>
              <a:ext uri="{FF2B5EF4-FFF2-40B4-BE49-F238E27FC236}">
                <a16:creationId xmlns:a16="http://schemas.microsoft.com/office/drawing/2014/main" id="{BFB8E6AE-CE09-47D7-920B-FDC64A53DE8B}"/>
              </a:ext>
            </a:extLst>
          </p:cNvPr>
          <p:cNvSpPr>
            <a:spLocks noGrp="1"/>
          </p:cNvSpPr>
          <p:nvPr>
            <p:ph type="ftr" sz="quarter" idx="11"/>
          </p:nvPr>
        </p:nvSpPr>
        <p:spPr>
          <a:xfrm>
            <a:off x="457200" y="6446837"/>
            <a:ext cx="1676400" cy="365125"/>
          </a:xfrm>
        </p:spPr>
        <p:txBody>
          <a:bodyPr/>
          <a:lstStyle/>
          <a:p>
            <a:r>
              <a:rPr lang="nl-NL"/>
              <a:t>© Arcadis 2022</a:t>
            </a:r>
            <a:endParaRPr lang="nl-NL" dirty="0"/>
          </a:p>
        </p:txBody>
      </p:sp>
      <p:sp>
        <p:nvSpPr>
          <p:cNvPr id="12" name="Slide Number Placeholder 4">
            <a:extLst>
              <a:ext uri="{FF2B5EF4-FFF2-40B4-BE49-F238E27FC236}">
                <a16:creationId xmlns:a16="http://schemas.microsoft.com/office/drawing/2014/main" id="{A0F11B9D-7BF2-45D1-ABB7-7D17F89B6747}"/>
              </a:ext>
            </a:extLst>
          </p:cNvPr>
          <p:cNvSpPr>
            <a:spLocks noGrp="1"/>
          </p:cNvSpPr>
          <p:nvPr>
            <p:ph type="sldNum" sz="quarter" idx="12"/>
          </p:nvPr>
        </p:nvSpPr>
        <p:spPr>
          <a:xfrm>
            <a:off x="11010900" y="6446837"/>
            <a:ext cx="723900" cy="365125"/>
          </a:xfrm>
        </p:spPr>
        <p:txBody>
          <a:bodyPr/>
          <a:lstStyle/>
          <a:p>
            <a:fld id="{2FE63AA4-120D-435A-A130-F49443AF7CBF}" type="slidenum">
              <a:rPr lang="nl-NL" smtClean="0"/>
              <a:pPr/>
              <a:t>‹nr.›</a:t>
            </a:fld>
            <a:endParaRPr lang="nl-NL" dirty="0"/>
          </a:p>
        </p:txBody>
      </p:sp>
      <p:pic>
        <p:nvPicPr>
          <p:cNvPr id="13" name="Picture 12">
            <a:extLst>
              <a:ext uri="{FF2B5EF4-FFF2-40B4-BE49-F238E27FC236}">
                <a16:creationId xmlns:a16="http://schemas.microsoft.com/office/drawing/2014/main" id="{88BD6C6B-CE11-4D0F-9437-0FE856035242}"/>
              </a:ext>
            </a:extLst>
          </p:cNvPr>
          <p:cNvPicPr>
            <a:picLocks noChangeAspect="1"/>
          </p:cNvPicPr>
          <p:nvPr userDrawn="1"/>
        </p:nvPicPr>
        <p:blipFill>
          <a:blip r:embed="rId2"/>
          <a:stretch>
            <a:fillRect/>
          </a:stretch>
        </p:blipFill>
        <p:spPr>
          <a:xfrm>
            <a:off x="10236200" y="457200"/>
            <a:ext cx="1498600" cy="228631"/>
          </a:xfrm>
          <a:prstGeom prst="rect">
            <a:avLst/>
          </a:prstGeom>
        </p:spPr>
      </p:pic>
      <p:sp>
        <p:nvSpPr>
          <p:cNvPr id="14" name="Picture Placeholder 3">
            <a:extLst>
              <a:ext uri="{FF2B5EF4-FFF2-40B4-BE49-F238E27FC236}">
                <a16:creationId xmlns:a16="http://schemas.microsoft.com/office/drawing/2014/main" id="{E9A60CDB-16CE-3146-B810-249BD5D78100}"/>
              </a:ext>
            </a:extLst>
          </p:cNvPr>
          <p:cNvSpPr>
            <a:spLocks noGrp="1"/>
          </p:cNvSpPr>
          <p:nvPr>
            <p:ph type="pic" sz="quarter" idx="17" hasCustomPrompt="1"/>
          </p:nvPr>
        </p:nvSpPr>
        <p:spPr>
          <a:xfrm>
            <a:off x="6210302" y="1828800"/>
            <a:ext cx="5524500" cy="2057400"/>
          </a:xfrm>
          <a:prstGeom prst="rect">
            <a:avLst/>
          </a:prstGeom>
          <a:noFill/>
        </p:spPr>
        <p:txBody>
          <a:bodyPr anchor="b"/>
          <a:lstStyle>
            <a:lvl1pPr algn="r">
              <a:defRPr sz="1100">
                <a:solidFill>
                  <a:schemeClr val="tx2"/>
                </a:solidFill>
              </a:defRPr>
            </a:lvl1pPr>
          </a:lstStyle>
          <a:p>
            <a:r>
              <a:rPr lang="nl-NL"/>
              <a:t>Click on the icon to insert image</a:t>
            </a:r>
            <a:endParaRPr lang="nl-NL" dirty="0"/>
          </a:p>
        </p:txBody>
      </p:sp>
    </p:spTree>
    <p:extLst>
      <p:ext uri="{BB962C8B-B14F-4D97-AF65-F5344CB8AC3E}">
        <p14:creationId xmlns:p14="http://schemas.microsoft.com/office/powerpoint/2010/main" val="3909519376"/>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hree image with title">
    <p:spTree>
      <p:nvGrpSpPr>
        <p:cNvPr id="1" name=""/>
        <p:cNvGrpSpPr/>
        <p:nvPr/>
      </p:nvGrpSpPr>
      <p:grpSpPr>
        <a:xfrm>
          <a:off x="0" y="0"/>
          <a:ext cx="0" cy="0"/>
          <a:chOff x="0" y="0"/>
          <a:chExt cx="0" cy="0"/>
        </a:xfrm>
      </p:grpSpPr>
      <p:sp>
        <p:nvSpPr>
          <p:cNvPr id="6" name="Picture Placeholder 3">
            <a:extLst>
              <a:ext uri="{FF2B5EF4-FFF2-40B4-BE49-F238E27FC236}">
                <a16:creationId xmlns:a16="http://schemas.microsoft.com/office/drawing/2014/main" id="{12C63D43-69CB-4811-B72D-5F3DCB51568E}"/>
              </a:ext>
            </a:extLst>
          </p:cNvPr>
          <p:cNvSpPr>
            <a:spLocks noGrp="1"/>
          </p:cNvSpPr>
          <p:nvPr>
            <p:ph type="pic" sz="quarter" idx="16" hasCustomPrompt="1"/>
          </p:nvPr>
        </p:nvSpPr>
        <p:spPr>
          <a:xfrm>
            <a:off x="457200" y="1828800"/>
            <a:ext cx="3581400" cy="4572000"/>
          </a:xfrm>
          <a:prstGeom prst="rect">
            <a:avLst/>
          </a:prstGeom>
          <a:noFill/>
        </p:spPr>
        <p:txBody>
          <a:bodyPr anchor="b"/>
          <a:lstStyle>
            <a:lvl1pPr algn="r">
              <a:defRPr sz="1100">
                <a:solidFill>
                  <a:schemeClr val="tx2"/>
                </a:solidFill>
              </a:defRPr>
            </a:lvl1pPr>
          </a:lstStyle>
          <a:p>
            <a:r>
              <a:rPr lang="nl-NL"/>
              <a:t>Click on the icon to insert image</a:t>
            </a:r>
            <a:endParaRPr lang="nl-NL" dirty="0"/>
          </a:p>
        </p:txBody>
      </p:sp>
      <p:sp>
        <p:nvSpPr>
          <p:cNvPr id="8" name="Title 1">
            <a:extLst>
              <a:ext uri="{FF2B5EF4-FFF2-40B4-BE49-F238E27FC236}">
                <a16:creationId xmlns:a16="http://schemas.microsoft.com/office/drawing/2014/main" id="{834B9CBD-AF1F-4C24-B1D3-A7A9BEC7EF9F}"/>
              </a:ext>
            </a:extLst>
          </p:cNvPr>
          <p:cNvSpPr>
            <a:spLocks noGrp="1"/>
          </p:cNvSpPr>
          <p:nvPr>
            <p:ph type="title" hasCustomPrompt="1"/>
          </p:nvPr>
        </p:nvSpPr>
        <p:spPr>
          <a:xfrm>
            <a:off x="457200" y="914400"/>
            <a:ext cx="11277600" cy="685799"/>
          </a:xfrm>
        </p:spPr>
        <p:txBody>
          <a:bodyPr/>
          <a:lstStyle/>
          <a:p>
            <a:r>
              <a:rPr lang="nl-NL"/>
              <a:t>Three image slide title</a:t>
            </a:r>
            <a:endParaRPr lang="nl-NL" dirty="0"/>
          </a:p>
        </p:txBody>
      </p:sp>
      <p:sp>
        <p:nvSpPr>
          <p:cNvPr id="10" name="Date Placeholder 2">
            <a:extLst>
              <a:ext uri="{FF2B5EF4-FFF2-40B4-BE49-F238E27FC236}">
                <a16:creationId xmlns:a16="http://schemas.microsoft.com/office/drawing/2014/main" id="{9ADB8E11-AF01-4EEB-8E7C-CFE5ACF71C9F}"/>
              </a:ext>
            </a:extLst>
          </p:cNvPr>
          <p:cNvSpPr>
            <a:spLocks noGrp="1"/>
          </p:cNvSpPr>
          <p:nvPr>
            <p:ph type="dt" sz="half" idx="10"/>
          </p:nvPr>
        </p:nvSpPr>
        <p:spPr>
          <a:xfrm>
            <a:off x="9067800" y="6446837"/>
            <a:ext cx="1714500" cy="365125"/>
          </a:xfrm>
        </p:spPr>
        <p:txBody>
          <a:bodyPr/>
          <a:lstStyle/>
          <a:p>
            <a:fld id="{F31E42D4-B472-4D33-8D3D-6F0C0E7887EA}" type="datetime3">
              <a:rPr lang="nl-NL" smtClean="0"/>
              <a:t>15/8/23</a:t>
            </a:fld>
            <a:endParaRPr lang="nl-NL" dirty="0"/>
          </a:p>
        </p:txBody>
      </p:sp>
      <p:sp>
        <p:nvSpPr>
          <p:cNvPr id="11" name="Footer Placeholder 3">
            <a:extLst>
              <a:ext uri="{FF2B5EF4-FFF2-40B4-BE49-F238E27FC236}">
                <a16:creationId xmlns:a16="http://schemas.microsoft.com/office/drawing/2014/main" id="{BFB8E6AE-CE09-47D7-920B-FDC64A53DE8B}"/>
              </a:ext>
            </a:extLst>
          </p:cNvPr>
          <p:cNvSpPr>
            <a:spLocks noGrp="1"/>
          </p:cNvSpPr>
          <p:nvPr>
            <p:ph type="ftr" sz="quarter" idx="11"/>
          </p:nvPr>
        </p:nvSpPr>
        <p:spPr>
          <a:xfrm>
            <a:off x="457200" y="6446837"/>
            <a:ext cx="1676400" cy="365125"/>
          </a:xfrm>
        </p:spPr>
        <p:txBody>
          <a:bodyPr/>
          <a:lstStyle/>
          <a:p>
            <a:r>
              <a:rPr lang="nl-NL"/>
              <a:t>© Arcadis 2022</a:t>
            </a:r>
            <a:endParaRPr lang="nl-NL" dirty="0"/>
          </a:p>
        </p:txBody>
      </p:sp>
      <p:sp>
        <p:nvSpPr>
          <p:cNvPr id="12" name="Slide Number Placeholder 4">
            <a:extLst>
              <a:ext uri="{FF2B5EF4-FFF2-40B4-BE49-F238E27FC236}">
                <a16:creationId xmlns:a16="http://schemas.microsoft.com/office/drawing/2014/main" id="{A0F11B9D-7BF2-45D1-ABB7-7D17F89B6747}"/>
              </a:ext>
            </a:extLst>
          </p:cNvPr>
          <p:cNvSpPr>
            <a:spLocks noGrp="1"/>
          </p:cNvSpPr>
          <p:nvPr>
            <p:ph type="sldNum" sz="quarter" idx="12"/>
          </p:nvPr>
        </p:nvSpPr>
        <p:spPr>
          <a:xfrm>
            <a:off x="11010900" y="6446837"/>
            <a:ext cx="723900" cy="365125"/>
          </a:xfrm>
        </p:spPr>
        <p:txBody>
          <a:bodyPr/>
          <a:lstStyle/>
          <a:p>
            <a:fld id="{2FE63AA4-120D-435A-A130-F49443AF7CBF}" type="slidenum">
              <a:rPr lang="nl-NL" smtClean="0"/>
              <a:pPr/>
              <a:t>‹nr.›</a:t>
            </a:fld>
            <a:endParaRPr lang="nl-NL" dirty="0"/>
          </a:p>
        </p:txBody>
      </p:sp>
      <p:pic>
        <p:nvPicPr>
          <p:cNvPr id="13" name="Picture 12">
            <a:extLst>
              <a:ext uri="{FF2B5EF4-FFF2-40B4-BE49-F238E27FC236}">
                <a16:creationId xmlns:a16="http://schemas.microsoft.com/office/drawing/2014/main" id="{88BD6C6B-CE11-4D0F-9437-0FE856035242}"/>
              </a:ext>
            </a:extLst>
          </p:cNvPr>
          <p:cNvPicPr>
            <a:picLocks noChangeAspect="1"/>
          </p:cNvPicPr>
          <p:nvPr userDrawn="1"/>
        </p:nvPicPr>
        <p:blipFill>
          <a:blip r:embed="rId2"/>
          <a:stretch>
            <a:fillRect/>
          </a:stretch>
        </p:blipFill>
        <p:spPr>
          <a:xfrm>
            <a:off x="10236200" y="457200"/>
            <a:ext cx="1498600" cy="228631"/>
          </a:xfrm>
          <a:prstGeom prst="rect">
            <a:avLst/>
          </a:prstGeom>
        </p:spPr>
      </p:pic>
      <p:sp>
        <p:nvSpPr>
          <p:cNvPr id="15" name="Picture Placeholder 3">
            <a:extLst>
              <a:ext uri="{FF2B5EF4-FFF2-40B4-BE49-F238E27FC236}">
                <a16:creationId xmlns:a16="http://schemas.microsoft.com/office/drawing/2014/main" id="{9FF410F7-E40B-DF41-B357-09FB5BA627F4}"/>
              </a:ext>
            </a:extLst>
          </p:cNvPr>
          <p:cNvSpPr>
            <a:spLocks noGrp="1"/>
          </p:cNvSpPr>
          <p:nvPr>
            <p:ph type="pic" sz="quarter" idx="17" hasCustomPrompt="1"/>
          </p:nvPr>
        </p:nvSpPr>
        <p:spPr>
          <a:xfrm>
            <a:off x="4267200" y="1828800"/>
            <a:ext cx="3619500" cy="4572000"/>
          </a:xfrm>
          <a:prstGeom prst="rect">
            <a:avLst/>
          </a:prstGeom>
          <a:noFill/>
        </p:spPr>
        <p:txBody>
          <a:bodyPr anchor="b"/>
          <a:lstStyle>
            <a:lvl1pPr algn="r">
              <a:defRPr sz="1100">
                <a:solidFill>
                  <a:schemeClr val="tx2"/>
                </a:solidFill>
              </a:defRPr>
            </a:lvl1pPr>
          </a:lstStyle>
          <a:p>
            <a:r>
              <a:rPr lang="nl-NL"/>
              <a:t>Click on the icon to insert image</a:t>
            </a:r>
            <a:endParaRPr lang="nl-NL" dirty="0"/>
          </a:p>
        </p:txBody>
      </p:sp>
      <p:sp>
        <p:nvSpPr>
          <p:cNvPr id="16" name="Picture Placeholder 3">
            <a:extLst>
              <a:ext uri="{FF2B5EF4-FFF2-40B4-BE49-F238E27FC236}">
                <a16:creationId xmlns:a16="http://schemas.microsoft.com/office/drawing/2014/main" id="{66C40E00-B15B-E042-A7AA-E28675055E5B}"/>
              </a:ext>
            </a:extLst>
          </p:cNvPr>
          <p:cNvSpPr>
            <a:spLocks noGrp="1"/>
          </p:cNvSpPr>
          <p:nvPr>
            <p:ph type="pic" sz="quarter" idx="18" hasCustomPrompt="1"/>
          </p:nvPr>
        </p:nvSpPr>
        <p:spPr>
          <a:xfrm>
            <a:off x="8115300" y="1828800"/>
            <a:ext cx="3619500" cy="4572000"/>
          </a:xfrm>
          <a:prstGeom prst="rect">
            <a:avLst/>
          </a:prstGeom>
          <a:noFill/>
        </p:spPr>
        <p:txBody>
          <a:bodyPr anchor="b"/>
          <a:lstStyle>
            <a:lvl1pPr algn="r">
              <a:defRPr sz="1100">
                <a:solidFill>
                  <a:schemeClr val="tx2"/>
                </a:solidFill>
              </a:defRPr>
            </a:lvl1pPr>
          </a:lstStyle>
          <a:p>
            <a:r>
              <a:rPr lang="nl-NL"/>
              <a:t>Click on the icon to insert image</a:t>
            </a:r>
            <a:endParaRPr lang="nl-NL" dirty="0"/>
          </a:p>
        </p:txBody>
      </p:sp>
    </p:spTree>
    <p:extLst>
      <p:ext uri="{BB962C8B-B14F-4D97-AF65-F5344CB8AC3E}">
        <p14:creationId xmlns:p14="http://schemas.microsoft.com/office/powerpoint/2010/main" val="3389045172"/>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wo image with title">
    <p:spTree>
      <p:nvGrpSpPr>
        <p:cNvPr id="1" name=""/>
        <p:cNvGrpSpPr/>
        <p:nvPr/>
      </p:nvGrpSpPr>
      <p:grpSpPr>
        <a:xfrm>
          <a:off x="0" y="0"/>
          <a:ext cx="0" cy="0"/>
          <a:chOff x="0" y="0"/>
          <a:chExt cx="0" cy="0"/>
        </a:xfrm>
      </p:grpSpPr>
      <p:sp>
        <p:nvSpPr>
          <p:cNvPr id="5" name="Picture Placeholder 3">
            <a:extLst>
              <a:ext uri="{FF2B5EF4-FFF2-40B4-BE49-F238E27FC236}">
                <a16:creationId xmlns:a16="http://schemas.microsoft.com/office/drawing/2014/main" id="{4A8869CB-2223-4946-81BC-8717270A6AD9}"/>
              </a:ext>
            </a:extLst>
          </p:cNvPr>
          <p:cNvSpPr>
            <a:spLocks noGrp="1"/>
          </p:cNvSpPr>
          <p:nvPr>
            <p:ph type="pic" sz="quarter" idx="15" hasCustomPrompt="1"/>
          </p:nvPr>
        </p:nvSpPr>
        <p:spPr>
          <a:xfrm>
            <a:off x="457200" y="1828800"/>
            <a:ext cx="5524500" cy="4572000"/>
          </a:xfrm>
          <a:prstGeom prst="rect">
            <a:avLst/>
          </a:prstGeom>
          <a:noFill/>
        </p:spPr>
        <p:txBody>
          <a:bodyPr anchor="b"/>
          <a:lstStyle>
            <a:lvl1pPr algn="r">
              <a:defRPr sz="1100">
                <a:solidFill>
                  <a:schemeClr val="tx2"/>
                </a:solidFill>
              </a:defRPr>
            </a:lvl1pPr>
          </a:lstStyle>
          <a:p>
            <a:r>
              <a:rPr lang="nl-NL"/>
              <a:t>Click on the icon to insert image</a:t>
            </a:r>
            <a:endParaRPr lang="nl-NL" dirty="0"/>
          </a:p>
        </p:txBody>
      </p:sp>
      <p:sp>
        <p:nvSpPr>
          <p:cNvPr id="6" name="Picture Placeholder 3">
            <a:extLst>
              <a:ext uri="{FF2B5EF4-FFF2-40B4-BE49-F238E27FC236}">
                <a16:creationId xmlns:a16="http://schemas.microsoft.com/office/drawing/2014/main" id="{12C63D43-69CB-4811-B72D-5F3DCB51568E}"/>
              </a:ext>
            </a:extLst>
          </p:cNvPr>
          <p:cNvSpPr>
            <a:spLocks noGrp="1"/>
          </p:cNvSpPr>
          <p:nvPr>
            <p:ph type="pic" sz="quarter" idx="16" hasCustomPrompt="1"/>
          </p:nvPr>
        </p:nvSpPr>
        <p:spPr>
          <a:xfrm>
            <a:off x="6210300" y="1828800"/>
            <a:ext cx="5524500" cy="4572000"/>
          </a:xfrm>
          <a:prstGeom prst="rect">
            <a:avLst/>
          </a:prstGeom>
          <a:noFill/>
        </p:spPr>
        <p:txBody>
          <a:bodyPr anchor="b"/>
          <a:lstStyle>
            <a:lvl1pPr algn="r">
              <a:defRPr sz="1100">
                <a:solidFill>
                  <a:schemeClr val="tx2"/>
                </a:solidFill>
              </a:defRPr>
            </a:lvl1pPr>
          </a:lstStyle>
          <a:p>
            <a:r>
              <a:rPr lang="nl-NL"/>
              <a:t>Click on the icon to insert image</a:t>
            </a:r>
            <a:endParaRPr lang="nl-NL" dirty="0"/>
          </a:p>
        </p:txBody>
      </p:sp>
      <p:sp>
        <p:nvSpPr>
          <p:cNvPr id="8" name="Title 1">
            <a:extLst>
              <a:ext uri="{FF2B5EF4-FFF2-40B4-BE49-F238E27FC236}">
                <a16:creationId xmlns:a16="http://schemas.microsoft.com/office/drawing/2014/main" id="{834B9CBD-AF1F-4C24-B1D3-A7A9BEC7EF9F}"/>
              </a:ext>
            </a:extLst>
          </p:cNvPr>
          <p:cNvSpPr>
            <a:spLocks noGrp="1"/>
          </p:cNvSpPr>
          <p:nvPr>
            <p:ph type="title" hasCustomPrompt="1"/>
          </p:nvPr>
        </p:nvSpPr>
        <p:spPr>
          <a:xfrm>
            <a:off x="457200" y="914400"/>
            <a:ext cx="11277600" cy="685799"/>
          </a:xfrm>
        </p:spPr>
        <p:txBody>
          <a:bodyPr/>
          <a:lstStyle/>
          <a:p>
            <a:r>
              <a:rPr lang="nl-NL"/>
              <a:t>Two image slide title</a:t>
            </a:r>
            <a:endParaRPr lang="nl-NL" dirty="0"/>
          </a:p>
        </p:txBody>
      </p:sp>
      <p:sp>
        <p:nvSpPr>
          <p:cNvPr id="10" name="Date Placeholder 2">
            <a:extLst>
              <a:ext uri="{FF2B5EF4-FFF2-40B4-BE49-F238E27FC236}">
                <a16:creationId xmlns:a16="http://schemas.microsoft.com/office/drawing/2014/main" id="{9ADB8E11-AF01-4EEB-8E7C-CFE5ACF71C9F}"/>
              </a:ext>
            </a:extLst>
          </p:cNvPr>
          <p:cNvSpPr>
            <a:spLocks noGrp="1"/>
          </p:cNvSpPr>
          <p:nvPr>
            <p:ph type="dt" sz="half" idx="10"/>
          </p:nvPr>
        </p:nvSpPr>
        <p:spPr>
          <a:xfrm>
            <a:off x="9067800" y="6446837"/>
            <a:ext cx="1714500" cy="365125"/>
          </a:xfrm>
        </p:spPr>
        <p:txBody>
          <a:bodyPr/>
          <a:lstStyle/>
          <a:p>
            <a:fld id="{F31E42D4-B472-4D33-8D3D-6F0C0E7887EA}" type="datetime3">
              <a:rPr lang="nl-NL" smtClean="0"/>
              <a:t>15/8/23</a:t>
            </a:fld>
            <a:endParaRPr lang="nl-NL" dirty="0"/>
          </a:p>
        </p:txBody>
      </p:sp>
      <p:sp>
        <p:nvSpPr>
          <p:cNvPr id="11" name="Footer Placeholder 3">
            <a:extLst>
              <a:ext uri="{FF2B5EF4-FFF2-40B4-BE49-F238E27FC236}">
                <a16:creationId xmlns:a16="http://schemas.microsoft.com/office/drawing/2014/main" id="{BFB8E6AE-CE09-47D7-920B-FDC64A53DE8B}"/>
              </a:ext>
            </a:extLst>
          </p:cNvPr>
          <p:cNvSpPr>
            <a:spLocks noGrp="1"/>
          </p:cNvSpPr>
          <p:nvPr>
            <p:ph type="ftr" sz="quarter" idx="11"/>
          </p:nvPr>
        </p:nvSpPr>
        <p:spPr>
          <a:xfrm>
            <a:off x="457200" y="6446837"/>
            <a:ext cx="1676400" cy="365125"/>
          </a:xfrm>
        </p:spPr>
        <p:txBody>
          <a:bodyPr/>
          <a:lstStyle/>
          <a:p>
            <a:r>
              <a:rPr lang="nl-NL"/>
              <a:t>© Arcadis 2022</a:t>
            </a:r>
            <a:endParaRPr lang="nl-NL" dirty="0"/>
          </a:p>
        </p:txBody>
      </p:sp>
      <p:sp>
        <p:nvSpPr>
          <p:cNvPr id="12" name="Slide Number Placeholder 4">
            <a:extLst>
              <a:ext uri="{FF2B5EF4-FFF2-40B4-BE49-F238E27FC236}">
                <a16:creationId xmlns:a16="http://schemas.microsoft.com/office/drawing/2014/main" id="{A0F11B9D-7BF2-45D1-ABB7-7D17F89B6747}"/>
              </a:ext>
            </a:extLst>
          </p:cNvPr>
          <p:cNvSpPr>
            <a:spLocks noGrp="1"/>
          </p:cNvSpPr>
          <p:nvPr>
            <p:ph type="sldNum" sz="quarter" idx="12"/>
          </p:nvPr>
        </p:nvSpPr>
        <p:spPr>
          <a:xfrm>
            <a:off x="11010900" y="6446837"/>
            <a:ext cx="723900" cy="365125"/>
          </a:xfrm>
        </p:spPr>
        <p:txBody>
          <a:bodyPr/>
          <a:lstStyle/>
          <a:p>
            <a:fld id="{2FE63AA4-120D-435A-A130-F49443AF7CBF}" type="slidenum">
              <a:rPr lang="nl-NL" smtClean="0"/>
              <a:pPr/>
              <a:t>‹nr.›</a:t>
            </a:fld>
            <a:endParaRPr lang="nl-NL" dirty="0"/>
          </a:p>
        </p:txBody>
      </p:sp>
      <p:pic>
        <p:nvPicPr>
          <p:cNvPr id="13" name="Picture 12">
            <a:extLst>
              <a:ext uri="{FF2B5EF4-FFF2-40B4-BE49-F238E27FC236}">
                <a16:creationId xmlns:a16="http://schemas.microsoft.com/office/drawing/2014/main" id="{88BD6C6B-CE11-4D0F-9437-0FE856035242}"/>
              </a:ext>
            </a:extLst>
          </p:cNvPr>
          <p:cNvPicPr>
            <a:picLocks noChangeAspect="1"/>
          </p:cNvPicPr>
          <p:nvPr userDrawn="1"/>
        </p:nvPicPr>
        <p:blipFill>
          <a:blip r:embed="rId2"/>
          <a:stretch>
            <a:fillRect/>
          </a:stretch>
        </p:blipFill>
        <p:spPr>
          <a:xfrm>
            <a:off x="10236200" y="457200"/>
            <a:ext cx="1498600" cy="228631"/>
          </a:xfrm>
          <a:prstGeom prst="rect">
            <a:avLst/>
          </a:prstGeom>
        </p:spPr>
      </p:pic>
    </p:spTree>
    <p:extLst>
      <p:ext uri="{BB962C8B-B14F-4D97-AF65-F5344CB8AC3E}">
        <p14:creationId xmlns:p14="http://schemas.microsoft.com/office/powerpoint/2010/main" val="377841770"/>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F0A481-AFC3-4B48-A5A1-24BC5FA60557}"/>
              </a:ext>
            </a:extLst>
          </p:cNvPr>
          <p:cNvSpPr>
            <a:spLocks noGrp="1"/>
          </p:cNvSpPr>
          <p:nvPr>
            <p:ph type="title" hasCustomPrompt="1"/>
          </p:nvPr>
        </p:nvSpPr>
        <p:spPr/>
        <p:txBody>
          <a:bodyPr/>
          <a:lstStyle/>
          <a:p>
            <a:r>
              <a:rPr lang="nl-NL"/>
              <a:t>Click to edit Title</a:t>
            </a:r>
            <a:endParaRPr lang="nl-NL" dirty="0"/>
          </a:p>
        </p:txBody>
      </p:sp>
      <p:sp>
        <p:nvSpPr>
          <p:cNvPr id="3" name="Date Placeholder 2">
            <a:extLst>
              <a:ext uri="{FF2B5EF4-FFF2-40B4-BE49-F238E27FC236}">
                <a16:creationId xmlns:a16="http://schemas.microsoft.com/office/drawing/2014/main" id="{4514831D-50B6-45FD-858A-076E5021FB3F}"/>
              </a:ext>
            </a:extLst>
          </p:cNvPr>
          <p:cNvSpPr>
            <a:spLocks noGrp="1"/>
          </p:cNvSpPr>
          <p:nvPr>
            <p:ph type="dt" sz="half" idx="10"/>
          </p:nvPr>
        </p:nvSpPr>
        <p:spPr/>
        <p:txBody>
          <a:bodyPr/>
          <a:lstStyle/>
          <a:p>
            <a:fld id="{F31E42D4-B472-4D33-8D3D-6F0C0E7887EA}" type="datetime3">
              <a:rPr lang="nl-NL" smtClean="0"/>
              <a:t>15/8/23</a:t>
            </a:fld>
            <a:endParaRPr lang="nl-NL" dirty="0"/>
          </a:p>
        </p:txBody>
      </p:sp>
      <p:sp>
        <p:nvSpPr>
          <p:cNvPr id="4" name="Footer Placeholder 3">
            <a:extLst>
              <a:ext uri="{FF2B5EF4-FFF2-40B4-BE49-F238E27FC236}">
                <a16:creationId xmlns:a16="http://schemas.microsoft.com/office/drawing/2014/main" id="{3269FDED-66EB-4FC3-8D66-FDC7FA759C7B}"/>
              </a:ext>
            </a:extLst>
          </p:cNvPr>
          <p:cNvSpPr>
            <a:spLocks noGrp="1"/>
          </p:cNvSpPr>
          <p:nvPr>
            <p:ph type="ftr" sz="quarter" idx="11"/>
          </p:nvPr>
        </p:nvSpPr>
        <p:spPr/>
        <p:txBody>
          <a:bodyPr/>
          <a:lstStyle/>
          <a:p>
            <a:r>
              <a:rPr lang="nl-NL"/>
              <a:t>© Arcadis 2022</a:t>
            </a:r>
            <a:endParaRPr lang="nl-NL" dirty="0"/>
          </a:p>
        </p:txBody>
      </p:sp>
      <p:sp>
        <p:nvSpPr>
          <p:cNvPr id="5" name="Slide Number Placeholder 4">
            <a:extLst>
              <a:ext uri="{FF2B5EF4-FFF2-40B4-BE49-F238E27FC236}">
                <a16:creationId xmlns:a16="http://schemas.microsoft.com/office/drawing/2014/main" id="{79847767-2113-42C2-896C-F0DEFDF4C61D}"/>
              </a:ext>
            </a:extLst>
          </p:cNvPr>
          <p:cNvSpPr>
            <a:spLocks noGrp="1"/>
          </p:cNvSpPr>
          <p:nvPr>
            <p:ph type="sldNum" sz="quarter" idx="12"/>
          </p:nvPr>
        </p:nvSpPr>
        <p:spPr/>
        <p:txBody>
          <a:bodyPr/>
          <a:lstStyle/>
          <a:p>
            <a:fld id="{2FE63AA4-120D-435A-A130-F49443AF7CBF}" type="slidenum">
              <a:rPr lang="nl-NL" smtClean="0"/>
              <a:pPr/>
              <a:t>‹nr.›</a:t>
            </a:fld>
            <a:endParaRPr lang="nl-NL" dirty="0"/>
          </a:p>
        </p:txBody>
      </p:sp>
      <p:pic>
        <p:nvPicPr>
          <p:cNvPr id="9" name="Picture 8">
            <a:extLst>
              <a:ext uri="{FF2B5EF4-FFF2-40B4-BE49-F238E27FC236}">
                <a16:creationId xmlns:a16="http://schemas.microsoft.com/office/drawing/2014/main" id="{B678EC24-1B0B-4063-90EF-2B01EE915F3B}"/>
              </a:ext>
            </a:extLst>
          </p:cNvPr>
          <p:cNvPicPr>
            <a:picLocks noChangeAspect="1"/>
          </p:cNvPicPr>
          <p:nvPr userDrawn="1"/>
        </p:nvPicPr>
        <p:blipFill>
          <a:blip r:embed="rId2"/>
          <a:stretch>
            <a:fillRect/>
          </a:stretch>
        </p:blipFill>
        <p:spPr>
          <a:xfrm>
            <a:off x="10236200" y="457200"/>
            <a:ext cx="1498600" cy="228631"/>
          </a:xfrm>
          <a:prstGeom prst="rect">
            <a:avLst/>
          </a:prstGeom>
        </p:spPr>
      </p:pic>
    </p:spTree>
    <p:extLst>
      <p:ext uri="{BB962C8B-B14F-4D97-AF65-F5344CB8AC3E}">
        <p14:creationId xmlns:p14="http://schemas.microsoft.com/office/powerpoint/2010/main" val="211451840"/>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Content Layout - Multi-image with ico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8DF063-B0BD-4053-ADC6-99766F39F9D0}"/>
              </a:ext>
            </a:extLst>
          </p:cNvPr>
          <p:cNvSpPr>
            <a:spLocks noGrp="1"/>
          </p:cNvSpPr>
          <p:nvPr>
            <p:ph type="title" hasCustomPrompt="1"/>
          </p:nvPr>
        </p:nvSpPr>
        <p:spPr>
          <a:xfrm>
            <a:off x="457200" y="914400"/>
            <a:ext cx="4572000" cy="685799"/>
          </a:xfrm>
        </p:spPr>
        <p:txBody>
          <a:bodyPr/>
          <a:lstStyle/>
          <a:p>
            <a:r>
              <a:rPr lang="nl-NL"/>
              <a:t>Click to edit Title</a:t>
            </a:r>
            <a:endParaRPr lang="nl-NL" dirty="0"/>
          </a:p>
        </p:txBody>
      </p:sp>
      <p:sp>
        <p:nvSpPr>
          <p:cNvPr id="3" name="Date Placeholder 2">
            <a:extLst>
              <a:ext uri="{FF2B5EF4-FFF2-40B4-BE49-F238E27FC236}">
                <a16:creationId xmlns:a16="http://schemas.microsoft.com/office/drawing/2014/main" id="{329F2E6C-2AC3-46CC-ADD7-FBC44617D1DB}"/>
              </a:ext>
            </a:extLst>
          </p:cNvPr>
          <p:cNvSpPr>
            <a:spLocks noGrp="1"/>
          </p:cNvSpPr>
          <p:nvPr>
            <p:ph type="dt" sz="half" idx="10"/>
          </p:nvPr>
        </p:nvSpPr>
        <p:spPr/>
        <p:txBody>
          <a:bodyPr/>
          <a:lstStyle/>
          <a:p>
            <a:fld id="{F31E42D4-B472-4D33-8D3D-6F0C0E7887EA}" type="datetime3">
              <a:rPr lang="nl-NL" smtClean="0"/>
              <a:t>15/8/23</a:t>
            </a:fld>
            <a:endParaRPr lang="nl-NL" dirty="0"/>
          </a:p>
        </p:txBody>
      </p:sp>
      <p:sp>
        <p:nvSpPr>
          <p:cNvPr id="4" name="Footer Placeholder 3">
            <a:extLst>
              <a:ext uri="{FF2B5EF4-FFF2-40B4-BE49-F238E27FC236}">
                <a16:creationId xmlns:a16="http://schemas.microsoft.com/office/drawing/2014/main" id="{B97CFF94-9D68-4764-B509-2DFCB7037418}"/>
              </a:ext>
            </a:extLst>
          </p:cNvPr>
          <p:cNvSpPr>
            <a:spLocks noGrp="1"/>
          </p:cNvSpPr>
          <p:nvPr>
            <p:ph type="ftr" sz="quarter" idx="11"/>
          </p:nvPr>
        </p:nvSpPr>
        <p:spPr/>
        <p:txBody>
          <a:bodyPr/>
          <a:lstStyle/>
          <a:p>
            <a:r>
              <a:rPr lang="nl-NL"/>
              <a:t>© Arcadis 2022</a:t>
            </a:r>
            <a:endParaRPr lang="nl-NL" dirty="0"/>
          </a:p>
        </p:txBody>
      </p:sp>
      <p:sp>
        <p:nvSpPr>
          <p:cNvPr id="5" name="Slide Number Placeholder 4">
            <a:extLst>
              <a:ext uri="{FF2B5EF4-FFF2-40B4-BE49-F238E27FC236}">
                <a16:creationId xmlns:a16="http://schemas.microsoft.com/office/drawing/2014/main" id="{827E121F-6096-426B-8D0F-9FEB96CC14B6}"/>
              </a:ext>
            </a:extLst>
          </p:cNvPr>
          <p:cNvSpPr>
            <a:spLocks noGrp="1"/>
          </p:cNvSpPr>
          <p:nvPr>
            <p:ph type="sldNum" sz="quarter" idx="12"/>
          </p:nvPr>
        </p:nvSpPr>
        <p:spPr/>
        <p:txBody>
          <a:bodyPr/>
          <a:lstStyle/>
          <a:p>
            <a:fld id="{2FE63AA4-120D-435A-A130-F49443AF7CBF}" type="slidenum">
              <a:rPr lang="nl-NL" smtClean="0"/>
              <a:pPr/>
              <a:t>‹nr.›</a:t>
            </a:fld>
            <a:endParaRPr lang="nl-NL" dirty="0"/>
          </a:p>
        </p:txBody>
      </p:sp>
      <p:sp>
        <p:nvSpPr>
          <p:cNvPr id="8" name="Text Placeholder 16">
            <a:extLst>
              <a:ext uri="{FF2B5EF4-FFF2-40B4-BE49-F238E27FC236}">
                <a16:creationId xmlns:a16="http://schemas.microsoft.com/office/drawing/2014/main" id="{8F504382-8ECA-4BCC-BB7E-448D5DB4B912}"/>
              </a:ext>
            </a:extLst>
          </p:cNvPr>
          <p:cNvSpPr>
            <a:spLocks noGrp="1"/>
          </p:cNvSpPr>
          <p:nvPr>
            <p:ph type="body" sz="quarter" idx="14" hasCustomPrompt="1"/>
          </p:nvPr>
        </p:nvSpPr>
        <p:spPr>
          <a:xfrm>
            <a:off x="457200" y="1600200"/>
            <a:ext cx="4572000" cy="2050473"/>
          </a:xfrm>
          <a:prstGeom prst="rect">
            <a:avLst/>
          </a:prstGeom>
        </p:spPr>
        <p:txBody>
          <a:bodyPr lIns="0" tIns="0" rIns="0" bIns="0">
            <a:noAutofit/>
          </a:bodyPr>
          <a:lstStyle>
            <a:lvl1pPr>
              <a:lnSpc>
                <a:spcPct val="90000"/>
              </a:lnSpc>
              <a:spcBef>
                <a:spcPts val="600"/>
              </a:spcBef>
              <a:spcAft>
                <a:spcPts val="1200"/>
              </a:spcAft>
              <a:defRPr sz="1800" b="1">
                <a:solidFill>
                  <a:schemeClr val="tx1"/>
                </a:solidFill>
              </a:defRPr>
            </a:lvl1pPr>
          </a:lstStyle>
          <a:p>
            <a:pPr lvl="0"/>
            <a:r>
              <a:rPr lang="nl-NL"/>
              <a:t>Click to add text </a:t>
            </a:r>
            <a:endParaRPr lang="nl-NL" dirty="0"/>
          </a:p>
        </p:txBody>
      </p:sp>
      <p:sp>
        <p:nvSpPr>
          <p:cNvPr id="9" name="Picture Placeholder 3">
            <a:extLst>
              <a:ext uri="{FF2B5EF4-FFF2-40B4-BE49-F238E27FC236}">
                <a16:creationId xmlns:a16="http://schemas.microsoft.com/office/drawing/2014/main" id="{63CBCC71-2452-4503-B1A4-108D5F857D15}"/>
              </a:ext>
            </a:extLst>
          </p:cNvPr>
          <p:cNvSpPr>
            <a:spLocks noGrp="1"/>
          </p:cNvSpPr>
          <p:nvPr>
            <p:ph type="pic" sz="quarter" idx="16" hasCustomPrompt="1"/>
          </p:nvPr>
        </p:nvSpPr>
        <p:spPr>
          <a:xfrm>
            <a:off x="5257800" y="3886200"/>
            <a:ext cx="6477000" cy="2514600"/>
          </a:xfrm>
          <a:prstGeom prst="rect">
            <a:avLst/>
          </a:prstGeom>
          <a:noFill/>
        </p:spPr>
        <p:txBody>
          <a:bodyPr anchor="b"/>
          <a:lstStyle>
            <a:lvl1pPr algn="r">
              <a:defRPr sz="1100">
                <a:solidFill>
                  <a:schemeClr val="tx2"/>
                </a:solidFill>
              </a:defRPr>
            </a:lvl1pPr>
          </a:lstStyle>
          <a:p>
            <a:r>
              <a:rPr lang="nl-NL"/>
              <a:t>Click on the icon to insert an image</a:t>
            </a:r>
            <a:endParaRPr lang="nl-NL" dirty="0"/>
          </a:p>
        </p:txBody>
      </p:sp>
      <p:sp>
        <p:nvSpPr>
          <p:cNvPr id="10" name="Picture Placeholder 3">
            <a:extLst>
              <a:ext uri="{FF2B5EF4-FFF2-40B4-BE49-F238E27FC236}">
                <a16:creationId xmlns:a16="http://schemas.microsoft.com/office/drawing/2014/main" id="{E6D093F3-ED3C-4484-84B5-EAC2CCB96C43}"/>
              </a:ext>
            </a:extLst>
          </p:cNvPr>
          <p:cNvSpPr>
            <a:spLocks noGrp="1"/>
          </p:cNvSpPr>
          <p:nvPr>
            <p:ph type="pic" sz="quarter" idx="17" hasCustomPrompt="1"/>
          </p:nvPr>
        </p:nvSpPr>
        <p:spPr>
          <a:xfrm>
            <a:off x="5257800" y="914400"/>
            <a:ext cx="6477000" cy="2743200"/>
          </a:xfrm>
          <a:prstGeom prst="rect">
            <a:avLst/>
          </a:prstGeom>
          <a:noFill/>
        </p:spPr>
        <p:txBody>
          <a:bodyPr anchor="b"/>
          <a:lstStyle>
            <a:lvl1pPr algn="r">
              <a:defRPr sz="1100">
                <a:solidFill>
                  <a:schemeClr val="tx2"/>
                </a:solidFill>
              </a:defRPr>
            </a:lvl1pPr>
          </a:lstStyle>
          <a:p>
            <a:r>
              <a:rPr lang="nl-NL"/>
              <a:t>Click on the icon to insert an image</a:t>
            </a:r>
            <a:endParaRPr lang="nl-NL" dirty="0"/>
          </a:p>
        </p:txBody>
      </p:sp>
      <p:sp>
        <p:nvSpPr>
          <p:cNvPr id="11" name="Text Placeholder 16">
            <a:extLst>
              <a:ext uri="{FF2B5EF4-FFF2-40B4-BE49-F238E27FC236}">
                <a16:creationId xmlns:a16="http://schemas.microsoft.com/office/drawing/2014/main" id="{2898094A-56AA-4694-83D1-C0FA897C3387}"/>
              </a:ext>
            </a:extLst>
          </p:cNvPr>
          <p:cNvSpPr>
            <a:spLocks noGrp="1"/>
          </p:cNvSpPr>
          <p:nvPr>
            <p:ph type="body" sz="quarter" idx="18" hasCustomPrompt="1"/>
          </p:nvPr>
        </p:nvSpPr>
        <p:spPr>
          <a:xfrm>
            <a:off x="1409700" y="3893126"/>
            <a:ext cx="3619500" cy="678874"/>
          </a:xfrm>
          <a:prstGeom prst="rect">
            <a:avLst/>
          </a:prstGeom>
        </p:spPr>
        <p:txBody>
          <a:bodyPr lIns="0" tIns="0" rIns="0" bIns="0">
            <a:noAutofit/>
          </a:bodyPr>
          <a:lstStyle>
            <a:lvl1pPr>
              <a:lnSpc>
                <a:spcPct val="90000"/>
              </a:lnSpc>
              <a:spcBef>
                <a:spcPts val="600"/>
              </a:spcBef>
              <a:spcAft>
                <a:spcPts val="1200"/>
              </a:spcAft>
              <a:defRPr sz="1400" b="0">
                <a:solidFill>
                  <a:schemeClr val="tx1"/>
                </a:solidFill>
              </a:defRPr>
            </a:lvl1pPr>
          </a:lstStyle>
          <a:p>
            <a:pPr lvl="0"/>
            <a:r>
              <a:rPr lang="nl-NL"/>
              <a:t>Click to add text </a:t>
            </a:r>
            <a:endParaRPr lang="nl-NL" dirty="0"/>
          </a:p>
        </p:txBody>
      </p:sp>
      <p:sp>
        <p:nvSpPr>
          <p:cNvPr id="12" name="Text Placeholder 16">
            <a:extLst>
              <a:ext uri="{FF2B5EF4-FFF2-40B4-BE49-F238E27FC236}">
                <a16:creationId xmlns:a16="http://schemas.microsoft.com/office/drawing/2014/main" id="{EACB6B04-7D78-420C-A227-6088AB0653CE}"/>
              </a:ext>
            </a:extLst>
          </p:cNvPr>
          <p:cNvSpPr>
            <a:spLocks noGrp="1"/>
          </p:cNvSpPr>
          <p:nvPr>
            <p:ph type="body" sz="quarter" idx="19" hasCustomPrompt="1"/>
          </p:nvPr>
        </p:nvSpPr>
        <p:spPr>
          <a:xfrm>
            <a:off x="1409700" y="4800600"/>
            <a:ext cx="3619500" cy="678874"/>
          </a:xfrm>
          <a:prstGeom prst="rect">
            <a:avLst/>
          </a:prstGeom>
        </p:spPr>
        <p:txBody>
          <a:bodyPr lIns="0" tIns="0" rIns="0" bIns="0">
            <a:noAutofit/>
          </a:bodyPr>
          <a:lstStyle>
            <a:lvl1pPr>
              <a:lnSpc>
                <a:spcPct val="90000"/>
              </a:lnSpc>
              <a:spcBef>
                <a:spcPts val="600"/>
              </a:spcBef>
              <a:spcAft>
                <a:spcPts val="1200"/>
              </a:spcAft>
              <a:defRPr sz="1400" b="0">
                <a:solidFill>
                  <a:schemeClr val="tx1"/>
                </a:solidFill>
              </a:defRPr>
            </a:lvl1pPr>
          </a:lstStyle>
          <a:p>
            <a:pPr lvl="0"/>
            <a:r>
              <a:rPr lang="nl-NL"/>
              <a:t>Click to add text </a:t>
            </a:r>
            <a:endParaRPr lang="nl-NL" dirty="0"/>
          </a:p>
        </p:txBody>
      </p:sp>
      <p:sp>
        <p:nvSpPr>
          <p:cNvPr id="13" name="Text Placeholder 16">
            <a:extLst>
              <a:ext uri="{FF2B5EF4-FFF2-40B4-BE49-F238E27FC236}">
                <a16:creationId xmlns:a16="http://schemas.microsoft.com/office/drawing/2014/main" id="{635274F4-DEFE-4EDD-B848-9F30F5BF1BC8}"/>
              </a:ext>
            </a:extLst>
          </p:cNvPr>
          <p:cNvSpPr>
            <a:spLocks noGrp="1"/>
          </p:cNvSpPr>
          <p:nvPr>
            <p:ph type="body" sz="quarter" idx="20" hasCustomPrompt="1"/>
          </p:nvPr>
        </p:nvSpPr>
        <p:spPr>
          <a:xfrm>
            <a:off x="1409700" y="5715000"/>
            <a:ext cx="3619500" cy="678874"/>
          </a:xfrm>
          <a:prstGeom prst="rect">
            <a:avLst/>
          </a:prstGeom>
        </p:spPr>
        <p:txBody>
          <a:bodyPr lIns="0" tIns="0" rIns="0" bIns="0">
            <a:noAutofit/>
          </a:bodyPr>
          <a:lstStyle>
            <a:lvl1pPr>
              <a:lnSpc>
                <a:spcPct val="90000"/>
              </a:lnSpc>
              <a:spcBef>
                <a:spcPts val="600"/>
              </a:spcBef>
              <a:spcAft>
                <a:spcPts val="1200"/>
              </a:spcAft>
              <a:defRPr sz="1400" b="0">
                <a:solidFill>
                  <a:schemeClr val="tx1"/>
                </a:solidFill>
              </a:defRPr>
            </a:lvl1pPr>
          </a:lstStyle>
          <a:p>
            <a:pPr lvl="0"/>
            <a:r>
              <a:rPr lang="nl-NL"/>
              <a:t>Click to add text </a:t>
            </a:r>
            <a:endParaRPr lang="nl-NL" dirty="0"/>
          </a:p>
        </p:txBody>
      </p:sp>
      <p:sp>
        <p:nvSpPr>
          <p:cNvPr id="14" name="Picture Placeholder 3">
            <a:extLst>
              <a:ext uri="{FF2B5EF4-FFF2-40B4-BE49-F238E27FC236}">
                <a16:creationId xmlns:a16="http://schemas.microsoft.com/office/drawing/2014/main" id="{8EF84345-26F4-F84C-999E-35292B5BB422}"/>
              </a:ext>
            </a:extLst>
          </p:cNvPr>
          <p:cNvSpPr>
            <a:spLocks noGrp="1"/>
          </p:cNvSpPr>
          <p:nvPr>
            <p:ph type="pic" sz="quarter" idx="21" hasCustomPrompt="1"/>
          </p:nvPr>
        </p:nvSpPr>
        <p:spPr>
          <a:xfrm>
            <a:off x="457200" y="3886200"/>
            <a:ext cx="723900" cy="685801"/>
          </a:xfrm>
          <a:prstGeom prst="rect">
            <a:avLst/>
          </a:prstGeom>
          <a:noFill/>
        </p:spPr>
        <p:txBody>
          <a:bodyPr anchor="b"/>
          <a:lstStyle>
            <a:lvl1pPr algn="r">
              <a:defRPr sz="1100">
                <a:solidFill>
                  <a:schemeClr val="tx2"/>
                </a:solidFill>
              </a:defRPr>
            </a:lvl1pPr>
          </a:lstStyle>
          <a:p>
            <a:r>
              <a:rPr lang="nl-NL"/>
              <a:t>Click to insert an icon</a:t>
            </a:r>
            <a:endParaRPr lang="nl-NL" dirty="0"/>
          </a:p>
        </p:txBody>
      </p:sp>
      <p:sp>
        <p:nvSpPr>
          <p:cNvPr id="15" name="Picture Placeholder 3">
            <a:extLst>
              <a:ext uri="{FF2B5EF4-FFF2-40B4-BE49-F238E27FC236}">
                <a16:creationId xmlns:a16="http://schemas.microsoft.com/office/drawing/2014/main" id="{196A5646-1541-2D4E-A431-0119CA2409B3}"/>
              </a:ext>
            </a:extLst>
          </p:cNvPr>
          <p:cNvSpPr>
            <a:spLocks noGrp="1"/>
          </p:cNvSpPr>
          <p:nvPr>
            <p:ph type="pic" sz="quarter" idx="22" hasCustomPrompt="1"/>
          </p:nvPr>
        </p:nvSpPr>
        <p:spPr>
          <a:xfrm>
            <a:off x="457200" y="4800600"/>
            <a:ext cx="723900" cy="685801"/>
          </a:xfrm>
          <a:prstGeom prst="rect">
            <a:avLst/>
          </a:prstGeom>
          <a:noFill/>
        </p:spPr>
        <p:txBody>
          <a:bodyPr anchor="b"/>
          <a:lstStyle>
            <a:lvl1pPr algn="r">
              <a:defRPr sz="1100">
                <a:solidFill>
                  <a:schemeClr val="tx2"/>
                </a:solidFill>
              </a:defRPr>
            </a:lvl1pPr>
          </a:lstStyle>
          <a:p>
            <a:r>
              <a:rPr lang="nl-NL"/>
              <a:t>Click to insert an icon</a:t>
            </a:r>
            <a:endParaRPr lang="nl-NL" dirty="0"/>
          </a:p>
        </p:txBody>
      </p:sp>
      <p:sp>
        <p:nvSpPr>
          <p:cNvPr id="16" name="Picture Placeholder 3">
            <a:extLst>
              <a:ext uri="{FF2B5EF4-FFF2-40B4-BE49-F238E27FC236}">
                <a16:creationId xmlns:a16="http://schemas.microsoft.com/office/drawing/2014/main" id="{8599404F-9789-6D40-8749-27B4FA390422}"/>
              </a:ext>
            </a:extLst>
          </p:cNvPr>
          <p:cNvSpPr>
            <a:spLocks noGrp="1"/>
          </p:cNvSpPr>
          <p:nvPr>
            <p:ph type="pic" sz="quarter" idx="23" hasCustomPrompt="1"/>
          </p:nvPr>
        </p:nvSpPr>
        <p:spPr>
          <a:xfrm>
            <a:off x="457200" y="5715000"/>
            <a:ext cx="723900" cy="685801"/>
          </a:xfrm>
          <a:prstGeom prst="rect">
            <a:avLst/>
          </a:prstGeom>
          <a:noFill/>
        </p:spPr>
        <p:txBody>
          <a:bodyPr anchor="b"/>
          <a:lstStyle>
            <a:lvl1pPr algn="r">
              <a:defRPr sz="1100">
                <a:solidFill>
                  <a:schemeClr val="tx2"/>
                </a:solidFill>
              </a:defRPr>
            </a:lvl1pPr>
          </a:lstStyle>
          <a:p>
            <a:r>
              <a:rPr lang="nl-NL"/>
              <a:t>Click to insert an icon</a:t>
            </a:r>
            <a:endParaRPr lang="nl-NL" dirty="0"/>
          </a:p>
        </p:txBody>
      </p:sp>
      <p:pic>
        <p:nvPicPr>
          <p:cNvPr id="17" name="Picture 16">
            <a:extLst>
              <a:ext uri="{FF2B5EF4-FFF2-40B4-BE49-F238E27FC236}">
                <a16:creationId xmlns:a16="http://schemas.microsoft.com/office/drawing/2014/main" id="{A40A85FF-25E8-1A40-83BB-9282DF1D5BD1}"/>
              </a:ext>
            </a:extLst>
          </p:cNvPr>
          <p:cNvPicPr>
            <a:picLocks noChangeAspect="1"/>
          </p:cNvPicPr>
          <p:nvPr userDrawn="1"/>
        </p:nvPicPr>
        <p:blipFill>
          <a:blip r:embed="rId2"/>
          <a:stretch>
            <a:fillRect/>
          </a:stretch>
        </p:blipFill>
        <p:spPr>
          <a:xfrm>
            <a:off x="10236200" y="457200"/>
            <a:ext cx="1498600" cy="228631"/>
          </a:xfrm>
          <a:prstGeom prst="rect">
            <a:avLst/>
          </a:prstGeom>
        </p:spPr>
      </p:pic>
    </p:spTree>
    <p:extLst>
      <p:ext uri="{BB962C8B-B14F-4D97-AF65-F5344CB8AC3E}">
        <p14:creationId xmlns:p14="http://schemas.microsoft.com/office/powerpoint/2010/main" val="8056799"/>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Multi-image slide with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8DF063-B0BD-4053-ADC6-99766F39F9D0}"/>
              </a:ext>
            </a:extLst>
          </p:cNvPr>
          <p:cNvSpPr>
            <a:spLocks noGrp="1"/>
          </p:cNvSpPr>
          <p:nvPr>
            <p:ph type="title" hasCustomPrompt="1"/>
          </p:nvPr>
        </p:nvSpPr>
        <p:spPr>
          <a:xfrm>
            <a:off x="457200" y="3886201"/>
            <a:ext cx="4572000" cy="685799"/>
          </a:xfrm>
        </p:spPr>
        <p:txBody>
          <a:bodyPr/>
          <a:lstStyle/>
          <a:p>
            <a:r>
              <a:rPr lang="nl-NL"/>
              <a:t>Multi image slide title</a:t>
            </a:r>
            <a:endParaRPr lang="nl-NL" dirty="0"/>
          </a:p>
        </p:txBody>
      </p:sp>
      <p:sp>
        <p:nvSpPr>
          <p:cNvPr id="3" name="Date Placeholder 2">
            <a:extLst>
              <a:ext uri="{FF2B5EF4-FFF2-40B4-BE49-F238E27FC236}">
                <a16:creationId xmlns:a16="http://schemas.microsoft.com/office/drawing/2014/main" id="{329F2E6C-2AC3-46CC-ADD7-FBC44617D1DB}"/>
              </a:ext>
            </a:extLst>
          </p:cNvPr>
          <p:cNvSpPr>
            <a:spLocks noGrp="1"/>
          </p:cNvSpPr>
          <p:nvPr>
            <p:ph type="dt" sz="half" idx="10"/>
          </p:nvPr>
        </p:nvSpPr>
        <p:spPr/>
        <p:txBody>
          <a:bodyPr/>
          <a:lstStyle/>
          <a:p>
            <a:fld id="{F31E42D4-B472-4D33-8D3D-6F0C0E7887EA}" type="datetime3">
              <a:rPr lang="nl-NL" smtClean="0"/>
              <a:t>15/8/23</a:t>
            </a:fld>
            <a:endParaRPr lang="nl-NL" dirty="0"/>
          </a:p>
        </p:txBody>
      </p:sp>
      <p:sp>
        <p:nvSpPr>
          <p:cNvPr id="4" name="Footer Placeholder 3">
            <a:extLst>
              <a:ext uri="{FF2B5EF4-FFF2-40B4-BE49-F238E27FC236}">
                <a16:creationId xmlns:a16="http://schemas.microsoft.com/office/drawing/2014/main" id="{B97CFF94-9D68-4764-B509-2DFCB7037418}"/>
              </a:ext>
            </a:extLst>
          </p:cNvPr>
          <p:cNvSpPr>
            <a:spLocks noGrp="1"/>
          </p:cNvSpPr>
          <p:nvPr>
            <p:ph type="ftr" sz="quarter" idx="11"/>
          </p:nvPr>
        </p:nvSpPr>
        <p:spPr/>
        <p:txBody>
          <a:bodyPr/>
          <a:lstStyle/>
          <a:p>
            <a:r>
              <a:rPr lang="nl-NL"/>
              <a:t>© Arcadis 2022</a:t>
            </a:r>
            <a:endParaRPr lang="nl-NL" dirty="0"/>
          </a:p>
        </p:txBody>
      </p:sp>
      <p:sp>
        <p:nvSpPr>
          <p:cNvPr id="5" name="Slide Number Placeholder 4">
            <a:extLst>
              <a:ext uri="{FF2B5EF4-FFF2-40B4-BE49-F238E27FC236}">
                <a16:creationId xmlns:a16="http://schemas.microsoft.com/office/drawing/2014/main" id="{827E121F-6096-426B-8D0F-9FEB96CC14B6}"/>
              </a:ext>
            </a:extLst>
          </p:cNvPr>
          <p:cNvSpPr>
            <a:spLocks noGrp="1"/>
          </p:cNvSpPr>
          <p:nvPr>
            <p:ph type="sldNum" sz="quarter" idx="12"/>
          </p:nvPr>
        </p:nvSpPr>
        <p:spPr/>
        <p:txBody>
          <a:bodyPr/>
          <a:lstStyle/>
          <a:p>
            <a:fld id="{2FE63AA4-120D-435A-A130-F49443AF7CBF}" type="slidenum">
              <a:rPr lang="nl-NL" smtClean="0"/>
              <a:pPr/>
              <a:t>‹nr.›</a:t>
            </a:fld>
            <a:endParaRPr lang="nl-NL" dirty="0"/>
          </a:p>
        </p:txBody>
      </p:sp>
      <p:sp>
        <p:nvSpPr>
          <p:cNvPr id="8" name="Text Placeholder 16">
            <a:extLst>
              <a:ext uri="{FF2B5EF4-FFF2-40B4-BE49-F238E27FC236}">
                <a16:creationId xmlns:a16="http://schemas.microsoft.com/office/drawing/2014/main" id="{8F504382-8ECA-4BCC-BB7E-448D5DB4B912}"/>
              </a:ext>
            </a:extLst>
          </p:cNvPr>
          <p:cNvSpPr>
            <a:spLocks noGrp="1"/>
          </p:cNvSpPr>
          <p:nvPr>
            <p:ph type="body" sz="quarter" idx="14" hasCustomPrompt="1"/>
          </p:nvPr>
        </p:nvSpPr>
        <p:spPr>
          <a:xfrm>
            <a:off x="457200" y="5045412"/>
            <a:ext cx="4572000" cy="1126788"/>
          </a:xfrm>
          <a:prstGeom prst="rect">
            <a:avLst/>
          </a:prstGeom>
        </p:spPr>
        <p:txBody>
          <a:bodyPr lIns="0" tIns="0" rIns="0" bIns="0">
            <a:noAutofit/>
          </a:bodyPr>
          <a:lstStyle>
            <a:lvl1pPr>
              <a:lnSpc>
                <a:spcPct val="90000"/>
              </a:lnSpc>
              <a:spcBef>
                <a:spcPts val="600"/>
              </a:spcBef>
              <a:spcAft>
                <a:spcPts val="1200"/>
              </a:spcAft>
              <a:defRPr sz="1600" b="0">
                <a:solidFill>
                  <a:schemeClr val="tx1"/>
                </a:solidFill>
              </a:defRPr>
            </a:lvl1pPr>
          </a:lstStyle>
          <a:p>
            <a:pPr lvl="0"/>
            <a:r>
              <a:rPr lang="nl-NL"/>
              <a:t>Click to add text </a:t>
            </a:r>
            <a:endParaRPr lang="nl-NL" dirty="0"/>
          </a:p>
        </p:txBody>
      </p:sp>
      <p:sp>
        <p:nvSpPr>
          <p:cNvPr id="9" name="Picture Placeholder 3">
            <a:extLst>
              <a:ext uri="{FF2B5EF4-FFF2-40B4-BE49-F238E27FC236}">
                <a16:creationId xmlns:a16="http://schemas.microsoft.com/office/drawing/2014/main" id="{63CBCC71-2452-4503-B1A4-108D5F857D15}"/>
              </a:ext>
            </a:extLst>
          </p:cNvPr>
          <p:cNvSpPr>
            <a:spLocks noGrp="1"/>
          </p:cNvSpPr>
          <p:nvPr>
            <p:ph type="pic" sz="quarter" idx="16" hasCustomPrompt="1"/>
          </p:nvPr>
        </p:nvSpPr>
        <p:spPr>
          <a:xfrm>
            <a:off x="9067800" y="3886200"/>
            <a:ext cx="2667000" cy="2514600"/>
          </a:xfrm>
          <a:prstGeom prst="rect">
            <a:avLst/>
          </a:prstGeom>
          <a:noFill/>
        </p:spPr>
        <p:txBody>
          <a:bodyPr anchor="b"/>
          <a:lstStyle>
            <a:lvl1pPr algn="r">
              <a:defRPr sz="1100">
                <a:solidFill>
                  <a:schemeClr val="tx2"/>
                </a:solidFill>
              </a:defRPr>
            </a:lvl1pPr>
          </a:lstStyle>
          <a:p>
            <a:r>
              <a:rPr lang="nl-NL"/>
              <a:t>Click on the icon to insert an image</a:t>
            </a:r>
            <a:endParaRPr lang="nl-NL" dirty="0"/>
          </a:p>
        </p:txBody>
      </p:sp>
      <p:sp>
        <p:nvSpPr>
          <p:cNvPr id="10" name="Picture Placeholder 3">
            <a:extLst>
              <a:ext uri="{FF2B5EF4-FFF2-40B4-BE49-F238E27FC236}">
                <a16:creationId xmlns:a16="http://schemas.microsoft.com/office/drawing/2014/main" id="{E6D093F3-ED3C-4484-84B5-EAC2CCB96C43}"/>
              </a:ext>
            </a:extLst>
          </p:cNvPr>
          <p:cNvSpPr>
            <a:spLocks noGrp="1"/>
          </p:cNvSpPr>
          <p:nvPr>
            <p:ph type="pic" sz="quarter" idx="17" hasCustomPrompt="1"/>
          </p:nvPr>
        </p:nvSpPr>
        <p:spPr>
          <a:xfrm>
            <a:off x="6210300" y="914400"/>
            <a:ext cx="5524500" cy="2743200"/>
          </a:xfrm>
          <a:prstGeom prst="rect">
            <a:avLst/>
          </a:prstGeom>
          <a:noFill/>
        </p:spPr>
        <p:txBody>
          <a:bodyPr anchor="b"/>
          <a:lstStyle>
            <a:lvl1pPr algn="r">
              <a:defRPr sz="1100">
                <a:solidFill>
                  <a:schemeClr val="tx2"/>
                </a:solidFill>
              </a:defRPr>
            </a:lvl1pPr>
          </a:lstStyle>
          <a:p>
            <a:r>
              <a:rPr lang="nl-NL"/>
              <a:t>Click on the icon to insert an image</a:t>
            </a:r>
            <a:endParaRPr lang="nl-NL" dirty="0"/>
          </a:p>
        </p:txBody>
      </p:sp>
      <p:sp>
        <p:nvSpPr>
          <p:cNvPr id="14" name="Picture Placeholder 3">
            <a:extLst>
              <a:ext uri="{FF2B5EF4-FFF2-40B4-BE49-F238E27FC236}">
                <a16:creationId xmlns:a16="http://schemas.microsoft.com/office/drawing/2014/main" id="{B1434175-4EE8-4C23-B6F6-EB9CE5C8E243}"/>
              </a:ext>
            </a:extLst>
          </p:cNvPr>
          <p:cNvSpPr>
            <a:spLocks noGrp="1"/>
          </p:cNvSpPr>
          <p:nvPr>
            <p:ph type="pic" sz="quarter" idx="18" hasCustomPrompt="1"/>
          </p:nvPr>
        </p:nvSpPr>
        <p:spPr>
          <a:xfrm>
            <a:off x="6210300" y="3886200"/>
            <a:ext cx="2628900" cy="2514599"/>
          </a:xfrm>
          <a:prstGeom prst="rect">
            <a:avLst/>
          </a:prstGeom>
          <a:noFill/>
        </p:spPr>
        <p:txBody>
          <a:bodyPr anchor="b"/>
          <a:lstStyle>
            <a:lvl1pPr algn="r">
              <a:defRPr sz="1100">
                <a:solidFill>
                  <a:schemeClr val="tx2"/>
                </a:solidFill>
              </a:defRPr>
            </a:lvl1pPr>
          </a:lstStyle>
          <a:p>
            <a:r>
              <a:rPr lang="nl-NL"/>
              <a:t>Click on the icon to insert an image</a:t>
            </a:r>
            <a:endParaRPr lang="nl-NL" dirty="0"/>
          </a:p>
        </p:txBody>
      </p:sp>
      <p:sp>
        <p:nvSpPr>
          <p:cNvPr id="15" name="Picture Placeholder 3">
            <a:extLst>
              <a:ext uri="{FF2B5EF4-FFF2-40B4-BE49-F238E27FC236}">
                <a16:creationId xmlns:a16="http://schemas.microsoft.com/office/drawing/2014/main" id="{D8477AEF-69A9-4639-87C4-67E336371873}"/>
              </a:ext>
            </a:extLst>
          </p:cNvPr>
          <p:cNvSpPr>
            <a:spLocks noGrp="1"/>
          </p:cNvSpPr>
          <p:nvPr>
            <p:ph type="pic" sz="quarter" idx="19" hasCustomPrompt="1"/>
          </p:nvPr>
        </p:nvSpPr>
        <p:spPr>
          <a:xfrm>
            <a:off x="457200" y="914399"/>
            <a:ext cx="5524500" cy="2743200"/>
          </a:xfrm>
          <a:prstGeom prst="rect">
            <a:avLst/>
          </a:prstGeom>
          <a:noFill/>
        </p:spPr>
        <p:txBody>
          <a:bodyPr anchor="b"/>
          <a:lstStyle>
            <a:lvl1pPr algn="r">
              <a:defRPr sz="1100">
                <a:solidFill>
                  <a:schemeClr val="tx2"/>
                </a:solidFill>
              </a:defRPr>
            </a:lvl1pPr>
          </a:lstStyle>
          <a:p>
            <a:r>
              <a:rPr lang="nl-NL"/>
              <a:t>Click on the icon to insert an image</a:t>
            </a:r>
            <a:endParaRPr lang="nl-NL" dirty="0"/>
          </a:p>
        </p:txBody>
      </p:sp>
      <p:pic>
        <p:nvPicPr>
          <p:cNvPr id="11" name="Picture 10">
            <a:extLst>
              <a:ext uri="{FF2B5EF4-FFF2-40B4-BE49-F238E27FC236}">
                <a16:creationId xmlns:a16="http://schemas.microsoft.com/office/drawing/2014/main" id="{2627D95C-5762-EE4D-9671-248BC6815E4C}"/>
              </a:ext>
            </a:extLst>
          </p:cNvPr>
          <p:cNvPicPr>
            <a:picLocks noChangeAspect="1"/>
          </p:cNvPicPr>
          <p:nvPr userDrawn="1"/>
        </p:nvPicPr>
        <p:blipFill>
          <a:blip r:embed="rId2"/>
          <a:stretch>
            <a:fillRect/>
          </a:stretch>
        </p:blipFill>
        <p:spPr>
          <a:xfrm>
            <a:off x="10236200" y="457200"/>
            <a:ext cx="1498600" cy="228631"/>
          </a:xfrm>
          <a:prstGeom prst="rect">
            <a:avLst/>
          </a:prstGeom>
        </p:spPr>
      </p:pic>
    </p:spTree>
    <p:extLst>
      <p:ext uri="{BB962C8B-B14F-4D97-AF65-F5344CB8AC3E}">
        <p14:creationId xmlns:p14="http://schemas.microsoft.com/office/powerpoint/2010/main" val="2979976458"/>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Sample List - whi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8DF063-B0BD-4053-ADC6-99766F39F9D0}"/>
              </a:ext>
            </a:extLst>
          </p:cNvPr>
          <p:cNvSpPr>
            <a:spLocks noGrp="1"/>
          </p:cNvSpPr>
          <p:nvPr>
            <p:ph type="title" hasCustomPrompt="1"/>
          </p:nvPr>
        </p:nvSpPr>
        <p:spPr>
          <a:xfrm>
            <a:off x="457200" y="914400"/>
            <a:ext cx="11277600" cy="685799"/>
          </a:xfrm>
        </p:spPr>
        <p:txBody>
          <a:bodyPr/>
          <a:lstStyle/>
          <a:p>
            <a:r>
              <a:rPr lang="nl-NL"/>
              <a:t>Click to edit Title</a:t>
            </a:r>
            <a:endParaRPr lang="nl-NL" dirty="0"/>
          </a:p>
        </p:txBody>
      </p:sp>
      <p:sp>
        <p:nvSpPr>
          <p:cNvPr id="16" name="Text Placeholder 16">
            <a:extLst>
              <a:ext uri="{FF2B5EF4-FFF2-40B4-BE49-F238E27FC236}">
                <a16:creationId xmlns:a16="http://schemas.microsoft.com/office/drawing/2014/main" id="{74CB9AC7-D54D-4C82-AB92-62474793D33A}"/>
              </a:ext>
            </a:extLst>
          </p:cNvPr>
          <p:cNvSpPr>
            <a:spLocks noGrp="1"/>
          </p:cNvSpPr>
          <p:nvPr>
            <p:ph type="body" sz="quarter" idx="16" hasCustomPrompt="1"/>
          </p:nvPr>
        </p:nvSpPr>
        <p:spPr>
          <a:xfrm>
            <a:off x="1409700" y="2057400"/>
            <a:ext cx="2628900" cy="457200"/>
          </a:xfrm>
          <a:prstGeom prst="rect">
            <a:avLst/>
          </a:prstGeom>
        </p:spPr>
        <p:txBody>
          <a:bodyPr lIns="0" tIns="0" rIns="0" bIns="0"/>
          <a:lstStyle>
            <a:lvl1pPr marL="0" indent="0">
              <a:lnSpc>
                <a:spcPct val="90000"/>
              </a:lnSpc>
              <a:spcBef>
                <a:spcPts val="300"/>
              </a:spcBef>
              <a:spcAft>
                <a:spcPts val="600"/>
              </a:spcAft>
              <a:buClr>
                <a:schemeClr val="bg1"/>
              </a:buClr>
              <a:buFont typeface="Arial" panose="020B0604020202020204" pitchFamily="34" charset="0"/>
              <a:buNone/>
              <a:defRPr sz="1600" b="1">
                <a:solidFill>
                  <a:schemeClr val="tx1"/>
                </a:solidFill>
              </a:defRPr>
            </a:lvl1pPr>
          </a:lstStyle>
          <a:p>
            <a:pPr lvl="0"/>
            <a:r>
              <a:rPr lang="nl-NL"/>
              <a:t>Click to add title</a:t>
            </a:r>
            <a:endParaRPr lang="nl-NL" dirty="0"/>
          </a:p>
        </p:txBody>
      </p:sp>
      <p:sp>
        <p:nvSpPr>
          <p:cNvPr id="17" name="Text Placeholder 16">
            <a:extLst>
              <a:ext uri="{FF2B5EF4-FFF2-40B4-BE49-F238E27FC236}">
                <a16:creationId xmlns:a16="http://schemas.microsoft.com/office/drawing/2014/main" id="{CA3E38B9-57D3-4241-8001-2CF71DA7A59B}"/>
              </a:ext>
            </a:extLst>
          </p:cNvPr>
          <p:cNvSpPr>
            <a:spLocks noGrp="1"/>
          </p:cNvSpPr>
          <p:nvPr>
            <p:ph type="body" sz="quarter" idx="18" hasCustomPrompt="1"/>
          </p:nvPr>
        </p:nvSpPr>
        <p:spPr>
          <a:xfrm>
            <a:off x="1409700" y="2514600"/>
            <a:ext cx="2628900" cy="1143000"/>
          </a:xfrm>
          <a:prstGeom prst="rect">
            <a:avLst/>
          </a:prstGeom>
        </p:spPr>
        <p:txBody>
          <a:bodyPr lIns="0" tIns="0" rIns="0" bIns="0"/>
          <a:lstStyle>
            <a:lvl1pPr marL="0" indent="0">
              <a:lnSpc>
                <a:spcPct val="90000"/>
              </a:lnSpc>
              <a:spcBef>
                <a:spcPts val="300"/>
              </a:spcBef>
              <a:spcAft>
                <a:spcPts val="600"/>
              </a:spcAft>
              <a:buClr>
                <a:schemeClr val="bg1"/>
              </a:buClr>
              <a:buFont typeface="Arial" panose="020B0604020202020204" pitchFamily="34" charset="0"/>
              <a:buNone/>
              <a:defRPr sz="1200" b="0">
                <a:solidFill>
                  <a:schemeClr val="tx1"/>
                </a:solidFill>
              </a:defRPr>
            </a:lvl1pPr>
          </a:lstStyle>
          <a:p>
            <a:pPr lvl="0"/>
            <a:r>
              <a:rPr lang="nl-NL"/>
              <a:t>Brief description</a:t>
            </a:r>
            <a:endParaRPr lang="nl-NL" dirty="0"/>
          </a:p>
        </p:txBody>
      </p:sp>
      <p:sp>
        <p:nvSpPr>
          <p:cNvPr id="18" name="Text Placeholder 16">
            <a:extLst>
              <a:ext uri="{FF2B5EF4-FFF2-40B4-BE49-F238E27FC236}">
                <a16:creationId xmlns:a16="http://schemas.microsoft.com/office/drawing/2014/main" id="{BC8DC81F-F6C8-4AE3-A187-6005D0D828D2}"/>
              </a:ext>
            </a:extLst>
          </p:cNvPr>
          <p:cNvSpPr>
            <a:spLocks noGrp="1"/>
          </p:cNvSpPr>
          <p:nvPr>
            <p:ph type="body" sz="quarter" idx="19" hasCustomPrompt="1"/>
          </p:nvPr>
        </p:nvSpPr>
        <p:spPr>
          <a:xfrm>
            <a:off x="457200" y="2057400"/>
            <a:ext cx="723900" cy="457200"/>
          </a:xfrm>
          <a:prstGeom prst="rect">
            <a:avLst/>
          </a:prstGeom>
        </p:spPr>
        <p:txBody>
          <a:bodyPr lIns="0" tIns="0" rIns="0" bIns="0"/>
          <a:lstStyle>
            <a:lvl1pPr marL="0" indent="0" algn="r">
              <a:lnSpc>
                <a:spcPct val="90000"/>
              </a:lnSpc>
              <a:spcBef>
                <a:spcPts val="300"/>
              </a:spcBef>
              <a:spcAft>
                <a:spcPts val="600"/>
              </a:spcAft>
              <a:buClr>
                <a:schemeClr val="bg1"/>
              </a:buClr>
              <a:buFont typeface="Arial" panose="020B0604020202020204" pitchFamily="34" charset="0"/>
              <a:buNone/>
              <a:defRPr sz="2800" b="1">
                <a:solidFill>
                  <a:schemeClr val="accent1"/>
                </a:solidFill>
              </a:defRPr>
            </a:lvl1pPr>
          </a:lstStyle>
          <a:p>
            <a:pPr lvl="0"/>
            <a:r>
              <a:rPr lang="nl-NL"/>
              <a:t>01</a:t>
            </a:r>
            <a:endParaRPr lang="nl-NL" dirty="0"/>
          </a:p>
        </p:txBody>
      </p:sp>
      <p:sp>
        <p:nvSpPr>
          <p:cNvPr id="19" name="Text Placeholder 16">
            <a:extLst>
              <a:ext uri="{FF2B5EF4-FFF2-40B4-BE49-F238E27FC236}">
                <a16:creationId xmlns:a16="http://schemas.microsoft.com/office/drawing/2014/main" id="{704B3F5D-456F-4F33-9435-402FF42EB765}"/>
              </a:ext>
            </a:extLst>
          </p:cNvPr>
          <p:cNvSpPr>
            <a:spLocks noGrp="1"/>
          </p:cNvSpPr>
          <p:nvPr>
            <p:ph type="body" sz="quarter" idx="20" hasCustomPrompt="1"/>
          </p:nvPr>
        </p:nvSpPr>
        <p:spPr>
          <a:xfrm>
            <a:off x="5257800" y="2057400"/>
            <a:ext cx="2628900" cy="457200"/>
          </a:xfrm>
          <a:prstGeom prst="rect">
            <a:avLst/>
          </a:prstGeom>
        </p:spPr>
        <p:txBody>
          <a:bodyPr lIns="0" tIns="0" rIns="0" bIns="0"/>
          <a:lstStyle>
            <a:lvl1pPr marL="0" indent="0">
              <a:lnSpc>
                <a:spcPct val="90000"/>
              </a:lnSpc>
              <a:spcBef>
                <a:spcPts val="300"/>
              </a:spcBef>
              <a:spcAft>
                <a:spcPts val="600"/>
              </a:spcAft>
              <a:buClr>
                <a:schemeClr val="bg1"/>
              </a:buClr>
              <a:buFont typeface="Arial" panose="020B0604020202020204" pitchFamily="34" charset="0"/>
              <a:buNone/>
              <a:defRPr sz="1600" b="1">
                <a:solidFill>
                  <a:schemeClr val="tx1"/>
                </a:solidFill>
              </a:defRPr>
            </a:lvl1pPr>
          </a:lstStyle>
          <a:p>
            <a:pPr lvl="0"/>
            <a:r>
              <a:rPr lang="nl-NL"/>
              <a:t>Click to add title</a:t>
            </a:r>
            <a:endParaRPr lang="nl-NL" dirty="0"/>
          </a:p>
        </p:txBody>
      </p:sp>
      <p:sp>
        <p:nvSpPr>
          <p:cNvPr id="20" name="Text Placeholder 16">
            <a:extLst>
              <a:ext uri="{FF2B5EF4-FFF2-40B4-BE49-F238E27FC236}">
                <a16:creationId xmlns:a16="http://schemas.microsoft.com/office/drawing/2014/main" id="{E55DDE99-7262-400F-B216-385B8CD0929C}"/>
              </a:ext>
            </a:extLst>
          </p:cNvPr>
          <p:cNvSpPr>
            <a:spLocks noGrp="1"/>
          </p:cNvSpPr>
          <p:nvPr>
            <p:ph type="body" sz="quarter" idx="21" hasCustomPrompt="1"/>
          </p:nvPr>
        </p:nvSpPr>
        <p:spPr>
          <a:xfrm>
            <a:off x="5257800" y="2514600"/>
            <a:ext cx="2628900" cy="1143000"/>
          </a:xfrm>
          <a:prstGeom prst="rect">
            <a:avLst/>
          </a:prstGeom>
        </p:spPr>
        <p:txBody>
          <a:bodyPr lIns="0" tIns="0" rIns="0" bIns="0"/>
          <a:lstStyle>
            <a:lvl1pPr marL="0" indent="0">
              <a:lnSpc>
                <a:spcPct val="90000"/>
              </a:lnSpc>
              <a:spcBef>
                <a:spcPts val="300"/>
              </a:spcBef>
              <a:spcAft>
                <a:spcPts val="600"/>
              </a:spcAft>
              <a:buClr>
                <a:schemeClr val="bg1"/>
              </a:buClr>
              <a:buFont typeface="Arial" panose="020B0604020202020204" pitchFamily="34" charset="0"/>
              <a:buNone/>
              <a:defRPr sz="1200" b="0">
                <a:solidFill>
                  <a:schemeClr val="tx1"/>
                </a:solidFill>
              </a:defRPr>
            </a:lvl1pPr>
          </a:lstStyle>
          <a:p>
            <a:pPr lvl="0"/>
            <a:r>
              <a:rPr lang="nl-NL"/>
              <a:t>Brief description</a:t>
            </a:r>
            <a:endParaRPr lang="nl-NL" dirty="0"/>
          </a:p>
        </p:txBody>
      </p:sp>
      <p:sp>
        <p:nvSpPr>
          <p:cNvPr id="21" name="Text Placeholder 16">
            <a:extLst>
              <a:ext uri="{FF2B5EF4-FFF2-40B4-BE49-F238E27FC236}">
                <a16:creationId xmlns:a16="http://schemas.microsoft.com/office/drawing/2014/main" id="{C69768B3-F736-452B-9775-EC16E279D5A7}"/>
              </a:ext>
            </a:extLst>
          </p:cNvPr>
          <p:cNvSpPr>
            <a:spLocks noGrp="1"/>
          </p:cNvSpPr>
          <p:nvPr>
            <p:ph type="body" sz="quarter" idx="22" hasCustomPrompt="1"/>
          </p:nvPr>
        </p:nvSpPr>
        <p:spPr>
          <a:xfrm>
            <a:off x="4305300" y="2057400"/>
            <a:ext cx="723900" cy="457200"/>
          </a:xfrm>
          <a:prstGeom prst="rect">
            <a:avLst/>
          </a:prstGeom>
        </p:spPr>
        <p:txBody>
          <a:bodyPr lIns="0" tIns="0" rIns="0" bIns="0"/>
          <a:lstStyle>
            <a:lvl1pPr marL="0" indent="0" algn="r">
              <a:lnSpc>
                <a:spcPct val="90000"/>
              </a:lnSpc>
              <a:spcBef>
                <a:spcPts val="300"/>
              </a:spcBef>
              <a:spcAft>
                <a:spcPts val="600"/>
              </a:spcAft>
              <a:buClr>
                <a:schemeClr val="bg1"/>
              </a:buClr>
              <a:buFont typeface="Arial" panose="020B0604020202020204" pitchFamily="34" charset="0"/>
              <a:buNone/>
              <a:defRPr sz="2800" b="1">
                <a:solidFill>
                  <a:schemeClr val="accent1"/>
                </a:solidFill>
              </a:defRPr>
            </a:lvl1pPr>
          </a:lstStyle>
          <a:p>
            <a:pPr lvl="0"/>
            <a:r>
              <a:rPr lang="nl-NL"/>
              <a:t>02</a:t>
            </a:r>
            <a:endParaRPr lang="nl-NL" dirty="0"/>
          </a:p>
        </p:txBody>
      </p:sp>
      <p:sp>
        <p:nvSpPr>
          <p:cNvPr id="22" name="Text Placeholder 16">
            <a:extLst>
              <a:ext uri="{FF2B5EF4-FFF2-40B4-BE49-F238E27FC236}">
                <a16:creationId xmlns:a16="http://schemas.microsoft.com/office/drawing/2014/main" id="{70AD79E9-43D9-4C8D-A8CF-810BC004B2A0}"/>
              </a:ext>
            </a:extLst>
          </p:cNvPr>
          <p:cNvSpPr>
            <a:spLocks noGrp="1"/>
          </p:cNvSpPr>
          <p:nvPr>
            <p:ph type="body" sz="quarter" idx="23" hasCustomPrompt="1"/>
          </p:nvPr>
        </p:nvSpPr>
        <p:spPr>
          <a:xfrm>
            <a:off x="9067800" y="2057400"/>
            <a:ext cx="2667000" cy="457200"/>
          </a:xfrm>
          <a:prstGeom prst="rect">
            <a:avLst/>
          </a:prstGeom>
        </p:spPr>
        <p:txBody>
          <a:bodyPr lIns="0" tIns="0" rIns="0" bIns="0"/>
          <a:lstStyle>
            <a:lvl1pPr marL="0" indent="0">
              <a:lnSpc>
                <a:spcPct val="90000"/>
              </a:lnSpc>
              <a:spcBef>
                <a:spcPts val="300"/>
              </a:spcBef>
              <a:spcAft>
                <a:spcPts val="600"/>
              </a:spcAft>
              <a:buClr>
                <a:schemeClr val="bg1"/>
              </a:buClr>
              <a:buFont typeface="Arial" panose="020B0604020202020204" pitchFamily="34" charset="0"/>
              <a:buNone/>
              <a:defRPr sz="1600" b="1">
                <a:solidFill>
                  <a:schemeClr val="tx1"/>
                </a:solidFill>
              </a:defRPr>
            </a:lvl1pPr>
          </a:lstStyle>
          <a:p>
            <a:pPr lvl="0"/>
            <a:r>
              <a:rPr lang="nl-NL"/>
              <a:t>Click to add title</a:t>
            </a:r>
            <a:endParaRPr lang="nl-NL" dirty="0"/>
          </a:p>
        </p:txBody>
      </p:sp>
      <p:sp>
        <p:nvSpPr>
          <p:cNvPr id="23" name="Text Placeholder 16">
            <a:extLst>
              <a:ext uri="{FF2B5EF4-FFF2-40B4-BE49-F238E27FC236}">
                <a16:creationId xmlns:a16="http://schemas.microsoft.com/office/drawing/2014/main" id="{94202B5C-1CAC-4915-9A0A-B1BF367BD45A}"/>
              </a:ext>
            </a:extLst>
          </p:cNvPr>
          <p:cNvSpPr>
            <a:spLocks noGrp="1"/>
          </p:cNvSpPr>
          <p:nvPr>
            <p:ph type="body" sz="quarter" idx="24" hasCustomPrompt="1"/>
          </p:nvPr>
        </p:nvSpPr>
        <p:spPr>
          <a:xfrm>
            <a:off x="9067800" y="2514600"/>
            <a:ext cx="2667000" cy="1143000"/>
          </a:xfrm>
          <a:prstGeom prst="rect">
            <a:avLst/>
          </a:prstGeom>
        </p:spPr>
        <p:txBody>
          <a:bodyPr lIns="0" tIns="0" rIns="0" bIns="0"/>
          <a:lstStyle>
            <a:lvl1pPr marL="0" indent="0">
              <a:lnSpc>
                <a:spcPct val="90000"/>
              </a:lnSpc>
              <a:spcBef>
                <a:spcPts val="300"/>
              </a:spcBef>
              <a:spcAft>
                <a:spcPts val="600"/>
              </a:spcAft>
              <a:buClr>
                <a:schemeClr val="bg1"/>
              </a:buClr>
              <a:buFont typeface="Arial" panose="020B0604020202020204" pitchFamily="34" charset="0"/>
              <a:buNone/>
              <a:defRPr sz="1200" b="0">
                <a:solidFill>
                  <a:schemeClr val="tx1"/>
                </a:solidFill>
              </a:defRPr>
            </a:lvl1pPr>
          </a:lstStyle>
          <a:p>
            <a:pPr lvl="0"/>
            <a:r>
              <a:rPr lang="nl-NL"/>
              <a:t>Brief description</a:t>
            </a:r>
            <a:endParaRPr lang="nl-NL" dirty="0"/>
          </a:p>
        </p:txBody>
      </p:sp>
      <p:sp>
        <p:nvSpPr>
          <p:cNvPr id="24" name="Text Placeholder 16">
            <a:extLst>
              <a:ext uri="{FF2B5EF4-FFF2-40B4-BE49-F238E27FC236}">
                <a16:creationId xmlns:a16="http://schemas.microsoft.com/office/drawing/2014/main" id="{A672DDA7-CFC1-4BCC-93E2-F7D8DEC29C55}"/>
              </a:ext>
            </a:extLst>
          </p:cNvPr>
          <p:cNvSpPr>
            <a:spLocks noGrp="1"/>
          </p:cNvSpPr>
          <p:nvPr>
            <p:ph type="body" sz="quarter" idx="25" hasCustomPrompt="1"/>
          </p:nvPr>
        </p:nvSpPr>
        <p:spPr>
          <a:xfrm>
            <a:off x="8115300" y="2057400"/>
            <a:ext cx="723900" cy="457200"/>
          </a:xfrm>
          <a:prstGeom prst="rect">
            <a:avLst/>
          </a:prstGeom>
        </p:spPr>
        <p:txBody>
          <a:bodyPr lIns="0" tIns="0" rIns="0" bIns="0"/>
          <a:lstStyle>
            <a:lvl1pPr marL="0" indent="0" algn="r">
              <a:lnSpc>
                <a:spcPct val="90000"/>
              </a:lnSpc>
              <a:spcBef>
                <a:spcPts val="300"/>
              </a:spcBef>
              <a:spcAft>
                <a:spcPts val="600"/>
              </a:spcAft>
              <a:buClr>
                <a:schemeClr val="bg1"/>
              </a:buClr>
              <a:buFont typeface="Arial" panose="020B0604020202020204" pitchFamily="34" charset="0"/>
              <a:buNone/>
              <a:defRPr sz="2800" b="1">
                <a:solidFill>
                  <a:schemeClr val="accent1"/>
                </a:solidFill>
              </a:defRPr>
            </a:lvl1pPr>
          </a:lstStyle>
          <a:p>
            <a:pPr lvl="0"/>
            <a:r>
              <a:rPr lang="nl-NL"/>
              <a:t>03</a:t>
            </a:r>
            <a:endParaRPr lang="nl-NL" dirty="0"/>
          </a:p>
        </p:txBody>
      </p:sp>
      <p:sp>
        <p:nvSpPr>
          <p:cNvPr id="25" name="Text Placeholder 16">
            <a:extLst>
              <a:ext uri="{FF2B5EF4-FFF2-40B4-BE49-F238E27FC236}">
                <a16:creationId xmlns:a16="http://schemas.microsoft.com/office/drawing/2014/main" id="{73011CBA-9A19-4F30-ACD7-117613755E6A}"/>
              </a:ext>
            </a:extLst>
          </p:cNvPr>
          <p:cNvSpPr>
            <a:spLocks noGrp="1"/>
          </p:cNvSpPr>
          <p:nvPr>
            <p:ph type="body" sz="quarter" idx="26" hasCustomPrompt="1"/>
          </p:nvPr>
        </p:nvSpPr>
        <p:spPr>
          <a:xfrm>
            <a:off x="1409700" y="4128653"/>
            <a:ext cx="2628900" cy="443347"/>
          </a:xfrm>
          <a:prstGeom prst="rect">
            <a:avLst/>
          </a:prstGeom>
        </p:spPr>
        <p:txBody>
          <a:bodyPr lIns="0" tIns="0" rIns="0" bIns="0"/>
          <a:lstStyle>
            <a:lvl1pPr marL="0" indent="0">
              <a:lnSpc>
                <a:spcPct val="90000"/>
              </a:lnSpc>
              <a:spcBef>
                <a:spcPts val="300"/>
              </a:spcBef>
              <a:spcAft>
                <a:spcPts val="600"/>
              </a:spcAft>
              <a:buClr>
                <a:schemeClr val="bg1"/>
              </a:buClr>
              <a:buFont typeface="Arial" panose="020B0604020202020204" pitchFamily="34" charset="0"/>
              <a:buNone/>
              <a:defRPr sz="1600" b="1">
                <a:solidFill>
                  <a:schemeClr val="tx1"/>
                </a:solidFill>
              </a:defRPr>
            </a:lvl1pPr>
          </a:lstStyle>
          <a:p>
            <a:pPr lvl="0"/>
            <a:r>
              <a:rPr lang="nl-NL"/>
              <a:t>Click to add title</a:t>
            </a:r>
            <a:endParaRPr lang="nl-NL" dirty="0"/>
          </a:p>
        </p:txBody>
      </p:sp>
      <p:sp>
        <p:nvSpPr>
          <p:cNvPr id="26" name="Text Placeholder 16">
            <a:extLst>
              <a:ext uri="{FF2B5EF4-FFF2-40B4-BE49-F238E27FC236}">
                <a16:creationId xmlns:a16="http://schemas.microsoft.com/office/drawing/2014/main" id="{A0B31D11-CF69-405C-93F7-CB06714A0744}"/>
              </a:ext>
            </a:extLst>
          </p:cNvPr>
          <p:cNvSpPr>
            <a:spLocks noGrp="1"/>
          </p:cNvSpPr>
          <p:nvPr>
            <p:ph type="body" sz="quarter" idx="27" hasCustomPrompt="1"/>
          </p:nvPr>
        </p:nvSpPr>
        <p:spPr>
          <a:xfrm>
            <a:off x="1409700" y="4585853"/>
            <a:ext cx="2628900" cy="1122220"/>
          </a:xfrm>
          <a:prstGeom prst="rect">
            <a:avLst/>
          </a:prstGeom>
        </p:spPr>
        <p:txBody>
          <a:bodyPr lIns="0" tIns="0" rIns="0" bIns="0"/>
          <a:lstStyle>
            <a:lvl1pPr marL="0" indent="0">
              <a:lnSpc>
                <a:spcPct val="90000"/>
              </a:lnSpc>
              <a:spcBef>
                <a:spcPts val="300"/>
              </a:spcBef>
              <a:spcAft>
                <a:spcPts val="600"/>
              </a:spcAft>
              <a:buClr>
                <a:schemeClr val="bg1"/>
              </a:buClr>
              <a:buFont typeface="Arial" panose="020B0604020202020204" pitchFamily="34" charset="0"/>
              <a:buNone/>
              <a:defRPr sz="1200" b="0">
                <a:solidFill>
                  <a:schemeClr val="tx1"/>
                </a:solidFill>
              </a:defRPr>
            </a:lvl1pPr>
          </a:lstStyle>
          <a:p>
            <a:pPr lvl="0"/>
            <a:r>
              <a:rPr lang="nl-NL"/>
              <a:t>Brief description</a:t>
            </a:r>
            <a:endParaRPr lang="nl-NL" dirty="0"/>
          </a:p>
        </p:txBody>
      </p:sp>
      <p:sp>
        <p:nvSpPr>
          <p:cNvPr id="27" name="Text Placeholder 16">
            <a:extLst>
              <a:ext uri="{FF2B5EF4-FFF2-40B4-BE49-F238E27FC236}">
                <a16:creationId xmlns:a16="http://schemas.microsoft.com/office/drawing/2014/main" id="{F77C7971-AD10-4979-8E30-7CB7030D879E}"/>
              </a:ext>
            </a:extLst>
          </p:cNvPr>
          <p:cNvSpPr>
            <a:spLocks noGrp="1"/>
          </p:cNvSpPr>
          <p:nvPr>
            <p:ph type="body" sz="quarter" idx="28" hasCustomPrompt="1"/>
          </p:nvPr>
        </p:nvSpPr>
        <p:spPr>
          <a:xfrm>
            <a:off x="457200" y="4128653"/>
            <a:ext cx="723900" cy="457200"/>
          </a:xfrm>
          <a:prstGeom prst="rect">
            <a:avLst/>
          </a:prstGeom>
        </p:spPr>
        <p:txBody>
          <a:bodyPr lIns="0" tIns="0" rIns="0" bIns="0"/>
          <a:lstStyle>
            <a:lvl1pPr marL="0" indent="0" algn="r">
              <a:lnSpc>
                <a:spcPct val="90000"/>
              </a:lnSpc>
              <a:spcBef>
                <a:spcPts val="300"/>
              </a:spcBef>
              <a:spcAft>
                <a:spcPts val="600"/>
              </a:spcAft>
              <a:buClr>
                <a:schemeClr val="bg1"/>
              </a:buClr>
              <a:buFont typeface="Arial" panose="020B0604020202020204" pitchFamily="34" charset="0"/>
              <a:buNone/>
              <a:defRPr sz="2800" b="1">
                <a:solidFill>
                  <a:schemeClr val="accent1"/>
                </a:solidFill>
              </a:defRPr>
            </a:lvl1pPr>
          </a:lstStyle>
          <a:p>
            <a:pPr lvl="0"/>
            <a:r>
              <a:rPr lang="nl-NL"/>
              <a:t>04</a:t>
            </a:r>
            <a:endParaRPr lang="nl-NL" dirty="0"/>
          </a:p>
        </p:txBody>
      </p:sp>
      <p:sp>
        <p:nvSpPr>
          <p:cNvPr id="28" name="Text Placeholder 16">
            <a:extLst>
              <a:ext uri="{FF2B5EF4-FFF2-40B4-BE49-F238E27FC236}">
                <a16:creationId xmlns:a16="http://schemas.microsoft.com/office/drawing/2014/main" id="{838A750F-7B19-436E-816B-E0A0419F0489}"/>
              </a:ext>
            </a:extLst>
          </p:cNvPr>
          <p:cNvSpPr>
            <a:spLocks noGrp="1"/>
          </p:cNvSpPr>
          <p:nvPr>
            <p:ph type="body" sz="quarter" idx="29" hasCustomPrompt="1"/>
          </p:nvPr>
        </p:nvSpPr>
        <p:spPr>
          <a:xfrm>
            <a:off x="5257800" y="4128653"/>
            <a:ext cx="2628900" cy="443347"/>
          </a:xfrm>
          <a:prstGeom prst="rect">
            <a:avLst/>
          </a:prstGeom>
        </p:spPr>
        <p:txBody>
          <a:bodyPr lIns="0" tIns="0" rIns="0" bIns="0"/>
          <a:lstStyle>
            <a:lvl1pPr marL="0" indent="0">
              <a:lnSpc>
                <a:spcPct val="90000"/>
              </a:lnSpc>
              <a:spcBef>
                <a:spcPts val="300"/>
              </a:spcBef>
              <a:spcAft>
                <a:spcPts val="600"/>
              </a:spcAft>
              <a:buClr>
                <a:schemeClr val="bg1"/>
              </a:buClr>
              <a:buFont typeface="Arial" panose="020B0604020202020204" pitchFamily="34" charset="0"/>
              <a:buNone/>
              <a:defRPr sz="1600" b="1">
                <a:solidFill>
                  <a:schemeClr val="tx1"/>
                </a:solidFill>
              </a:defRPr>
            </a:lvl1pPr>
          </a:lstStyle>
          <a:p>
            <a:pPr lvl="0"/>
            <a:r>
              <a:rPr lang="nl-NL"/>
              <a:t>Click to add title</a:t>
            </a:r>
            <a:endParaRPr lang="nl-NL" dirty="0"/>
          </a:p>
        </p:txBody>
      </p:sp>
      <p:sp>
        <p:nvSpPr>
          <p:cNvPr id="29" name="Text Placeholder 16">
            <a:extLst>
              <a:ext uri="{FF2B5EF4-FFF2-40B4-BE49-F238E27FC236}">
                <a16:creationId xmlns:a16="http://schemas.microsoft.com/office/drawing/2014/main" id="{8BA42E28-AEFB-436A-9309-E614AD99AD1A}"/>
              </a:ext>
            </a:extLst>
          </p:cNvPr>
          <p:cNvSpPr>
            <a:spLocks noGrp="1"/>
          </p:cNvSpPr>
          <p:nvPr>
            <p:ph type="body" sz="quarter" idx="30" hasCustomPrompt="1"/>
          </p:nvPr>
        </p:nvSpPr>
        <p:spPr>
          <a:xfrm>
            <a:off x="5257800" y="4585853"/>
            <a:ext cx="2628900" cy="1122220"/>
          </a:xfrm>
          <a:prstGeom prst="rect">
            <a:avLst/>
          </a:prstGeom>
        </p:spPr>
        <p:txBody>
          <a:bodyPr lIns="0" tIns="0" rIns="0" bIns="0"/>
          <a:lstStyle>
            <a:lvl1pPr marL="0" indent="0">
              <a:lnSpc>
                <a:spcPct val="90000"/>
              </a:lnSpc>
              <a:spcBef>
                <a:spcPts val="300"/>
              </a:spcBef>
              <a:spcAft>
                <a:spcPts val="600"/>
              </a:spcAft>
              <a:buClr>
                <a:schemeClr val="bg1"/>
              </a:buClr>
              <a:buFont typeface="Arial" panose="020B0604020202020204" pitchFamily="34" charset="0"/>
              <a:buNone/>
              <a:defRPr sz="1200" b="0">
                <a:solidFill>
                  <a:schemeClr val="tx1"/>
                </a:solidFill>
              </a:defRPr>
            </a:lvl1pPr>
          </a:lstStyle>
          <a:p>
            <a:pPr lvl="0"/>
            <a:r>
              <a:rPr lang="nl-NL"/>
              <a:t>Brief description</a:t>
            </a:r>
            <a:endParaRPr lang="nl-NL" dirty="0"/>
          </a:p>
        </p:txBody>
      </p:sp>
      <p:sp>
        <p:nvSpPr>
          <p:cNvPr id="30" name="Text Placeholder 16">
            <a:extLst>
              <a:ext uri="{FF2B5EF4-FFF2-40B4-BE49-F238E27FC236}">
                <a16:creationId xmlns:a16="http://schemas.microsoft.com/office/drawing/2014/main" id="{859D29E2-ABB3-4AD2-99D6-EC2E0AB684B9}"/>
              </a:ext>
            </a:extLst>
          </p:cNvPr>
          <p:cNvSpPr>
            <a:spLocks noGrp="1"/>
          </p:cNvSpPr>
          <p:nvPr>
            <p:ph type="body" sz="quarter" idx="31" hasCustomPrompt="1"/>
          </p:nvPr>
        </p:nvSpPr>
        <p:spPr>
          <a:xfrm>
            <a:off x="4305300" y="4128653"/>
            <a:ext cx="723900" cy="457200"/>
          </a:xfrm>
          <a:prstGeom prst="rect">
            <a:avLst/>
          </a:prstGeom>
        </p:spPr>
        <p:txBody>
          <a:bodyPr lIns="0" tIns="0" rIns="0" bIns="0"/>
          <a:lstStyle>
            <a:lvl1pPr marL="0" indent="0" algn="r">
              <a:lnSpc>
                <a:spcPct val="90000"/>
              </a:lnSpc>
              <a:spcBef>
                <a:spcPts val="300"/>
              </a:spcBef>
              <a:spcAft>
                <a:spcPts val="600"/>
              </a:spcAft>
              <a:buClr>
                <a:schemeClr val="bg1"/>
              </a:buClr>
              <a:buFont typeface="Arial" panose="020B0604020202020204" pitchFamily="34" charset="0"/>
              <a:buNone/>
              <a:defRPr sz="2800" b="1">
                <a:solidFill>
                  <a:schemeClr val="accent1"/>
                </a:solidFill>
              </a:defRPr>
            </a:lvl1pPr>
          </a:lstStyle>
          <a:p>
            <a:pPr lvl="0"/>
            <a:r>
              <a:rPr lang="nl-NL"/>
              <a:t>05</a:t>
            </a:r>
            <a:endParaRPr lang="nl-NL" dirty="0"/>
          </a:p>
        </p:txBody>
      </p:sp>
      <p:sp>
        <p:nvSpPr>
          <p:cNvPr id="31" name="Text Placeholder 16">
            <a:extLst>
              <a:ext uri="{FF2B5EF4-FFF2-40B4-BE49-F238E27FC236}">
                <a16:creationId xmlns:a16="http://schemas.microsoft.com/office/drawing/2014/main" id="{169D9B2C-EAE1-4BBA-83F4-628331339D94}"/>
              </a:ext>
            </a:extLst>
          </p:cNvPr>
          <p:cNvSpPr>
            <a:spLocks noGrp="1"/>
          </p:cNvSpPr>
          <p:nvPr>
            <p:ph type="body" sz="quarter" idx="32" hasCustomPrompt="1"/>
          </p:nvPr>
        </p:nvSpPr>
        <p:spPr>
          <a:xfrm>
            <a:off x="9067800" y="4128653"/>
            <a:ext cx="2667000" cy="443347"/>
          </a:xfrm>
          <a:prstGeom prst="rect">
            <a:avLst/>
          </a:prstGeom>
        </p:spPr>
        <p:txBody>
          <a:bodyPr lIns="0" tIns="0" rIns="0" bIns="0"/>
          <a:lstStyle>
            <a:lvl1pPr marL="0" indent="0">
              <a:lnSpc>
                <a:spcPct val="90000"/>
              </a:lnSpc>
              <a:spcBef>
                <a:spcPts val="300"/>
              </a:spcBef>
              <a:spcAft>
                <a:spcPts val="600"/>
              </a:spcAft>
              <a:buClr>
                <a:schemeClr val="bg1"/>
              </a:buClr>
              <a:buFont typeface="Arial" panose="020B0604020202020204" pitchFamily="34" charset="0"/>
              <a:buNone/>
              <a:defRPr sz="1600" b="1">
                <a:solidFill>
                  <a:schemeClr val="tx1"/>
                </a:solidFill>
              </a:defRPr>
            </a:lvl1pPr>
          </a:lstStyle>
          <a:p>
            <a:pPr lvl="0"/>
            <a:r>
              <a:rPr lang="nl-NL"/>
              <a:t>Click to add title</a:t>
            </a:r>
            <a:endParaRPr lang="nl-NL" dirty="0"/>
          </a:p>
        </p:txBody>
      </p:sp>
      <p:sp>
        <p:nvSpPr>
          <p:cNvPr id="32" name="Text Placeholder 16">
            <a:extLst>
              <a:ext uri="{FF2B5EF4-FFF2-40B4-BE49-F238E27FC236}">
                <a16:creationId xmlns:a16="http://schemas.microsoft.com/office/drawing/2014/main" id="{7CD9D46E-1D14-4ED4-B92B-D635B6A4DA1F}"/>
              </a:ext>
            </a:extLst>
          </p:cNvPr>
          <p:cNvSpPr>
            <a:spLocks noGrp="1"/>
          </p:cNvSpPr>
          <p:nvPr>
            <p:ph type="body" sz="quarter" idx="33" hasCustomPrompt="1"/>
          </p:nvPr>
        </p:nvSpPr>
        <p:spPr>
          <a:xfrm>
            <a:off x="9067800" y="4585853"/>
            <a:ext cx="2667000" cy="1122220"/>
          </a:xfrm>
          <a:prstGeom prst="rect">
            <a:avLst/>
          </a:prstGeom>
        </p:spPr>
        <p:txBody>
          <a:bodyPr lIns="0" tIns="0" rIns="0" bIns="0"/>
          <a:lstStyle>
            <a:lvl1pPr marL="0" indent="0">
              <a:lnSpc>
                <a:spcPct val="90000"/>
              </a:lnSpc>
              <a:spcBef>
                <a:spcPts val="300"/>
              </a:spcBef>
              <a:spcAft>
                <a:spcPts val="600"/>
              </a:spcAft>
              <a:buClr>
                <a:schemeClr val="bg1"/>
              </a:buClr>
              <a:buFont typeface="Arial" panose="020B0604020202020204" pitchFamily="34" charset="0"/>
              <a:buNone/>
              <a:defRPr sz="1200" b="0">
                <a:solidFill>
                  <a:schemeClr val="tx1"/>
                </a:solidFill>
              </a:defRPr>
            </a:lvl1pPr>
          </a:lstStyle>
          <a:p>
            <a:pPr lvl="0"/>
            <a:r>
              <a:rPr lang="nl-NL"/>
              <a:t>Brief description</a:t>
            </a:r>
            <a:endParaRPr lang="nl-NL" dirty="0"/>
          </a:p>
        </p:txBody>
      </p:sp>
      <p:sp>
        <p:nvSpPr>
          <p:cNvPr id="33" name="Text Placeholder 16">
            <a:extLst>
              <a:ext uri="{FF2B5EF4-FFF2-40B4-BE49-F238E27FC236}">
                <a16:creationId xmlns:a16="http://schemas.microsoft.com/office/drawing/2014/main" id="{67BA5F19-CDD6-485D-B65A-B6DFB8BB429B}"/>
              </a:ext>
            </a:extLst>
          </p:cNvPr>
          <p:cNvSpPr>
            <a:spLocks noGrp="1"/>
          </p:cNvSpPr>
          <p:nvPr>
            <p:ph type="body" sz="quarter" idx="34" hasCustomPrompt="1"/>
          </p:nvPr>
        </p:nvSpPr>
        <p:spPr>
          <a:xfrm>
            <a:off x="8115300" y="4128653"/>
            <a:ext cx="723900" cy="457200"/>
          </a:xfrm>
          <a:prstGeom prst="rect">
            <a:avLst/>
          </a:prstGeom>
        </p:spPr>
        <p:txBody>
          <a:bodyPr lIns="0" tIns="0" rIns="0" bIns="0"/>
          <a:lstStyle>
            <a:lvl1pPr marL="0" indent="0" algn="r">
              <a:lnSpc>
                <a:spcPct val="90000"/>
              </a:lnSpc>
              <a:spcBef>
                <a:spcPts val="300"/>
              </a:spcBef>
              <a:spcAft>
                <a:spcPts val="600"/>
              </a:spcAft>
              <a:buClr>
                <a:schemeClr val="bg1"/>
              </a:buClr>
              <a:buFont typeface="Arial" panose="020B0604020202020204" pitchFamily="34" charset="0"/>
              <a:buNone/>
              <a:defRPr sz="2800" b="1">
                <a:solidFill>
                  <a:schemeClr val="accent1"/>
                </a:solidFill>
              </a:defRPr>
            </a:lvl1pPr>
          </a:lstStyle>
          <a:p>
            <a:pPr lvl="0"/>
            <a:r>
              <a:rPr lang="nl-NL"/>
              <a:t>06</a:t>
            </a:r>
            <a:endParaRPr lang="nl-NL" dirty="0"/>
          </a:p>
        </p:txBody>
      </p:sp>
      <p:pic>
        <p:nvPicPr>
          <p:cNvPr id="34" name="Picture 33">
            <a:extLst>
              <a:ext uri="{FF2B5EF4-FFF2-40B4-BE49-F238E27FC236}">
                <a16:creationId xmlns:a16="http://schemas.microsoft.com/office/drawing/2014/main" id="{017C6EFB-0834-BB4F-95BA-F5EAC4B710E0}"/>
              </a:ext>
            </a:extLst>
          </p:cNvPr>
          <p:cNvPicPr>
            <a:picLocks noChangeAspect="1"/>
          </p:cNvPicPr>
          <p:nvPr userDrawn="1"/>
        </p:nvPicPr>
        <p:blipFill>
          <a:blip r:embed="rId2"/>
          <a:stretch>
            <a:fillRect/>
          </a:stretch>
        </p:blipFill>
        <p:spPr>
          <a:xfrm>
            <a:off x="10236200" y="457200"/>
            <a:ext cx="1498600" cy="228631"/>
          </a:xfrm>
          <a:prstGeom prst="rect">
            <a:avLst/>
          </a:prstGeom>
        </p:spPr>
      </p:pic>
    </p:spTree>
    <p:extLst>
      <p:ext uri="{BB962C8B-B14F-4D97-AF65-F5344CB8AC3E}">
        <p14:creationId xmlns:p14="http://schemas.microsoft.com/office/powerpoint/2010/main" val="215415654"/>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Sample list - blac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8DF063-B0BD-4053-ADC6-99766F39F9D0}"/>
              </a:ext>
            </a:extLst>
          </p:cNvPr>
          <p:cNvSpPr>
            <a:spLocks noGrp="1"/>
          </p:cNvSpPr>
          <p:nvPr>
            <p:ph type="title" hasCustomPrompt="1"/>
          </p:nvPr>
        </p:nvSpPr>
        <p:spPr>
          <a:xfrm>
            <a:off x="457200" y="914400"/>
            <a:ext cx="11277600" cy="685799"/>
          </a:xfrm>
        </p:spPr>
        <p:txBody>
          <a:bodyPr/>
          <a:lstStyle/>
          <a:p>
            <a:r>
              <a:rPr lang="nl-NL"/>
              <a:t>Click to edit Title</a:t>
            </a:r>
            <a:endParaRPr lang="nl-NL" dirty="0"/>
          </a:p>
        </p:txBody>
      </p:sp>
      <p:sp>
        <p:nvSpPr>
          <p:cNvPr id="16" name="Text Placeholder 16">
            <a:extLst>
              <a:ext uri="{FF2B5EF4-FFF2-40B4-BE49-F238E27FC236}">
                <a16:creationId xmlns:a16="http://schemas.microsoft.com/office/drawing/2014/main" id="{74CB9AC7-D54D-4C82-AB92-62474793D33A}"/>
              </a:ext>
            </a:extLst>
          </p:cNvPr>
          <p:cNvSpPr>
            <a:spLocks noGrp="1"/>
          </p:cNvSpPr>
          <p:nvPr>
            <p:ph type="body" sz="quarter" idx="16" hasCustomPrompt="1"/>
          </p:nvPr>
        </p:nvSpPr>
        <p:spPr>
          <a:xfrm>
            <a:off x="1409700" y="2057400"/>
            <a:ext cx="2628900" cy="457200"/>
          </a:xfrm>
          <a:prstGeom prst="rect">
            <a:avLst/>
          </a:prstGeom>
        </p:spPr>
        <p:txBody>
          <a:bodyPr lIns="0" tIns="0" rIns="0" bIns="0"/>
          <a:lstStyle>
            <a:lvl1pPr marL="0" indent="0">
              <a:lnSpc>
                <a:spcPct val="90000"/>
              </a:lnSpc>
              <a:spcBef>
                <a:spcPts val="300"/>
              </a:spcBef>
              <a:spcAft>
                <a:spcPts val="600"/>
              </a:spcAft>
              <a:buClr>
                <a:schemeClr val="bg1"/>
              </a:buClr>
              <a:buFont typeface="Arial" panose="020B0604020202020204" pitchFamily="34" charset="0"/>
              <a:buNone/>
              <a:defRPr sz="1600" b="1">
                <a:solidFill>
                  <a:schemeClr val="bg1"/>
                </a:solidFill>
              </a:defRPr>
            </a:lvl1pPr>
          </a:lstStyle>
          <a:p>
            <a:pPr lvl="0"/>
            <a:r>
              <a:rPr lang="nl-NL"/>
              <a:t>Click to add title</a:t>
            </a:r>
            <a:endParaRPr lang="nl-NL" dirty="0"/>
          </a:p>
        </p:txBody>
      </p:sp>
      <p:sp>
        <p:nvSpPr>
          <p:cNvPr id="17" name="Text Placeholder 16">
            <a:extLst>
              <a:ext uri="{FF2B5EF4-FFF2-40B4-BE49-F238E27FC236}">
                <a16:creationId xmlns:a16="http://schemas.microsoft.com/office/drawing/2014/main" id="{CA3E38B9-57D3-4241-8001-2CF71DA7A59B}"/>
              </a:ext>
            </a:extLst>
          </p:cNvPr>
          <p:cNvSpPr>
            <a:spLocks noGrp="1"/>
          </p:cNvSpPr>
          <p:nvPr>
            <p:ph type="body" sz="quarter" idx="18" hasCustomPrompt="1"/>
          </p:nvPr>
        </p:nvSpPr>
        <p:spPr>
          <a:xfrm>
            <a:off x="1409700" y="2514600"/>
            <a:ext cx="2628900" cy="1143000"/>
          </a:xfrm>
          <a:prstGeom prst="rect">
            <a:avLst/>
          </a:prstGeom>
        </p:spPr>
        <p:txBody>
          <a:bodyPr lIns="0" tIns="0" rIns="0" bIns="0"/>
          <a:lstStyle>
            <a:lvl1pPr marL="0" indent="0">
              <a:lnSpc>
                <a:spcPct val="90000"/>
              </a:lnSpc>
              <a:spcBef>
                <a:spcPts val="300"/>
              </a:spcBef>
              <a:spcAft>
                <a:spcPts val="600"/>
              </a:spcAft>
              <a:buClr>
                <a:schemeClr val="bg1"/>
              </a:buClr>
              <a:buFont typeface="Arial" panose="020B0604020202020204" pitchFamily="34" charset="0"/>
              <a:buNone/>
              <a:defRPr sz="1200" b="0">
                <a:solidFill>
                  <a:schemeClr val="bg1"/>
                </a:solidFill>
              </a:defRPr>
            </a:lvl1pPr>
          </a:lstStyle>
          <a:p>
            <a:pPr lvl="0"/>
            <a:r>
              <a:rPr lang="nl-NL"/>
              <a:t>Brief description</a:t>
            </a:r>
            <a:endParaRPr lang="nl-NL" dirty="0"/>
          </a:p>
        </p:txBody>
      </p:sp>
      <p:sp>
        <p:nvSpPr>
          <p:cNvPr id="18" name="Text Placeholder 16">
            <a:extLst>
              <a:ext uri="{FF2B5EF4-FFF2-40B4-BE49-F238E27FC236}">
                <a16:creationId xmlns:a16="http://schemas.microsoft.com/office/drawing/2014/main" id="{BC8DC81F-F6C8-4AE3-A187-6005D0D828D2}"/>
              </a:ext>
            </a:extLst>
          </p:cNvPr>
          <p:cNvSpPr>
            <a:spLocks noGrp="1"/>
          </p:cNvSpPr>
          <p:nvPr>
            <p:ph type="body" sz="quarter" idx="19" hasCustomPrompt="1"/>
          </p:nvPr>
        </p:nvSpPr>
        <p:spPr>
          <a:xfrm>
            <a:off x="457200" y="2057400"/>
            <a:ext cx="723900" cy="457200"/>
          </a:xfrm>
          <a:prstGeom prst="rect">
            <a:avLst/>
          </a:prstGeom>
        </p:spPr>
        <p:txBody>
          <a:bodyPr lIns="0" tIns="0" rIns="0" bIns="0"/>
          <a:lstStyle>
            <a:lvl1pPr marL="0" indent="0" algn="r">
              <a:lnSpc>
                <a:spcPct val="90000"/>
              </a:lnSpc>
              <a:spcBef>
                <a:spcPts val="300"/>
              </a:spcBef>
              <a:spcAft>
                <a:spcPts val="600"/>
              </a:spcAft>
              <a:buClr>
                <a:schemeClr val="bg1"/>
              </a:buClr>
              <a:buFont typeface="Arial" panose="020B0604020202020204" pitchFamily="34" charset="0"/>
              <a:buNone/>
              <a:defRPr sz="2800" b="1">
                <a:solidFill>
                  <a:schemeClr val="accent1"/>
                </a:solidFill>
              </a:defRPr>
            </a:lvl1pPr>
          </a:lstStyle>
          <a:p>
            <a:pPr lvl="0"/>
            <a:r>
              <a:rPr lang="nl-NL"/>
              <a:t>01</a:t>
            </a:r>
            <a:endParaRPr lang="nl-NL" dirty="0"/>
          </a:p>
        </p:txBody>
      </p:sp>
      <p:sp>
        <p:nvSpPr>
          <p:cNvPr id="19" name="Text Placeholder 16">
            <a:extLst>
              <a:ext uri="{FF2B5EF4-FFF2-40B4-BE49-F238E27FC236}">
                <a16:creationId xmlns:a16="http://schemas.microsoft.com/office/drawing/2014/main" id="{704B3F5D-456F-4F33-9435-402FF42EB765}"/>
              </a:ext>
            </a:extLst>
          </p:cNvPr>
          <p:cNvSpPr>
            <a:spLocks noGrp="1"/>
          </p:cNvSpPr>
          <p:nvPr>
            <p:ph type="body" sz="quarter" idx="20" hasCustomPrompt="1"/>
          </p:nvPr>
        </p:nvSpPr>
        <p:spPr>
          <a:xfrm>
            <a:off x="5257800" y="2057400"/>
            <a:ext cx="2628900" cy="457200"/>
          </a:xfrm>
          <a:prstGeom prst="rect">
            <a:avLst/>
          </a:prstGeom>
        </p:spPr>
        <p:txBody>
          <a:bodyPr lIns="0" tIns="0" rIns="0" bIns="0"/>
          <a:lstStyle>
            <a:lvl1pPr marL="0" indent="0">
              <a:lnSpc>
                <a:spcPct val="90000"/>
              </a:lnSpc>
              <a:spcBef>
                <a:spcPts val="300"/>
              </a:spcBef>
              <a:spcAft>
                <a:spcPts val="600"/>
              </a:spcAft>
              <a:buClr>
                <a:schemeClr val="bg1"/>
              </a:buClr>
              <a:buFont typeface="Arial" panose="020B0604020202020204" pitchFamily="34" charset="0"/>
              <a:buNone/>
              <a:defRPr sz="1600" b="1">
                <a:solidFill>
                  <a:schemeClr val="bg1"/>
                </a:solidFill>
              </a:defRPr>
            </a:lvl1pPr>
          </a:lstStyle>
          <a:p>
            <a:pPr lvl="0"/>
            <a:r>
              <a:rPr lang="nl-NL"/>
              <a:t>Click to add title</a:t>
            </a:r>
            <a:endParaRPr lang="nl-NL" dirty="0"/>
          </a:p>
        </p:txBody>
      </p:sp>
      <p:sp>
        <p:nvSpPr>
          <p:cNvPr id="20" name="Text Placeholder 16">
            <a:extLst>
              <a:ext uri="{FF2B5EF4-FFF2-40B4-BE49-F238E27FC236}">
                <a16:creationId xmlns:a16="http://schemas.microsoft.com/office/drawing/2014/main" id="{E55DDE99-7262-400F-B216-385B8CD0929C}"/>
              </a:ext>
            </a:extLst>
          </p:cNvPr>
          <p:cNvSpPr>
            <a:spLocks noGrp="1"/>
          </p:cNvSpPr>
          <p:nvPr>
            <p:ph type="body" sz="quarter" idx="21" hasCustomPrompt="1"/>
          </p:nvPr>
        </p:nvSpPr>
        <p:spPr>
          <a:xfrm>
            <a:off x="5257800" y="2514600"/>
            <a:ext cx="2628900" cy="1143000"/>
          </a:xfrm>
          <a:prstGeom prst="rect">
            <a:avLst/>
          </a:prstGeom>
        </p:spPr>
        <p:txBody>
          <a:bodyPr lIns="0" tIns="0" rIns="0" bIns="0"/>
          <a:lstStyle>
            <a:lvl1pPr marL="0" indent="0">
              <a:lnSpc>
                <a:spcPct val="90000"/>
              </a:lnSpc>
              <a:spcBef>
                <a:spcPts val="300"/>
              </a:spcBef>
              <a:spcAft>
                <a:spcPts val="600"/>
              </a:spcAft>
              <a:buClr>
                <a:schemeClr val="bg1"/>
              </a:buClr>
              <a:buFont typeface="Arial" panose="020B0604020202020204" pitchFamily="34" charset="0"/>
              <a:buNone/>
              <a:defRPr sz="1200" b="0">
                <a:solidFill>
                  <a:schemeClr val="bg1"/>
                </a:solidFill>
              </a:defRPr>
            </a:lvl1pPr>
          </a:lstStyle>
          <a:p>
            <a:pPr lvl="0"/>
            <a:r>
              <a:rPr lang="nl-NL"/>
              <a:t>Brief description</a:t>
            </a:r>
            <a:endParaRPr lang="nl-NL" dirty="0"/>
          </a:p>
        </p:txBody>
      </p:sp>
      <p:sp>
        <p:nvSpPr>
          <p:cNvPr id="21" name="Text Placeholder 16">
            <a:extLst>
              <a:ext uri="{FF2B5EF4-FFF2-40B4-BE49-F238E27FC236}">
                <a16:creationId xmlns:a16="http://schemas.microsoft.com/office/drawing/2014/main" id="{C69768B3-F736-452B-9775-EC16E279D5A7}"/>
              </a:ext>
            </a:extLst>
          </p:cNvPr>
          <p:cNvSpPr>
            <a:spLocks noGrp="1"/>
          </p:cNvSpPr>
          <p:nvPr>
            <p:ph type="body" sz="quarter" idx="22" hasCustomPrompt="1"/>
          </p:nvPr>
        </p:nvSpPr>
        <p:spPr>
          <a:xfrm>
            <a:off x="4305300" y="2057400"/>
            <a:ext cx="723900" cy="457200"/>
          </a:xfrm>
          <a:prstGeom prst="rect">
            <a:avLst/>
          </a:prstGeom>
        </p:spPr>
        <p:txBody>
          <a:bodyPr lIns="0" tIns="0" rIns="0" bIns="0"/>
          <a:lstStyle>
            <a:lvl1pPr marL="0" indent="0" algn="r">
              <a:lnSpc>
                <a:spcPct val="90000"/>
              </a:lnSpc>
              <a:spcBef>
                <a:spcPts val="300"/>
              </a:spcBef>
              <a:spcAft>
                <a:spcPts val="600"/>
              </a:spcAft>
              <a:buClr>
                <a:schemeClr val="bg1"/>
              </a:buClr>
              <a:buFont typeface="Arial" panose="020B0604020202020204" pitchFamily="34" charset="0"/>
              <a:buNone/>
              <a:defRPr sz="2800" b="1">
                <a:solidFill>
                  <a:schemeClr val="accent1"/>
                </a:solidFill>
              </a:defRPr>
            </a:lvl1pPr>
          </a:lstStyle>
          <a:p>
            <a:pPr lvl="0"/>
            <a:r>
              <a:rPr lang="nl-NL"/>
              <a:t>02</a:t>
            </a:r>
            <a:endParaRPr lang="nl-NL" dirty="0"/>
          </a:p>
        </p:txBody>
      </p:sp>
      <p:sp>
        <p:nvSpPr>
          <p:cNvPr id="22" name="Text Placeholder 16">
            <a:extLst>
              <a:ext uri="{FF2B5EF4-FFF2-40B4-BE49-F238E27FC236}">
                <a16:creationId xmlns:a16="http://schemas.microsoft.com/office/drawing/2014/main" id="{70AD79E9-43D9-4C8D-A8CF-810BC004B2A0}"/>
              </a:ext>
            </a:extLst>
          </p:cNvPr>
          <p:cNvSpPr>
            <a:spLocks noGrp="1"/>
          </p:cNvSpPr>
          <p:nvPr>
            <p:ph type="body" sz="quarter" idx="23" hasCustomPrompt="1"/>
          </p:nvPr>
        </p:nvSpPr>
        <p:spPr>
          <a:xfrm>
            <a:off x="9067800" y="2057400"/>
            <a:ext cx="2667000" cy="457200"/>
          </a:xfrm>
          <a:prstGeom prst="rect">
            <a:avLst/>
          </a:prstGeom>
        </p:spPr>
        <p:txBody>
          <a:bodyPr lIns="0" tIns="0" rIns="0" bIns="0"/>
          <a:lstStyle>
            <a:lvl1pPr marL="0" indent="0">
              <a:lnSpc>
                <a:spcPct val="90000"/>
              </a:lnSpc>
              <a:spcBef>
                <a:spcPts val="300"/>
              </a:spcBef>
              <a:spcAft>
                <a:spcPts val="600"/>
              </a:spcAft>
              <a:buClr>
                <a:schemeClr val="bg1"/>
              </a:buClr>
              <a:buFont typeface="Arial" panose="020B0604020202020204" pitchFamily="34" charset="0"/>
              <a:buNone/>
              <a:defRPr sz="1600" b="1">
                <a:solidFill>
                  <a:schemeClr val="bg1"/>
                </a:solidFill>
              </a:defRPr>
            </a:lvl1pPr>
          </a:lstStyle>
          <a:p>
            <a:pPr lvl="0"/>
            <a:r>
              <a:rPr lang="nl-NL"/>
              <a:t>Click to add title</a:t>
            </a:r>
            <a:endParaRPr lang="nl-NL" dirty="0"/>
          </a:p>
        </p:txBody>
      </p:sp>
      <p:sp>
        <p:nvSpPr>
          <p:cNvPr id="23" name="Text Placeholder 16">
            <a:extLst>
              <a:ext uri="{FF2B5EF4-FFF2-40B4-BE49-F238E27FC236}">
                <a16:creationId xmlns:a16="http://schemas.microsoft.com/office/drawing/2014/main" id="{94202B5C-1CAC-4915-9A0A-B1BF367BD45A}"/>
              </a:ext>
            </a:extLst>
          </p:cNvPr>
          <p:cNvSpPr>
            <a:spLocks noGrp="1"/>
          </p:cNvSpPr>
          <p:nvPr>
            <p:ph type="body" sz="quarter" idx="24" hasCustomPrompt="1"/>
          </p:nvPr>
        </p:nvSpPr>
        <p:spPr>
          <a:xfrm>
            <a:off x="9067800" y="2514600"/>
            <a:ext cx="2667000" cy="1143000"/>
          </a:xfrm>
          <a:prstGeom prst="rect">
            <a:avLst/>
          </a:prstGeom>
        </p:spPr>
        <p:txBody>
          <a:bodyPr lIns="0" tIns="0" rIns="0" bIns="0"/>
          <a:lstStyle>
            <a:lvl1pPr marL="0" indent="0">
              <a:lnSpc>
                <a:spcPct val="90000"/>
              </a:lnSpc>
              <a:spcBef>
                <a:spcPts val="300"/>
              </a:spcBef>
              <a:spcAft>
                <a:spcPts val="600"/>
              </a:spcAft>
              <a:buClr>
                <a:schemeClr val="bg1"/>
              </a:buClr>
              <a:buFont typeface="Arial" panose="020B0604020202020204" pitchFamily="34" charset="0"/>
              <a:buNone/>
              <a:defRPr sz="1200" b="0">
                <a:solidFill>
                  <a:schemeClr val="bg1"/>
                </a:solidFill>
              </a:defRPr>
            </a:lvl1pPr>
          </a:lstStyle>
          <a:p>
            <a:pPr lvl="0"/>
            <a:r>
              <a:rPr lang="nl-NL"/>
              <a:t>Brief description</a:t>
            </a:r>
            <a:endParaRPr lang="nl-NL" dirty="0"/>
          </a:p>
        </p:txBody>
      </p:sp>
      <p:sp>
        <p:nvSpPr>
          <p:cNvPr id="24" name="Text Placeholder 16">
            <a:extLst>
              <a:ext uri="{FF2B5EF4-FFF2-40B4-BE49-F238E27FC236}">
                <a16:creationId xmlns:a16="http://schemas.microsoft.com/office/drawing/2014/main" id="{A672DDA7-CFC1-4BCC-93E2-F7D8DEC29C55}"/>
              </a:ext>
            </a:extLst>
          </p:cNvPr>
          <p:cNvSpPr>
            <a:spLocks noGrp="1"/>
          </p:cNvSpPr>
          <p:nvPr>
            <p:ph type="body" sz="quarter" idx="25" hasCustomPrompt="1"/>
          </p:nvPr>
        </p:nvSpPr>
        <p:spPr>
          <a:xfrm>
            <a:off x="8115300" y="2057400"/>
            <a:ext cx="723900" cy="457200"/>
          </a:xfrm>
          <a:prstGeom prst="rect">
            <a:avLst/>
          </a:prstGeom>
        </p:spPr>
        <p:txBody>
          <a:bodyPr lIns="0" tIns="0" rIns="0" bIns="0"/>
          <a:lstStyle>
            <a:lvl1pPr marL="0" indent="0" algn="r">
              <a:lnSpc>
                <a:spcPct val="90000"/>
              </a:lnSpc>
              <a:spcBef>
                <a:spcPts val="300"/>
              </a:spcBef>
              <a:spcAft>
                <a:spcPts val="600"/>
              </a:spcAft>
              <a:buClr>
                <a:schemeClr val="bg1"/>
              </a:buClr>
              <a:buFont typeface="Arial" panose="020B0604020202020204" pitchFamily="34" charset="0"/>
              <a:buNone/>
              <a:defRPr sz="2800" b="1">
                <a:solidFill>
                  <a:schemeClr val="accent1"/>
                </a:solidFill>
              </a:defRPr>
            </a:lvl1pPr>
          </a:lstStyle>
          <a:p>
            <a:pPr lvl="0"/>
            <a:r>
              <a:rPr lang="nl-NL"/>
              <a:t>03</a:t>
            </a:r>
            <a:endParaRPr lang="nl-NL" dirty="0"/>
          </a:p>
        </p:txBody>
      </p:sp>
      <p:sp>
        <p:nvSpPr>
          <p:cNvPr id="25" name="Text Placeholder 16">
            <a:extLst>
              <a:ext uri="{FF2B5EF4-FFF2-40B4-BE49-F238E27FC236}">
                <a16:creationId xmlns:a16="http://schemas.microsoft.com/office/drawing/2014/main" id="{73011CBA-9A19-4F30-ACD7-117613755E6A}"/>
              </a:ext>
            </a:extLst>
          </p:cNvPr>
          <p:cNvSpPr>
            <a:spLocks noGrp="1"/>
          </p:cNvSpPr>
          <p:nvPr>
            <p:ph type="body" sz="quarter" idx="26" hasCustomPrompt="1"/>
          </p:nvPr>
        </p:nvSpPr>
        <p:spPr>
          <a:xfrm>
            <a:off x="1409700" y="4128653"/>
            <a:ext cx="2628900" cy="443347"/>
          </a:xfrm>
          <a:prstGeom prst="rect">
            <a:avLst/>
          </a:prstGeom>
        </p:spPr>
        <p:txBody>
          <a:bodyPr lIns="0" tIns="0" rIns="0" bIns="0"/>
          <a:lstStyle>
            <a:lvl1pPr marL="0" indent="0">
              <a:lnSpc>
                <a:spcPct val="90000"/>
              </a:lnSpc>
              <a:spcBef>
                <a:spcPts val="300"/>
              </a:spcBef>
              <a:spcAft>
                <a:spcPts val="600"/>
              </a:spcAft>
              <a:buClr>
                <a:schemeClr val="bg1"/>
              </a:buClr>
              <a:buFont typeface="Arial" panose="020B0604020202020204" pitchFamily="34" charset="0"/>
              <a:buNone/>
              <a:defRPr sz="1600" b="1">
                <a:solidFill>
                  <a:schemeClr val="bg1"/>
                </a:solidFill>
              </a:defRPr>
            </a:lvl1pPr>
          </a:lstStyle>
          <a:p>
            <a:pPr lvl="0"/>
            <a:r>
              <a:rPr lang="nl-NL"/>
              <a:t>Click to add title</a:t>
            </a:r>
            <a:endParaRPr lang="nl-NL" dirty="0"/>
          </a:p>
        </p:txBody>
      </p:sp>
      <p:sp>
        <p:nvSpPr>
          <p:cNvPr id="26" name="Text Placeholder 16">
            <a:extLst>
              <a:ext uri="{FF2B5EF4-FFF2-40B4-BE49-F238E27FC236}">
                <a16:creationId xmlns:a16="http://schemas.microsoft.com/office/drawing/2014/main" id="{A0B31D11-CF69-405C-93F7-CB06714A0744}"/>
              </a:ext>
            </a:extLst>
          </p:cNvPr>
          <p:cNvSpPr>
            <a:spLocks noGrp="1"/>
          </p:cNvSpPr>
          <p:nvPr>
            <p:ph type="body" sz="quarter" idx="27" hasCustomPrompt="1"/>
          </p:nvPr>
        </p:nvSpPr>
        <p:spPr>
          <a:xfrm>
            <a:off x="1409700" y="4585853"/>
            <a:ext cx="2628900" cy="1122220"/>
          </a:xfrm>
          <a:prstGeom prst="rect">
            <a:avLst/>
          </a:prstGeom>
        </p:spPr>
        <p:txBody>
          <a:bodyPr lIns="0" tIns="0" rIns="0" bIns="0"/>
          <a:lstStyle>
            <a:lvl1pPr marL="0" indent="0">
              <a:lnSpc>
                <a:spcPct val="90000"/>
              </a:lnSpc>
              <a:spcBef>
                <a:spcPts val="300"/>
              </a:spcBef>
              <a:spcAft>
                <a:spcPts val="600"/>
              </a:spcAft>
              <a:buClr>
                <a:schemeClr val="bg1"/>
              </a:buClr>
              <a:buFont typeface="Arial" panose="020B0604020202020204" pitchFamily="34" charset="0"/>
              <a:buNone/>
              <a:defRPr sz="1200" b="0">
                <a:solidFill>
                  <a:schemeClr val="bg1"/>
                </a:solidFill>
              </a:defRPr>
            </a:lvl1pPr>
          </a:lstStyle>
          <a:p>
            <a:pPr lvl="0"/>
            <a:r>
              <a:rPr lang="nl-NL"/>
              <a:t>Brief description</a:t>
            </a:r>
            <a:endParaRPr lang="nl-NL" dirty="0"/>
          </a:p>
        </p:txBody>
      </p:sp>
      <p:sp>
        <p:nvSpPr>
          <p:cNvPr id="27" name="Text Placeholder 16">
            <a:extLst>
              <a:ext uri="{FF2B5EF4-FFF2-40B4-BE49-F238E27FC236}">
                <a16:creationId xmlns:a16="http://schemas.microsoft.com/office/drawing/2014/main" id="{F77C7971-AD10-4979-8E30-7CB7030D879E}"/>
              </a:ext>
            </a:extLst>
          </p:cNvPr>
          <p:cNvSpPr>
            <a:spLocks noGrp="1"/>
          </p:cNvSpPr>
          <p:nvPr>
            <p:ph type="body" sz="quarter" idx="28" hasCustomPrompt="1"/>
          </p:nvPr>
        </p:nvSpPr>
        <p:spPr>
          <a:xfrm>
            <a:off x="457200" y="4128653"/>
            <a:ext cx="723900" cy="457200"/>
          </a:xfrm>
          <a:prstGeom prst="rect">
            <a:avLst/>
          </a:prstGeom>
        </p:spPr>
        <p:txBody>
          <a:bodyPr lIns="0" tIns="0" rIns="0" bIns="0"/>
          <a:lstStyle>
            <a:lvl1pPr marL="0" indent="0" algn="r">
              <a:lnSpc>
                <a:spcPct val="90000"/>
              </a:lnSpc>
              <a:spcBef>
                <a:spcPts val="300"/>
              </a:spcBef>
              <a:spcAft>
                <a:spcPts val="600"/>
              </a:spcAft>
              <a:buClr>
                <a:schemeClr val="bg1"/>
              </a:buClr>
              <a:buFont typeface="Arial" panose="020B0604020202020204" pitchFamily="34" charset="0"/>
              <a:buNone/>
              <a:defRPr sz="2800" b="1">
                <a:solidFill>
                  <a:schemeClr val="accent1"/>
                </a:solidFill>
              </a:defRPr>
            </a:lvl1pPr>
          </a:lstStyle>
          <a:p>
            <a:pPr lvl="0"/>
            <a:r>
              <a:rPr lang="nl-NL"/>
              <a:t>04</a:t>
            </a:r>
            <a:endParaRPr lang="nl-NL" dirty="0"/>
          </a:p>
        </p:txBody>
      </p:sp>
      <p:sp>
        <p:nvSpPr>
          <p:cNvPr id="28" name="Text Placeholder 16">
            <a:extLst>
              <a:ext uri="{FF2B5EF4-FFF2-40B4-BE49-F238E27FC236}">
                <a16:creationId xmlns:a16="http://schemas.microsoft.com/office/drawing/2014/main" id="{838A750F-7B19-436E-816B-E0A0419F0489}"/>
              </a:ext>
            </a:extLst>
          </p:cNvPr>
          <p:cNvSpPr>
            <a:spLocks noGrp="1"/>
          </p:cNvSpPr>
          <p:nvPr>
            <p:ph type="body" sz="quarter" idx="29" hasCustomPrompt="1"/>
          </p:nvPr>
        </p:nvSpPr>
        <p:spPr>
          <a:xfrm>
            <a:off x="5257800" y="4128653"/>
            <a:ext cx="2628900" cy="443347"/>
          </a:xfrm>
          <a:prstGeom prst="rect">
            <a:avLst/>
          </a:prstGeom>
        </p:spPr>
        <p:txBody>
          <a:bodyPr lIns="0" tIns="0" rIns="0" bIns="0"/>
          <a:lstStyle>
            <a:lvl1pPr marL="0" indent="0">
              <a:lnSpc>
                <a:spcPct val="90000"/>
              </a:lnSpc>
              <a:spcBef>
                <a:spcPts val="300"/>
              </a:spcBef>
              <a:spcAft>
                <a:spcPts val="600"/>
              </a:spcAft>
              <a:buClr>
                <a:schemeClr val="bg1"/>
              </a:buClr>
              <a:buFont typeface="Arial" panose="020B0604020202020204" pitchFamily="34" charset="0"/>
              <a:buNone/>
              <a:defRPr sz="1600" b="1">
                <a:solidFill>
                  <a:schemeClr val="bg1"/>
                </a:solidFill>
              </a:defRPr>
            </a:lvl1pPr>
          </a:lstStyle>
          <a:p>
            <a:pPr lvl="0"/>
            <a:r>
              <a:rPr lang="nl-NL"/>
              <a:t>Click to add title</a:t>
            </a:r>
            <a:endParaRPr lang="nl-NL" dirty="0"/>
          </a:p>
        </p:txBody>
      </p:sp>
      <p:sp>
        <p:nvSpPr>
          <p:cNvPr id="29" name="Text Placeholder 16">
            <a:extLst>
              <a:ext uri="{FF2B5EF4-FFF2-40B4-BE49-F238E27FC236}">
                <a16:creationId xmlns:a16="http://schemas.microsoft.com/office/drawing/2014/main" id="{8BA42E28-AEFB-436A-9309-E614AD99AD1A}"/>
              </a:ext>
            </a:extLst>
          </p:cNvPr>
          <p:cNvSpPr>
            <a:spLocks noGrp="1"/>
          </p:cNvSpPr>
          <p:nvPr>
            <p:ph type="body" sz="quarter" idx="30" hasCustomPrompt="1"/>
          </p:nvPr>
        </p:nvSpPr>
        <p:spPr>
          <a:xfrm>
            <a:off x="5257800" y="4585853"/>
            <a:ext cx="2628900" cy="1122220"/>
          </a:xfrm>
          <a:prstGeom prst="rect">
            <a:avLst/>
          </a:prstGeom>
        </p:spPr>
        <p:txBody>
          <a:bodyPr lIns="0" tIns="0" rIns="0" bIns="0"/>
          <a:lstStyle>
            <a:lvl1pPr marL="0" indent="0">
              <a:lnSpc>
                <a:spcPct val="90000"/>
              </a:lnSpc>
              <a:spcBef>
                <a:spcPts val="300"/>
              </a:spcBef>
              <a:spcAft>
                <a:spcPts val="600"/>
              </a:spcAft>
              <a:buClr>
                <a:schemeClr val="bg1"/>
              </a:buClr>
              <a:buFont typeface="Arial" panose="020B0604020202020204" pitchFamily="34" charset="0"/>
              <a:buNone/>
              <a:defRPr sz="1200" b="0">
                <a:solidFill>
                  <a:schemeClr val="bg1"/>
                </a:solidFill>
              </a:defRPr>
            </a:lvl1pPr>
          </a:lstStyle>
          <a:p>
            <a:pPr lvl="0"/>
            <a:r>
              <a:rPr lang="nl-NL"/>
              <a:t>Brief description</a:t>
            </a:r>
            <a:endParaRPr lang="nl-NL" dirty="0"/>
          </a:p>
        </p:txBody>
      </p:sp>
      <p:sp>
        <p:nvSpPr>
          <p:cNvPr id="30" name="Text Placeholder 16">
            <a:extLst>
              <a:ext uri="{FF2B5EF4-FFF2-40B4-BE49-F238E27FC236}">
                <a16:creationId xmlns:a16="http://schemas.microsoft.com/office/drawing/2014/main" id="{859D29E2-ABB3-4AD2-99D6-EC2E0AB684B9}"/>
              </a:ext>
            </a:extLst>
          </p:cNvPr>
          <p:cNvSpPr>
            <a:spLocks noGrp="1"/>
          </p:cNvSpPr>
          <p:nvPr>
            <p:ph type="body" sz="quarter" idx="31" hasCustomPrompt="1"/>
          </p:nvPr>
        </p:nvSpPr>
        <p:spPr>
          <a:xfrm>
            <a:off x="4305300" y="4128653"/>
            <a:ext cx="723900" cy="457200"/>
          </a:xfrm>
          <a:prstGeom prst="rect">
            <a:avLst/>
          </a:prstGeom>
        </p:spPr>
        <p:txBody>
          <a:bodyPr lIns="0" tIns="0" rIns="0" bIns="0"/>
          <a:lstStyle>
            <a:lvl1pPr marL="0" indent="0" algn="r">
              <a:lnSpc>
                <a:spcPct val="90000"/>
              </a:lnSpc>
              <a:spcBef>
                <a:spcPts val="300"/>
              </a:spcBef>
              <a:spcAft>
                <a:spcPts val="600"/>
              </a:spcAft>
              <a:buClr>
                <a:schemeClr val="bg1"/>
              </a:buClr>
              <a:buFont typeface="Arial" panose="020B0604020202020204" pitchFamily="34" charset="0"/>
              <a:buNone/>
              <a:defRPr sz="2800" b="1">
                <a:solidFill>
                  <a:schemeClr val="accent1"/>
                </a:solidFill>
              </a:defRPr>
            </a:lvl1pPr>
          </a:lstStyle>
          <a:p>
            <a:pPr lvl="0"/>
            <a:r>
              <a:rPr lang="nl-NL"/>
              <a:t>05</a:t>
            </a:r>
            <a:endParaRPr lang="nl-NL" dirty="0"/>
          </a:p>
        </p:txBody>
      </p:sp>
      <p:sp>
        <p:nvSpPr>
          <p:cNvPr id="31" name="Text Placeholder 16">
            <a:extLst>
              <a:ext uri="{FF2B5EF4-FFF2-40B4-BE49-F238E27FC236}">
                <a16:creationId xmlns:a16="http://schemas.microsoft.com/office/drawing/2014/main" id="{169D9B2C-EAE1-4BBA-83F4-628331339D94}"/>
              </a:ext>
            </a:extLst>
          </p:cNvPr>
          <p:cNvSpPr>
            <a:spLocks noGrp="1"/>
          </p:cNvSpPr>
          <p:nvPr>
            <p:ph type="body" sz="quarter" idx="32" hasCustomPrompt="1"/>
          </p:nvPr>
        </p:nvSpPr>
        <p:spPr>
          <a:xfrm>
            <a:off x="9067800" y="4128653"/>
            <a:ext cx="2667000" cy="443347"/>
          </a:xfrm>
          <a:prstGeom prst="rect">
            <a:avLst/>
          </a:prstGeom>
        </p:spPr>
        <p:txBody>
          <a:bodyPr lIns="0" tIns="0" rIns="0" bIns="0"/>
          <a:lstStyle>
            <a:lvl1pPr marL="0" indent="0">
              <a:lnSpc>
                <a:spcPct val="90000"/>
              </a:lnSpc>
              <a:spcBef>
                <a:spcPts val="300"/>
              </a:spcBef>
              <a:spcAft>
                <a:spcPts val="600"/>
              </a:spcAft>
              <a:buClr>
                <a:schemeClr val="bg1"/>
              </a:buClr>
              <a:buFont typeface="Arial" panose="020B0604020202020204" pitchFamily="34" charset="0"/>
              <a:buNone/>
              <a:defRPr sz="1600" b="1">
                <a:solidFill>
                  <a:schemeClr val="bg1"/>
                </a:solidFill>
              </a:defRPr>
            </a:lvl1pPr>
          </a:lstStyle>
          <a:p>
            <a:pPr lvl="0"/>
            <a:r>
              <a:rPr lang="nl-NL"/>
              <a:t>Click to add title</a:t>
            </a:r>
            <a:endParaRPr lang="nl-NL" dirty="0"/>
          </a:p>
        </p:txBody>
      </p:sp>
      <p:sp>
        <p:nvSpPr>
          <p:cNvPr id="32" name="Text Placeholder 16">
            <a:extLst>
              <a:ext uri="{FF2B5EF4-FFF2-40B4-BE49-F238E27FC236}">
                <a16:creationId xmlns:a16="http://schemas.microsoft.com/office/drawing/2014/main" id="{7CD9D46E-1D14-4ED4-B92B-D635B6A4DA1F}"/>
              </a:ext>
            </a:extLst>
          </p:cNvPr>
          <p:cNvSpPr>
            <a:spLocks noGrp="1"/>
          </p:cNvSpPr>
          <p:nvPr>
            <p:ph type="body" sz="quarter" idx="33" hasCustomPrompt="1"/>
          </p:nvPr>
        </p:nvSpPr>
        <p:spPr>
          <a:xfrm>
            <a:off x="9067800" y="4585853"/>
            <a:ext cx="2667000" cy="1122220"/>
          </a:xfrm>
          <a:prstGeom prst="rect">
            <a:avLst/>
          </a:prstGeom>
        </p:spPr>
        <p:txBody>
          <a:bodyPr lIns="0" tIns="0" rIns="0" bIns="0"/>
          <a:lstStyle>
            <a:lvl1pPr marL="0" indent="0">
              <a:lnSpc>
                <a:spcPct val="90000"/>
              </a:lnSpc>
              <a:spcBef>
                <a:spcPts val="300"/>
              </a:spcBef>
              <a:spcAft>
                <a:spcPts val="600"/>
              </a:spcAft>
              <a:buClr>
                <a:schemeClr val="bg1"/>
              </a:buClr>
              <a:buFont typeface="Arial" panose="020B0604020202020204" pitchFamily="34" charset="0"/>
              <a:buNone/>
              <a:defRPr sz="1200" b="0">
                <a:solidFill>
                  <a:schemeClr val="bg1"/>
                </a:solidFill>
              </a:defRPr>
            </a:lvl1pPr>
          </a:lstStyle>
          <a:p>
            <a:pPr lvl="0"/>
            <a:r>
              <a:rPr lang="nl-NL"/>
              <a:t>Brief description</a:t>
            </a:r>
            <a:endParaRPr lang="nl-NL" dirty="0"/>
          </a:p>
        </p:txBody>
      </p:sp>
      <p:sp>
        <p:nvSpPr>
          <p:cNvPr id="33" name="Text Placeholder 16">
            <a:extLst>
              <a:ext uri="{FF2B5EF4-FFF2-40B4-BE49-F238E27FC236}">
                <a16:creationId xmlns:a16="http://schemas.microsoft.com/office/drawing/2014/main" id="{67BA5F19-CDD6-485D-B65A-B6DFB8BB429B}"/>
              </a:ext>
            </a:extLst>
          </p:cNvPr>
          <p:cNvSpPr>
            <a:spLocks noGrp="1"/>
          </p:cNvSpPr>
          <p:nvPr>
            <p:ph type="body" sz="quarter" idx="34" hasCustomPrompt="1"/>
          </p:nvPr>
        </p:nvSpPr>
        <p:spPr>
          <a:xfrm>
            <a:off x="8115300" y="4128653"/>
            <a:ext cx="723900" cy="457200"/>
          </a:xfrm>
          <a:prstGeom prst="rect">
            <a:avLst/>
          </a:prstGeom>
        </p:spPr>
        <p:txBody>
          <a:bodyPr lIns="0" tIns="0" rIns="0" bIns="0"/>
          <a:lstStyle>
            <a:lvl1pPr marL="0" indent="0" algn="r">
              <a:lnSpc>
                <a:spcPct val="90000"/>
              </a:lnSpc>
              <a:spcBef>
                <a:spcPts val="300"/>
              </a:spcBef>
              <a:spcAft>
                <a:spcPts val="600"/>
              </a:spcAft>
              <a:buClr>
                <a:schemeClr val="bg1"/>
              </a:buClr>
              <a:buFont typeface="Arial" panose="020B0604020202020204" pitchFamily="34" charset="0"/>
              <a:buNone/>
              <a:defRPr sz="2800" b="1">
                <a:solidFill>
                  <a:schemeClr val="accent1"/>
                </a:solidFill>
              </a:defRPr>
            </a:lvl1pPr>
          </a:lstStyle>
          <a:p>
            <a:pPr lvl="0"/>
            <a:r>
              <a:rPr lang="nl-NL"/>
              <a:t>06</a:t>
            </a:r>
            <a:endParaRPr lang="nl-NL" dirty="0"/>
          </a:p>
        </p:txBody>
      </p:sp>
      <p:pic>
        <p:nvPicPr>
          <p:cNvPr id="34" name="Picture 33" descr="&#10;">
            <a:extLst>
              <a:ext uri="{FF2B5EF4-FFF2-40B4-BE49-F238E27FC236}">
                <a16:creationId xmlns:a16="http://schemas.microsoft.com/office/drawing/2014/main" id="{7DAA6D68-FCAC-F349-9566-13D9C60B38E3}"/>
              </a:ext>
            </a:extLst>
          </p:cNvPr>
          <p:cNvPicPr>
            <a:picLocks noChangeAspect="1"/>
          </p:cNvPicPr>
          <p:nvPr userDrawn="1"/>
        </p:nvPicPr>
        <p:blipFill>
          <a:blip r:embed="rId2"/>
          <a:stretch>
            <a:fillRect/>
          </a:stretch>
        </p:blipFill>
        <p:spPr>
          <a:xfrm>
            <a:off x="10236200" y="457201"/>
            <a:ext cx="1496045" cy="228600"/>
          </a:xfrm>
          <a:prstGeom prst="rect">
            <a:avLst/>
          </a:prstGeom>
        </p:spPr>
      </p:pic>
    </p:spTree>
    <p:extLst>
      <p:ext uri="{BB962C8B-B14F-4D97-AF65-F5344CB8AC3E}">
        <p14:creationId xmlns:p14="http://schemas.microsoft.com/office/powerpoint/2010/main" val="1563976570"/>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Agenda - whi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A3412-F8F5-4C34-944B-36CFCB7325E2}"/>
              </a:ext>
            </a:extLst>
          </p:cNvPr>
          <p:cNvSpPr>
            <a:spLocks noGrp="1"/>
          </p:cNvSpPr>
          <p:nvPr>
            <p:ph type="title" hasCustomPrompt="1"/>
          </p:nvPr>
        </p:nvSpPr>
        <p:spPr>
          <a:xfrm>
            <a:off x="457200" y="914400"/>
            <a:ext cx="2628900" cy="5029200"/>
          </a:xfrm>
        </p:spPr>
        <p:txBody>
          <a:bodyPr>
            <a:normAutofit/>
          </a:bodyPr>
          <a:lstStyle>
            <a:lvl1pPr>
              <a:defRPr sz="4200"/>
            </a:lvl1pPr>
          </a:lstStyle>
          <a:p>
            <a:r>
              <a:rPr lang="nl-NL"/>
              <a:t>Agenda Title</a:t>
            </a:r>
            <a:endParaRPr lang="nl-NL" dirty="0"/>
          </a:p>
        </p:txBody>
      </p:sp>
      <p:sp>
        <p:nvSpPr>
          <p:cNvPr id="4" name="Footer Placeholder 3">
            <a:extLst>
              <a:ext uri="{FF2B5EF4-FFF2-40B4-BE49-F238E27FC236}">
                <a16:creationId xmlns:a16="http://schemas.microsoft.com/office/drawing/2014/main" id="{8E63C01C-5E4A-48C8-8DFB-9535E24693E6}"/>
              </a:ext>
            </a:extLst>
          </p:cNvPr>
          <p:cNvSpPr>
            <a:spLocks noGrp="1"/>
          </p:cNvSpPr>
          <p:nvPr>
            <p:ph type="ftr" sz="quarter" idx="11"/>
          </p:nvPr>
        </p:nvSpPr>
        <p:spPr/>
        <p:txBody>
          <a:bodyPr/>
          <a:lstStyle/>
          <a:p>
            <a:r>
              <a:rPr lang="nl-NL"/>
              <a:t>© Arcadis 2022</a:t>
            </a:r>
            <a:endParaRPr lang="nl-NL" dirty="0"/>
          </a:p>
        </p:txBody>
      </p:sp>
      <p:sp>
        <p:nvSpPr>
          <p:cNvPr id="8" name="Text Placeholder 16">
            <a:extLst>
              <a:ext uri="{FF2B5EF4-FFF2-40B4-BE49-F238E27FC236}">
                <a16:creationId xmlns:a16="http://schemas.microsoft.com/office/drawing/2014/main" id="{A77579DE-DB74-46FF-84F6-29EC955B4E62}"/>
              </a:ext>
            </a:extLst>
          </p:cNvPr>
          <p:cNvSpPr>
            <a:spLocks noGrp="1"/>
          </p:cNvSpPr>
          <p:nvPr>
            <p:ph type="body" sz="quarter" idx="16" hasCustomPrompt="1"/>
          </p:nvPr>
        </p:nvSpPr>
        <p:spPr>
          <a:xfrm>
            <a:off x="4267200" y="1614054"/>
            <a:ext cx="2601190" cy="457200"/>
          </a:xfrm>
          <a:prstGeom prst="rect">
            <a:avLst/>
          </a:prstGeom>
        </p:spPr>
        <p:txBody>
          <a:bodyPr lIns="0" tIns="0" rIns="0" bIns="0"/>
          <a:lstStyle>
            <a:lvl1pPr marL="0" indent="0">
              <a:lnSpc>
                <a:spcPct val="90000"/>
              </a:lnSpc>
              <a:spcBef>
                <a:spcPts val="300"/>
              </a:spcBef>
              <a:spcAft>
                <a:spcPts val="600"/>
              </a:spcAft>
              <a:buClr>
                <a:schemeClr val="bg1"/>
              </a:buClr>
              <a:buFont typeface="Arial" panose="020B0604020202020204" pitchFamily="34" charset="0"/>
              <a:buNone/>
              <a:defRPr sz="1600" b="1">
                <a:solidFill>
                  <a:schemeClr val="accent1"/>
                </a:solidFill>
              </a:defRPr>
            </a:lvl1pPr>
          </a:lstStyle>
          <a:p>
            <a:pPr lvl="0"/>
            <a:r>
              <a:rPr lang="nl-NL"/>
              <a:t>Agenda item 1 title</a:t>
            </a:r>
            <a:endParaRPr lang="nl-NL" dirty="0"/>
          </a:p>
        </p:txBody>
      </p:sp>
      <p:sp>
        <p:nvSpPr>
          <p:cNvPr id="9" name="Text Placeholder 16">
            <a:extLst>
              <a:ext uri="{FF2B5EF4-FFF2-40B4-BE49-F238E27FC236}">
                <a16:creationId xmlns:a16="http://schemas.microsoft.com/office/drawing/2014/main" id="{41D393E6-10CC-413D-9A57-F7E0D262849A}"/>
              </a:ext>
            </a:extLst>
          </p:cNvPr>
          <p:cNvSpPr>
            <a:spLocks noGrp="1"/>
          </p:cNvSpPr>
          <p:nvPr>
            <p:ph type="body" sz="quarter" idx="18" hasCustomPrompt="1"/>
          </p:nvPr>
        </p:nvSpPr>
        <p:spPr>
          <a:xfrm>
            <a:off x="4267200" y="2071254"/>
            <a:ext cx="2601190" cy="443346"/>
          </a:xfrm>
          <a:prstGeom prst="rect">
            <a:avLst/>
          </a:prstGeom>
        </p:spPr>
        <p:txBody>
          <a:bodyPr lIns="0" tIns="0" rIns="0" bIns="0"/>
          <a:lstStyle>
            <a:lvl1pPr marL="0" indent="0">
              <a:lnSpc>
                <a:spcPct val="90000"/>
              </a:lnSpc>
              <a:spcBef>
                <a:spcPts val="300"/>
              </a:spcBef>
              <a:spcAft>
                <a:spcPts val="600"/>
              </a:spcAft>
              <a:buClr>
                <a:schemeClr val="bg1"/>
              </a:buClr>
              <a:buFont typeface="Arial" panose="020B0604020202020204" pitchFamily="34" charset="0"/>
              <a:buNone/>
              <a:defRPr sz="1200" b="0">
                <a:solidFill>
                  <a:schemeClr val="tx1"/>
                </a:solidFill>
              </a:defRPr>
            </a:lvl1pPr>
          </a:lstStyle>
          <a:p>
            <a:pPr lvl="0"/>
            <a:r>
              <a:rPr lang="nl-NL"/>
              <a:t>Brief description if needed.</a:t>
            </a:r>
            <a:endParaRPr lang="nl-NL" dirty="0"/>
          </a:p>
        </p:txBody>
      </p:sp>
      <p:sp>
        <p:nvSpPr>
          <p:cNvPr id="10" name="Text Placeholder 16">
            <a:extLst>
              <a:ext uri="{FF2B5EF4-FFF2-40B4-BE49-F238E27FC236}">
                <a16:creationId xmlns:a16="http://schemas.microsoft.com/office/drawing/2014/main" id="{3C026DCF-CD0E-413B-82F9-C0581F01DBE4}"/>
              </a:ext>
            </a:extLst>
          </p:cNvPr>
          <p:cNvSpPr>
            <a:spLocks noGrp="1"/>
          </p:cNvSpPr>
          <p:nvPr>
            <p:ph type="body" sz="quarter" idx="19" hasCustomPrompt="1"/>
          </p:nvPr>
        </p:nvSpPr>
        <p:spPr>
          <a:xfrm>
            <a:off x="3314700" y="1614054"/>
            <a:ext cx="723900" cy="900546"/>
          </a:xfrm>
          <a:prstGeom prst="rect">
            <a:avLst/>
          </a:prstGeom>
        </p:spPr>
        <p:txBody>
          <a:bodyPr lIns="0" tIns="0" rIns="0" bIns="0"/>
          <a:lstStyle>
            <a:lvl1pPr marL="0" indent="0" algn="r">
              <a:lnSpc>
                <a:spcPct val="90000"/>
              </a:lnSpc>
              <a:spcBef>
                <a:spcPts val="300"/>
              </a:spcBef>
              <a:spcAft>
                <a:spcPts val="600"/>
              </a:spcAft>
              <a:buClr>
                <a:schemeClr val="bg1"/>
              </a:buClr>
              <a:buFont typeface="Arial" panose="020B0604020202020204" pitchFamily="34" charset="0"/>
              <a:buNone/>
              <a:defRPr sz="2800" b="0">
                <a:solidFill>
                  <a:schemeClr val="tx1"/>
                </a:solidFill>
              </a:defRPr>
            </a:lvl1pPr>
          </a:lstStyle>
          <a:p>
            <a:pPr lvl="0"/>
            <a:r>
              <a:rPr lang="nl-NL"/>
              <a:t>1</a:t>
            </a:r>
            <a:endParaRPr lang="nl-NL" dirty="0"/>
          </a:p>
        </p:txBody>
      </p:sp>
      <p:sp>
        <p:nvSpPr>
          <p:cNvPr id="11" name="Text Placeholder 16">
            <a:extLst>
              <a:ext uri="{FF2B5EF4-FFF2-40B4-BE49-F238E27FC236}">
                <a16:creationId xmlns:a16="http://schemas.microsoft.com/office/drawing/2014/main" id="{94C9C2AA-911A-4114-91C9-6EAE696FCFDB}"/>
              </a:ext>
            </a:extLst>
          </p:cNvPr>
          <p:cNvSpPr>
            <a:spLocks noGrp="1"/>
          </p:cNvSpPr>
          <p:nvPr>
            <p:ph type="body" sz="quarter" idx="20" hasCustomPrompt="1"/>
          </p:nvPr>
        </p:nvSpPr>
        <p:spPr>
          <a:xfrm>
            <a:off x="4267200" y="2743200"/>
            <a:ext cx="2601190" cy="457200"/>
          </a:xfrm>
          <a:prstGeom prst="rect">
            <a:avLst/>
          </a:prstGeom>
        </p:spPr>
        <p:txBody>
          <a:bodyPr lIns="0" tIns="0" rIns="0" bIns="0"/>
          <a:lstStyle>
            <a:lvl1pPr marL="0" indent="0">
              <a:lnSpc>
                <a:spcPct val="90000"/>
              </a:lnSpc>
              <a:spcBef>
                <a:spcPts val="300"/>
              </a:spcBef>
              <a:spcAft>
                <a:spcPts val="600"/>
              </a:spcAft>
              <a:buClr>
                <a:schemeClr val="bg1"/>
              </a:buClr>
              <a:buFont typeface="Arial" panose="020B0604020202020204" pitchFamily="34" charset="0"/>
              <a:buNone/>
              <a:defRPr sz="1600" b="1">
                <a:solidFill>
                  <a:schemeClr val="accent1"/>
                </a:solidFill>
              </a:defRPr>
            </a:lvl1pPr>
          </a:lstStyle>
          <a:p>
            <a:pPr lvl="0"/>
            <a:r>
              <a:rPr lang="nl-NL"/>
              <a:t>Agenda item 2 title</a:t>
            </a:r>
            <a:endParaRPr lang="nl-NL" dirty="0"/>
          </a:p>
        </p:txBody>
      </p:sp>
      <p:sp>
        <p:nvSpPr>
          <p:cNvPr id="12" name="Text Placeholder 16">
            <a:extLst>
              <a:ext uri="{FF2B5EF4-FFF2-40B4-BE49-F238E27FC236}">
                <a16:creationId xmlns:a16="http://schemas.microsoft.com/office/drawing/2014/main" id="{26C0E548-7870-429B-9B92-BE3E3CD5505E}"/>
              </a:ext>
            </a:extLst>
          </p:cNvPr>
          <p:cNvSpPr>
            <a:spLocks noGrp="1"/>
          </p:cNvSpPr>
          <p:nvPr>
            <p:ph type="body" sz="quarter" idx="21" hasCustomPrompt="1"/>
          </p:nvPr>
        </p:nvSpPr>
        <p:spPr>
          <a:xfrm>
            <a:off x="4267200" y="3200400"/>
            <a:ext cx="2601190" cy="443346"/>
          </a:xfrm>
          <a:prstGeom prst="rect">
            <a:avLst/>
          </a:prstGeom>
        </p:spPr>
        <p:txBody>
          <a:bodyPr lIns="0" tIns="0" rIns="0" bIns="0"/>
          <a:lstStyle>
            <a:lvl1pPr marL="0" indent="0">
              <a:lnSpc>
                <a:spcPct val="90000"/>
              </a:lnSpc>
              <a:spcBef>
                <a:spcPts val="300"/>
              </a:spcBef>
              <a:spcAft>
                <a:spcPts val="600"/>
              </a:spcAft>
              <a:buClr>
                <a:schemeClr val="bg1"/>
              </a:buClr>
              <a:buFont typeface="Arial" panose="020B0604020202020204" pitchFamily="34" charset="0"/>
              <a:buNone/>
              <a:defRPr sz="1200" b="0">
                <a:solidFill>
                  <a:schemeClr val="tx1"/>
                </a:solidFill>
              </a:defRPr>
            </a:lvl1pPr>
          </a:lstStyle>
          <a:p>
            <a:pPr lvl="0"/>
            <a:r>
              <a:rPr lang="nl-NL"/>
              <a:t>Brief description if needed.</a:t>
            </a:r>
            <a:endParaRPr lang="nl-NL" dirty="0"/>
          </a:p>
        </p:txBody>
      </p:sp>
      <p:sp>
        <p:nvSpPr>
          <p:cNvPr id="13" name="Text Placeholder 16">
            <a:extLst>
              <a:ext uri="{FF2B5EF4-FFF2-40B4-BE49-F238E27FC236}">
                <a16:creationId xmlns:a16="http://schemas.microsoft.com/office/drawing/2014/main" id="{0D6A66BA-4543-4786-A6ED-D01CD326E12E}"/>
              </a:ext>
            </a:extLst>
          </p:cNvPr>
          <p:cNvSpPr>
            <a:spLocks noGrp="1"/>
          </p:cNvSpPr>
          <p:nvPr>
            <p:ph type="body" sz="quarter" idx="22" hasCustomPrompt="1"/>
          </p:nvPr>
        </p:nvSpPr>
        <p:spPr>
          <a:xfrm>
            <a:off x="3314700" y="2743200"/>
            <a:ext cx="723900" cy="900546"/>
          </a:xfrm>
          <a:prstGeom prst="rect">
            <a:avLst/>
          </a:prstGeom>
        </p:spPr>
        <p:txBody>
          <a:bodyPr lIns="0" tIns="0" rIns="0" bIns="0"/>
          <a:lstStyle>
            <a:lvl1pPr marL="0" indent="0" algn="r">
              <a:lnSpc>
                <a:spcPct val="90000"/>
              </a:lnSpc>
              <a:spcBef>
                <a:spcPts val="300"/>
              </a:spcBef>
              <a:spcAft>
                <a:spcPts val="600"/>
              </a:spcAft>
              <a:buClr>
                <a:schemeClr val="bg1"/>
              </a:buClr>
              <a:buFont typeface="Arial" panose="020B0604020202020204" pitchFamily="34" charset="0"/>
              <a:buNone/>
              <a:defRPr sz="2800" b="0">
                <a:solidFill>
                  <a:schemeClr val="tx1"/>
                </a:solidFill>
              </a:defRPr>
            </a:lvl1pPr>
          </a:lstStyle>
          <a:p>
            <a:pPr lvl="0"/>
            <a:r>
              <a:rPr lang="nl-NL"/>
              <a:t>2</a:t>
            </a:r>
            <a:endParaRPr lang="nl-NL" dirty="0"/>
          </a:p>
        </p:txBody>
      </p:sp>
      <p:sp>
        <p:nvSpPr>
          <p:cNvPr id="14" name="Text Placeholder 16">
            <a:extLst>
              <a:ext uri="{FF2B5EF4-FFF2-40B4-BE49-F238E27FC236}">
                <a16:creationId xmlns:a16="http://schemas.microsoft.com/office/drawing/2014/main" id="{2FC311F8-36DC-47B9-A8A5-AC899D0C93EE}"/>
              </a:ext>
            </a:extLst>
          </p:cNvPr>
          <p:cNvSpPr>
            <a:spLocks noGrp="1"/>
          </p:cNvSpPr>
          <p:nvPr>
            <p:ph type="body" sz="quarter" idx="23" hasCustomPrompt="1"/>
          </p:nvPr>
        </p:nvSpPr>
        <p:spPr>
          <a:xfrm>
            <a:off x="4267200" y="3900054"/>
            <a:ext cx="2601190" cy="457200"/>
          </a:xfrm>
          <a:prstGeom prst="rect">
            <a:avLst/>
          </a:prstGeom>
        </p:spPr>
        <p:txBody>
          <a:bodyPr lIns="0" tIns="0" rIns="0" bIns="0"/>
          <a:lstStyle>
            <a:lvl1pPr marL="0" indent="0">
              <a:lnSpc>
                <a:spcPct val="90000"/>
              </a:lnSpc>
              <a:spcBef>
                <a:spcPts val="300"/>
              </a:spcBef>
              <a:spcAft>
                <a:spcPts val="600"/>
              </a:spcAft>
              <a:buClr>
                <a:schemeClr val="bg1"/>
              </a:buClr>
              <a:buFont typeface="Arial" panose="020B0604020202020204" pitchFamily="34" charset="0"/>
              <a:buNone/>
              <a:defRPr sz="1600" b="1">
                <a:solidFill>
                  <a:schemeClr val="accent1"/>
                </a:solidFill>
              </a:defRPr>
            </a:lvl1pPr>
          </a:lstStyle>
          <a:p>
            <a:pPr lvl="0"/>
            <a:r>
              <a:rPr lang="nl-NL"/>
              <a:t>Agenda item 3 title</a:t>
            </a:r>
            <a:endParaRPr lang="nl-NL" dirty="0"/>
          </a:p>
        </p:txBody>
      </p:sp>
      <p:sp>
        <p:nvSpPr>
          <p:cNvPr id="15" name="Text Placeholder 16">
            <a:extLst>
              <a:ext uri="{FF2B5EF4-FFF2-40B4-BE49-F238E27FC236}">
                <a16:creationId xmlns:a16="http://schemas.microsoft.com/office/drawing/2014/main" id="{F28B10F1-284B-4904-BFA3-824B1F9640A1}"/>
              </a:ext>
            </a:extLst>
          </p:cNvPr>
          <p:cNvSpPr>
            <a:spLocks noGrp="1"/>
          </p:cNvSpPr>
          <p:nvPr>
            <p:ph type="body" sz="quarter" idx="24" hasCustomPrompt="1"/>
          </p:nvPr>
        </p:nvSpPr>
        <p:spPr>
          <a:xfrm>
            <a:off x="4267200" y="4357254"/>
            <a:ext cx="2601190" cy="443346"/>
          </a:xfrm>
          <a:prstGeom prst="rect">
            <a:avLst/>
          </a:prstGeom>
        </p:spPr>
        <p:txBody>
          <a:bodyPr lIns="0" tIns="0" rIns="0" bIns="0"/>
          <a:lstStyle>
            <a:lvl1pPr marL="0" indent="0">
              <a:lnSpc>
                <a:spcPct val="90000"/>
              </a:lnSpc>
              <a:spcBef>
                <a:spcPts val="300"/>
              </a:spcBef>
              <a:spcAft>
                <a:spcPts val="600"/>
              </a:spcAft>
              <a:buClr>
                <a:schemeClr val="bg1"/>
              </a:buClr>
              <a:buFont typeface="Arial" panose="020B0604020202020204" pitchFamily="34" charset="0"/>
              <a:buNone/>
              <a:defRPr sz="1200" b="0">
                <a:solidFill>
                  <a:schemeClr val="tx1"/>
                </a:solidFill>
              </a:defRPr>
            </a:lvl1pPr>
          </a:lstStyle>
          <a:p>
            <a:pPr lvl="0"/>
            <a:r>
              <a:rPr lang="nl-NL"/>
              <a:t>Brief description if needed.</a:t>
            </a:r>
            <a:endParaRPr lang="nl-NL" dirty="0"/>
          </a:p>
        </p:txBody>
      </p:sp>
      <p:sp>
        <p:nvSpPr>
          <p:cNvPr id="16" name="Text Placeholder 16">
            <a:extLst>
              <a:ext uri="{FF2B5EF4-FFF2-40B4-BE49-F238E27FC236}">
                <a16:creationId xmlns:a16="http://schemas.microsoft.com/office/drawing/2014/main" id="{7283BFC4-D845-4FE4-8401-A18F675BA624}"/>
              </a:ext>
            </a:extLst>
          </p:cNvPr>
          <p:cNvSpPr>
            <a:spLocks noGrp="1"/>
          </p:cNvSpPr>
          <p:nvPr>
            <p:ph type="body" sz="quarter" idx="25" hasCustomPrompt="1"/>
          </p:nvPr>
        </p:nvSpPr>
        <p:spPr>
          <a:xfrm>
            <a:off x="3314700" y="3900054"/>
            <a:ext cx="723900" cy="900546"/>
          </a:xfrm>
          <a:prstGeom prst="rect">
            <a:avLst/>
          </a:prstGeom>
        </p:spPr>
        <p:txBody>
          <a:bodyPr lIns="0" tIns="0" rIns="0" bIns="0"/>
          <a:lstStyle>
            <a:lvl1pPr marL="0" indent="0" algn="r">
              <a:lnSpc>
                <a:spcPct val="90000"/>
              </a:lnSpc>
              <a:spcBef>
                <a:spcPts val="300"/>
              </a:spcBef>
              <a:spcAft>
                <a:spcPts val="600"/>
              </a:spcAft>
              <a:buClr>
                <a:schemeClr val="bg1"/>
              </a:buClr>
              <a:buFont typeface="Arial" panose="020B0604020202020204" pitchFamily="34" charset="0"/>
              <a:buNone/>
              <a:defRPr sz="2800" b="0">
                <a:solidFill>
                  <a:schemeClr val="tx1"/>
                </a:solidFill>
              </a:defRPr>
            </a:lvl1pPr>
          </a:lstStyle>
          <a:p>
            <a:pPr lvl="0"/>
            <a:r>
              <a:rPr lang="nl-NL"/>
              <a:t>3</a:t>
            </a:r>
            <a:endParaRPr lang="nl-NL" dirty="0"/>
          </a:p>
        </p:txBody>
      </p:sp>
      <p:sp>
        <p:nvSpPr>
          <p:cNvPr id="17" name="Text Placeholder 16">
            <a:extLst>
              <a:ext uri="{FF2B5EF4-FFF2-40B4-BE49-F238E27FC236}">
                <a16:creationId xmlns:a16="http://schemas.microsoft.com/office/drawing/2014/main" id="{99218627-9DF4-4DC1-9A04-89B60B910938}"/>
              </a:ext>
            </a:extLst>
          </p:cNvPr>
          <p:cNvSpPr>
            <a:spLocks noGrp="1"/>
          </p:cNvSpPr>
          <p:nvPr>
            <p:ph type="body" sz="quarter" idx="26" hasCustomPrompt="1"/>
          </p:nvPr>
        </p:nvSpPr>
        <p:spPr>
          <a:xfrm>
            <a:off x="4267200" y="5029200"/>
            <a:ext cx="2601190" cy="457200"/>
          </a:xfrm>
          <a:prstGeom prst="rect">
            <a:avLst/>
          </a:prstGeom>
        </p:spPr>
        <p:txBody>
          <a:bodyPr lIns="0" tIns="0" rIns="0" bIns="0"/>
          <a:lstStyle>
            <a:lvl1pPr marL="0" indent="0">
              <a:lnSpc>
                <a:spcPct val="90000"/>
              </a:lnSpc>
              <a:spcBef>
                <a:spcPts val="300"/>
              </a:spcBef>
              <a:spcAft>
                <a:spcPts val="600"/>
              </a:spcAft>
              <a:buClr>
                <a:schemeClr val="bg1"/>
              </a:buClr>
              <a:buFont typeface="Arial" panose="020B0604020202020204" pitchFamily="34" charset="0"/>
              <a:buNone/>
              <a:defRPr sz="1600" b="1">
                <a:solidFill>
                  <a:schemeClr val="accent1"/>
                </a:solidFill>
              </a:defRPr>
            </a:lvl1pPr>
          </a:lstStyle>
          <a:p>
            <a:pPr lvl="0"/>
            <a:r>
              <a:rPr lang="nl-NL"/>
              <a:t>Agenda item 4 title</a:t>
            </a:r>
            <a:endParaRPr lang="nl-NL" dirty="0"/>
          </a:p>
        </p:txBody>
      </p:sp>
      <p:sp>
        <p:nvSpPr>
          <p:cNvPr id="18" name="Text Placeholder 16">
            <a:extLst>
              <a:ext uri="{FF2B5EF4-FFF2-40B4-BE49-F238E27FC236}">
                <a16:creationId xmlns:a16="http://schemas.microsoft.com/office/drawing/2014/main" id="{897FE195-12FD-4EC5-A4A3-0D6AD5612C6A}"/>
              </a:ext>
            </a:extLst>
          </p:cNvPr>
          <p:cNvSpPr>
            <a:spLocks noGrp="1"/>
          </p:cNvSpPr>
          <p:nvPr>
            <p:ph type="body" sz="quarter" idx="27" hasCustomPrompt="1"/>
          </p:nvPr>
        </p:nvSpPr>
        <p:spPr>
          <a:xfrm>
            <a:off x="4267200" y="5486400"/>
            <a:ext cx="2601190" cy="443346"/>
          </a:xfrm>
          <a:prstGeom prst="rect">
            <a:avLst/>
          </a:prstGeom>
        </p:spPr>
        <p:txBody>
          <a:bodyPr lIns="0" tIns="0" rIns="0" bIns="0"/>
          <a:lstStyle>
            <a:lvl1pPr marL="0" indent="0">
              <a:lnSpc>
                <a:spcPct val="90000"/>
              </a:lnSpc>
              <a:spcBef>
                <a:spcPts val="300"/>
              </a:spcBef>
              <a:spcAft>
                <a:spcPts val="600"/>
              </a:spcAft>
              <a:buClr>
                <a:schemeClr val="bg1"/>
              </a:buClr>
              <a:buFont typeface="Arial" panose="020B0604020202020204" pitchFamily="34" charset="0"/>
              <a:buNone/>
              <a:defRPr sz="1200" b="0">
                <a:solidFill>
                  <a:schemeClr val="tx1"/>
                </a:solidFill>
              </a:defRPr>
            </a:lvl1pPr>
          </a:lstStyle>
          <a:p>
            <a:pPr lvl="0"/>
            <a:r>
              <a:rPr lang="nl-NL"/>
              <a:t>Brief description if needed.</a:t>
            </a:r>
            <a:endParaRPr lang="nl-NL" dirty="0"/>
          </a:p>
        </p:txBody>
      </p:sp>
      <p:sp>
        <p:nvSpPr>
          <p:cNvPr id="19" name="Text Placeholder 16">
            <a:extLst>
              <a:ext uri="{FF2B5EF4-FFF2-40B4-BE49-F238E27FC236}">
                <a16:creationId xmlns:a16="http://schemas.microsoft.com/office/drawing/2014/main" id="{A7EAAFE9-5464-46B3-939E-F208BB881752}"/>
              </a:ext>
            </a:extLst>
          </p:cNvPr>
          <p:cNvSpPr>
            <a:spLocks noGrp="1"/>
          </p:cNvSpPr>
          <p:nvPr>
            <p:ph type="body" sz="quarter" idx="28" hasCustomPrompt="1"/>
          </p:nvPr>
        </p:nvSpPr>
        <p:spPr>
          <a:xfrm>
            <a:off x="3314700" y="5029200"/>
            <a:ext cx="723900" cy="900546"/>
          </a:xfrm>
          <a:prstGeom prst="rect">
            <a:avLst/>
          </a:prstGeom>
        </p:spPr>
        <p:txBody>
          <a:bodyPr lIns="0" tIns="0" rIns="0" bIns="0"/>
          <a:lstStyle>
            <a:lvl1pPr marL="0" indent="0" algn="r">
              <a:lnSpc>
                <a:spcPct val="90000"/>
              </a:lnSpc>
              <a:spcBef>
                <a:spcPts val="300"/>
              </a:spcBef>
              <a:spcAft>
                <a:spcPts val="600"/>
              </a:spcAft>
              <a:buClr>
                <a:schemeClr val="bg1"/>
              </a:buClr>
              <a:buFont typeface="Arial" panose="020B0604020202020204" pitchFamily="34" charset="0"/>
              <a:buNone/>
              <a:defRPr sz="2800" b="0">
                <a:solidFill>
                  <a:schemeClr val="tx1"/>
                </a:solidFill>
              </a:defRPr>
            </a:lvl1pPr>
          </a:lstStyle>
          <a:p>
            <a:pPr lvl="0"/>
            <a:r>
              <a:rPr lang="nl-NL"/>
              <a:t>4</a:t>
            </a:r>
            <a:endParaRPr lang="nl-NL" dirty="0"/>
          </a:p>
        </p:txBody>
      </p:sp>
      <p:sp>
        <p:nvSpPr>
          <p:cNvPr id="20" name="Text Placeholder 16">
            <a:extLst>
              <a:ext uri="{FF2B5EF4-FFF2-40B4-BE49-F238E27FC236}">
                <a16:creationId xmlns:a16="http://schemas.microsoft.com/office/drawing/2014/main" id="{425E291D-C6D2-4A0E-856B-CDFBB4EE7B85}"/>
              </a:ext>
            </a:extLst>
          </p:cNvPr>
          <p:cNvSpPr>
            <a:spLocks noGrp="1"/>
          </p:cNvSpPr>
          <p:nvPr>
            <p:ph type="body" sz="quarter" idx="29" hasCustomPrompt="1"/>
          </p:nvPr>
        </p:nvSpPr>
        <p:spPr>
          <a:xfrm>
            <a:off x="8115300" y="1614054"/>
            <a:ext cx="2601190" cy="457200"/>
          </a:xfrm>
          <a:prstGeom prst="rect">
            <a:avLst/>
          </a:prstGeom>
        </p:spPr>
        <p:txBody>
          <a:bodyPr lIns="0" tIns="0" rIns="0" bIns="0"/>
          <a:lstStyle>
            <a:lvl1pPr marL="0" indent="0">
              <a:lnSpc>
                <a:spcPct val="90000"/>
              </a:lnSpc>
              <a:spcBef>
                <a:spcPts val="300"/>
              </a:spcBef>
              <a:spcAft>
                <a:spcPts val="600"/>
              </a:spcAft>
              <a:buClr>
                <a:schemeClr val="bg1"/>
              </a:buClr>
              <a:buFont typeface="Arial" panose="020B0604020202020204" pitchFamily="34" charset="0"/>
              <a:buNone/>
              <a:defRPr sz="1600" b="1">
                <a:solidFill>
                  <a:schemeClr val="accent1"/>
                </a:solidFill>
              </a:defRPr>
            </a:lvl1pPr>
          </a:lstStyle>
          <a:p>
            <a:pPr lvl="0"/>
            <a:r>
              <a:rPr lang="nl-NL"/>
              <a:t>Agenda item 5 title</a:t>
            </a:r>
            <a:endParaRPr lang="nl-NL" dirty="0"/>
          </a:p>
        </p:txBody>
      </p:sp>
      <p:sp>
        <p:nvSpPr>
          <p:cNvPr id="21" name="Text Placeholder 16">
            <a:extLst>
              <a:ext uri="{FF2B5EF4-FFF2-40B4-BE49-F238E27FC236}">
                <a16:creationId xmlns:a16="http://schemas.microsoft.com/office/drawing/2014/main" id="{63B294A3-5269-4870-BA22-91A0F2576C3A}"/>
              </a:ext>
            </a:extLst>
          </p:cNvPr>
          <p:cNvSpPr>
            <a:spLocks noGrp="1"/>
          </p:cNvSpPr>
          <p:nvPr>
            <p:ph type="body" sz="quarter" idx="30" hasCustomPrompt="1"/>
          </p:nvPr>
        </p:nvSpPr>
        <p:spPr>
          <a:xfrm>
            <a:off x="8115300" y="2071254"/>
            <a:ext cx="2601190" cy="443346"/>
          </a:xfrm>
          <a:prstGeom prst="rect">
            <a:avLst/>
          </a:prstGeom>
        </p:spPr>
        <p:txBody>
          <a:bodyPr lIns="0" tIns="0" rIns="0" bIns="0"/>
          <a:lstStyle>
            <a:lvl1pPr marL="0" indent="0">
              <a:lnSpc>
                <a:spcPct val="90000"/>
              </a:lnSpc>
              <a:spcBef>
                <a:spcPts val="300"/>
              </a:spcBef>
              <a:spcAft>
                <a:spcPts val="600"/>
              </a:spcAft>
              <a:buClr>
                <a:schemeClr val="bg1"/>
              </a:buClr>
              <a:buFont typeface="Arial" panose="020B0604020202020204" pitchFamily="34" charset="0"/>
              <a:buNone/>
              <a:defRPr sz="1200" b="0">
                <a:solidFill>
                  <a:schemeClr val="tx1"/>
                </a:solidFill>
              </a:defRPr>
            </a:lvl1pPr>
          </a:lstStyle>
          <a:p>
            <a:pPr lvl="0"/>
            <a:r>
              <a:rPr lang="nl-NL"/>
              <a:t>Brief description if needed.</a:t>
            </a:r>
            <a:endParaRPr lang="nl-NL" dirty="0"/>
          </a:p>
        </p:txBody>
      </p:sp>
      <p:sp>
        <p:nvSpPr>
          <p:cNvPr id="22" name="Text Placeholder 16">
            <a:extLst>
              <a:ext uri="{FF2B5EF4-FFF2-40B4-BE49-F238E27FC236}">
                <a16:creationId xmlns:a16="http://schemas.microsoft.com/office/drawing/2014/main" id="{AD6CC0FA-801B-4C6B-97D2-B74D0C37B3A0}"/>
              </a:ext>
            </a:extLst>
          </p:cNvPr>
          <p:cNvSpPr>
            <a:spLocks noGrp="1"/>
          </p:cNvSpPr>
          <p:nvPr>
            <p:ph type="body" sz="quarter" idx="31" hasCustomPrompt="1"/>
          </p:nvPr>
        </p:nvSpPr>
        <p:spPr>
          <a:xfrm>
            <a:off x="7162800" y="1614054"/>
            <a:ext cx="723900" cy="900546"/>
          </a:xfrm>
          <a:prstGeom prst="rect">
            <a:avLst/>
          </a:prstGeom>
        </p:spPr>
        <p:txBody>
          <a:bodyPr lIns="0" tIns="0" rIns="0" bIns="0"/>
          <a:lstStyle>
            <a:lvl1pPr marL="0" indent="0" algn="r">
              <a:lnSpc>
                <a:spcPct val="90000"/>
              </a:lnSpc>
              <a:spcBef>
                <a:spcPts val="300"/>
              </a:spcBef>
              <a:spcAft>
                <a:spcPts val="600"/>
              </a:spcAft>
              <a:buClr>
                <a:schemeClr val="bg1"/>
              </a:buClr>
              <a:buFont typeface="Arial" panose="020B0604020202020204" pitchFamily="34" charset="0"/>
              <a:buNone/>
              <a:defRPr sz="2800" b="0">
                <a:solidFill>
                  <a:schemeClr val="tx1"/>
                </a:solidFill>
              </a:defRPr>
            </a:lvl1pPr>
          </a:lstStyle>
          <a:p>
            <a:pPr lvl="0"/>
            <a:r>
              <a:rPr lang="nl-NL"/>
              <a:t>5</a:t>
            </a:r>
            <a:endParaRPr lang="nl-NL" dirty="0"/>
          </a:p>
        </p:txBody>
      </p:sp>
      <p:sp>
        <p:nvSpPr>
          <p:cNvPr id="23" name="Text Placeholder 16">
            <a:extLst>
              <a:ext uri="{FF2B5EF4-FFF2-40B4-BE49-F238E27FC236}">
                <a16:creationId xmlns:a16="http://schemas.microsoft.com/office/drawing/2014/main" id="{D3D55642-1561-4CFF-B79B-788527982784}"/>
              </a:ext>
            </a:extLst>
          </p:cNvPr>
          <p:cNvSpPr>
            <a:spLocks noGrp="1"/>
          </p:cNvSpPr>
          <p:nvPr>
            <p:ph type="body" sz="quarter" idx="32" hasCustomPrompt="1"/>
          </p:nvPr>
        </p:nvSpPr>
        <p:spPr>
          <a:xfrm>
            <a:off x="8115300" y="2743200"/>
            <a:ext cx="2601190" cy="457200"/>
          </a:xfrm>
          <a:prstGeom prst="rect">
            <a:avLst/>
          </a:prstGeom>
        </p:spPr>
        <p:txBody>
          <a:bodyPr lIns="0" tIns="0" rIns="0" bIns="0"/>
          <a:lstStyle>
            <a:lvl1pPr marL="0" indent="0">
              <a:lnSpc>
                <a:spcPct val="90000"/>
              </a:lnSpc>
              <a:spcBef>
                <a:spcPts val="300"/>
              </a:spcBef>
              <a:spcAft>
                <a:spcPts val="600"/>
              </a:spcAft>
              <a:buClr>
                <a:schemeClr val="bg1"/>
              </a:buClr>
              <a:buFont typeface="Arial" panose="020B0604020202020204" pitchFamily="34" charset="0"/>
              <a:buNone/>
              <a:defRPr sz="1600" b="1">
                <a:solidFill>
                  <a:schemeClr val="accent1"/>
                </a:solidFill>
              </a:defRPr>
            </a:lvl1pPr>
          </a:lstStyle>
          <a:p>
            <a:pPr lvl="0"/>
            <a:r>
              <a:rPr lang="nl-NL"/>
              <a:t>Agenda item 6 title</a:t>
            </a:r>
            <a:endParaRPr lang="nl-NL" dirty="0"/>
          </a:p>
        </p:txBody>
      </p:sp>
      <p:sp>
        <p:nvSpPr>
          <p:cNvPr id="24" name="Text Placeholder 16">
            <a:extLst>
              <a:ext uri="{FF2B5EF4-FFF2-40B4-BE49-F238E27FC236}">
                <a16:creationId xmlns:a16="http://schemas.microsoft.com/office/drawing/2014/main" id="{F537D0E4-9430-468F-96FA-C52F27D321EA}"/>
              </a:ext>
            </a:extLst>
          </p:cNvPr>
          <p:cNvSpPr>
            <a:spLocks noGrp="1"/>
          </p:cNvSpPr>
          <p:nvPr>
            <p:ph type="body" sz="quarter" idx="33" hasCustomPrompt="1"/>
          </p:nvPr>
        </p:nvSpPr>
        <p:spPr>
          <a:xfrm>
            <a:off x="8115300" y="3200400"/>
            <a:ext cx="2601190" cy="443346"/>
          </a:xfrm>
          <a:prstGeom prst="rect">
            <a:avLst/>
          </a:prstGeom>
        </p:spPr>
        <p:txBody>
          <a:bodyPr lIns="0" tIns="0" rIns="0" bIns="0"/>
          <a:lstStyle>
            <a:lvl1pPr marL="0" indent="0">
              <a:lnSpc>
                <a:spcPct val="90000"/>
              </a:lnSpc>
              <a:spcBef>
                <a:spcPts val="300"/>
              </a:spcBef>
              <a:spcAft>
                <a:spcPts val="600"/>
              </a:spcAft>
              <a:buClr>
                <a:schemeClr val="bg1"/>
              </a:buClr>
              <a:buFont typeface="Arial" panose="020B0604020202020204" pitchFamily="34" charset="0"/>
              <a:buNone/>
              <a:defRPr sz="1200" b="0">
                <a:solidFill>
                  <a:schemeClr val="tx1"/>
                </a:solidFill>
              </a:defRPr>
            </a:lvl1pPr>
          </a:lstStyle>
          <a:p>
            <a:pPr lvl="0"/>
            <a:r>
              <a:rPr lang="nl-NL"/>
              <a:t>Brief description if needed.</a:t>
            </a:r>
            <a:endParaRPr lang="nl-NL" dirty="0"/>
          </a:p>
        </p:txBody>
      </p:sp>
      <p:sp>
        <p:nvSpPr>
          <p:cNvPr id="25" name="Text Placeholder 16">
            <a:extLst>
              <a:ext uri="{FF2B5EF4-FFF2-40B4-BE49-F238E27FC236}">
                <a16:creationId xmlns:a16="http://schemas.microsoft.com/office/drawing/2014/main" id="{6FDAFE21-5787-40BD-BE6B-42F86C3548B7}"/>
              </a:ext>
            </a:extLst>
          </p:cNvPr>
          <p:cNvSpPr>
            <a:spLocks noGrp="1"/>
          </p:cNvSpPr>
          <p:nvPr>
            <p:ph type="body" sz="quarter" idx="34" hasCustomPrompt="1"/>
          </p:nvPr>
        </p:nvSpPr>
        <p:spPr>
          <a:xfrm>
            <a:off x="7162800" y="2743200"/>
            <a:ext cx="723900" cy="900546"/>
          </a:xfrm>
          <a:prstGeom prst="rect">
            <a:avLst/>
          </a:prstGeom>
        </p:spPr>
        <p:txBody>
          <a:bodyPr lIns="0" tIns="0" rIns="0" bIns="0"/>
          <a:lstStyle>
            <a:lvl1pPr marL="0" indent="0" algn="r">
              <a:lnSpc>
                <a:spcPct val="90000"/>
              </a:lnSpc>
              <a:spcBef>
                <a:spcPts val="300"/>
              </a:spcBef>
              <a:spcAft>
                <a:spcPts val="600"/>
              </a:spcAft>
              <a:buClr>
                <a:schemeClr val="bg1"/>
              </a:buClr>
              <a:buFont typeface="Arial" panose="020B0604020202020204" pitchFamily="34" charset="0"/>
              <a:buNone/>
              <a:defRPr sz="2800" b="0">
                <a:solidFill>
                  <a:schemeClr val="tx1"/>
                </a:solidFill>
              </a:defRPr>
            </a:lvl1pPr>
          </a:lstStyle>
          <a:p>
            <a:pPr lvl="0"/>
            <a:r>
              <a:rPr lang="nl-NL"/>
              <a:t>6</a:t>
            </a:r>
            <a:endParaRPr lang="nl-NL" dirty="0"/>
          </a:p>
        </p:txBody>
      </p:sp>
      <p:sp>
        <p:nvSpPr>
          <p:cNvPr id="26" name="Text Placeholder 16">
            <a:extLst>
              <a:ext uri="{FF2B5EF4-FFF2-40B4-BE49-F238E27FC236}">
                <a16:creationId xmlns:a16="http://schemas.microsoft.com/office/drawing/2014/main" id="{92D29A6F-7B29-4D19-A9AB-E3CDAA617D6B}"/>
              </a:ext>
            </a:extLst>
          </p:cNvPr>
          <p:cNvSpPr>
            <a:spLocks noGrp="1"/>
          </p:cNvSpPr>
          <p:nvPr>
            <p:ph type="body" sz="quarter" idx="35" hasCustomPrompt="1"/>
          </p:nvPr>
        </p:nvSpPr>
        <p:spPr>
          <a:xfrm>
            <a:off x="8115300" y="3900054"/>
            <a:ext cx="2601190" cy="457200"/>
          </a:xfrm>
          <a:prstGeom prst="rect">
            <a:avLst/>
          </a:prstGeom>
        </p:spPr>
        <p:txBody>
          <a:bodyPr lIns="0" tIns="0" rIns="0" bIns="0"/>
          <a:lstStyle>
            <a:lvl1pPr marL="0" indent="0">
              <a:lnSpc>
                <a:spcPct val="90000"/>
              </a:lnSpc>
              <a:spcBef>
                <a:spcPts val="300"/>
              </a:spcBef>
              <a:spcAft>
                <a:spcPts val="600"/>
              </a:spcAft>
              <a:buClr>
                <a:schemeClr val="bg1"/>
              </a:buClr>
              <a:buFont typeface="Arial" panose="020B0604020202020204" pitchFamily="34" charset="0"/>
              <a:buNone/>
              <a:defRPr sz="1600" b="1">
                <a:solidFill>
                  <a:schemeClr val="accent1"/>
                </a:solidFill>
              </a:defRPr>
            </a:lvl1pPr>
          </a:lstStyle>
          <a:p>
            <a:pPr lvl="0"/>
            <a:r>
              <a:rPr lang="nl-NL"/>
              <a:t>Agenda item 7 title</a:t>
            </a:r>
            <a:endParaRPr lang="nl-NL" dirty="0"/>
          </a:p>
        </p:txBody>
      </p:sp>
      <p:sp>
        <p:nvSpPr>
          <p:cNvPr id="27" name="Text Placeholder 16">
            <a:extLst>
              <a:ext uri="{FF2B5EF4-FFF2-40B4-BE49-F238E27FC236}">
                <a16:creationId xmlns:a16="http://schemas.microsoft.com/office/drawing/2014/main" id="{713DB33C-7EB8-4578-A2D2-DCCF4520676E}"/>
              </a:ext>
            </a:extLst>
          </p:cNvPr>
          <p:cNvSpPr>
            <a:spLocks noGrp="1"/>
          </p:cNvSpPr>
          <p:nvPr>
            <p:ph type="body" sz="quarter" idx="36" hasCustomPrompt="1"/>
          </p:nvPr>
        </p:nvSpPr>
        <p:spPr>
          <a:xfrm>
            <a:off x="8115300" y="4357254"/>
            <a:ext cx="2601190" cy="443346"/>
          </a:xfrm>
          <a:prstGeom prst="rect">
            <a:avLst/>
          </a:prstGeom>
        </p:spPr>
        <p:txBody>
          <a:bodyPr lIns="0" tIns="0" rIns="0" bIns="0"/>
          <a:lstStyle>
            <a:lvl1pPr marL="0" indent="0">
              <a:lnSpc>
                <a:spcPct val="90000"/>
              </a:lnSpc>
              <a:spcBef>
                <a:spcPts val="300"/>
              </a:spcBef>
              <a:spcAft>
                <a:spcPts val="600"/>
              </a:spcAft>
              <a:buClr>
                <a:schemeClr val="bg1"/>
              </a:buClr>
              <a:buFont typeface="Arial" panose="020B0604020202020204" pitchFamily="34" charset="0"/>
              <a:buNone/>
              <a:defRPr sz="1200" b="0">
                <a:solidFill>
                  <a:schemeClr val="tx1"/>
                </a:solidFill>
              </a:defRPr>
            </a:lvl1pPr>
          </a:lstStyle>
          <a:p>
            <a:pPr lvl="0"/>
            <a:r>
              <a:rPr lang="nl-NL"/>
              <a:t>Brief description if needed.</a:t>
            </a:r>
            <a:endParaRPr lang="nl-NL" dirty="0"/>
          </a:p>
        </p:txBody>
      </p:sp>
      <p:sp>
        <p:nvSpPr>
          <p:cNvPr id="28" name="Text Placeholder 16">
            <a:extLst>
              <a:ext uri="{FF2B5EF4-FFF2-40B4-BE49-F238E27FC236}">
                <a16:creationId xmlns:a16="http://schemas.microsoft.com/office/drawing/2014/main" id="{5D990D95-93AC-4539-8642-BFEF3663DE44}"/>
              </a:ext>
            </a:extLst>
          </p:cNvPr>
          <p:cNvSpPr>
            <a:spLocks noGrp="1"/>
          </p:cNvSpPr>
          <p:nvPr>
            <p:ph type="body" sz="quarter" idx="37" hasCustomPrompt="1"/>
          </p:nvPr>
        </p:nvSpPr>
        <p:spPr>
          <a:xfrm>
            <a:off x="7162800" y="3900054"/>
            <a:ext cx="723900" cy="900546"/>
          </a:xfrm>
          <a:prstGeom prst="rect">
            <a:avLst/>
          </a:prstGeom>
        </p:spPr>
        <p:txBody>
          <a:bodyPr lIns="0" tIns="0" rIns="0" bIns="0"/>
          <a:lstStyle>
            <a:lvl1pPr marL="0" indent="0" algn="r">
              <a:lnSpc>
                <a:spcPct val="90000"/>
              </a:lnSpc>
              <a:spcBef>
                <a:spcPts val="300"/>
              </a:spcBef>
              <a:spcAft>
                <a:spcPts val="600"/>
              </a:spcAft>
              <a:buClr>
                <a:schemeClr val="bg1"/>
              </a:buClr>
              <a:buFont typeface="Arial" panose="020B0604020202020204" pitchFamily="34" charset="0"/>
              <a:buNone/>
              <a:defRPr sz="2800" b="0">
                <a:solidFill>
                  <a:schemeClr val="tx1"/>
                </a:solidFill>
              </a:defRPr>
            </a:lvl1pPr>
          </a:lstStyle>
          <a:p>
            <a:pPr lvl="0"/>
            <a:r>
              <a:rPr lang="nl-NL"/>
              <a:t>7</a:t>
            </a:r>
            <a:endParaRPr lang="nl-NL" dirty="0"/>
          </a:p>
        </p:txBody>
      </p:sp>
      <p:sp>
        <p:nvSpPr>
          <p:cNvPr id="29" name="Text Placeholder 16">
            <a:extLst>
              <a:ext uri="{FF2B5EF4-FFF2-40B4-BE49-F238E27FC236}">
                <a16:creationId xmlns:a16="http://schemas.microsoft.com/office/drawing/2014/main" id="{22F9D84F-2EA4-4D8D-BDF7-6EB3D868B4A6}"/>
              </a:ext>
            </a:extLst>
          </p:cNvPr>
          <p:cNvSpPr>
            <a:spLocks noGrp="1"/>
          </p:cNvSpPr>
          <p:nvPr>
            <p:ph type="body" sz="quarter" idx="38" hasCustomPrompt="1"/>
          </p:nvPr>
        </p:nvSpPr>
        <p:spPr>
          <a:xfrm>
            <a:off x="8115300" y="5029200"/>
            <a:ext cx="2601190" cy="457200"/>
          </a:xfrm>
          <a:prstGeom prst="rect">
            <a:avLst/>
          </a:prstGeom>
        </p:spPr>
        <p:txBody>
          <a:bodyPr lIns="0" tIns="0" rIns="0" bIns="0"/>
          <a:lstStyle>
            <a:lvl1pPr marL="0" indent="0">
              <a:lnSpc>
                <a:spcPct val="90000"/>
              </a:lnSpc>
              <a:spcBef>
                <a:spcPts val="300"/>
              </a:spcBef>
              <a:spcAft>
                <a:spcPts val="600"/>
              </a:spcAft>
              <a:buClr>
                <a:schemeClr val="bg1"/>
              </a:buClr>
              <a:buFont typeface="Arial" panose="020B0604020202020204" pitchFamily="34" charset="0"/>
              <a:buNone/>
              <a:defRPr sz="1600" b="1">
                <a:solidFill>
                  <a:schemeClr val="accent1"/>
                </a:solidFill>
              </a:defRPr>
            </a:lvl1pPr>
          </a:lstStyle>
          <a:p>
            <a:pPr lvl="0"/>
            <a:r>
              <a:rPr lang="nl-NL"/>
              <a:t>Agenda item 8 title</a:t>
            </a:r>
            <a:endParaRPr lang="nl-NL" dirty="0"/>
          </a:p>
        </p:txBody>
      </p:sp>
      <p:sp>
        <p:nvSpPr>
          <p:cNvPr id="30" name="Text Placeholder 16">
            <a:extLst>
              <a:ext uri="{FF2B5EF4-FFF2-40B4-BE49-F238E27FC236}">
                <a16:creationId xmlns:a16="http://schemas.microsoft.com/office/drawing/2014/main" id="{D1B6D1AF-9D74-4A85-B7E1-7B96E1A558BD}"/>
              </a:ext>
            </a:extLst>
          </p:cNvPr>
          <p:cNvSpPr>
            <a:spLocks noGrp="1"/>
          </p:cNvSpPr>
          <p:nvPr>
            <p:ph type="body" sz="quarter" idx="39" hasCustomPrompt="1"/>
          </p:nvPr>
        </p:nvSpPr>
        <p:spPr>
          <a:xfrm>
            <a:off x="8115300" y="5486400"/>
            <a:ext cx="2601190" cy="443346"/>
          </a:xfrm>
          <a:prstGeom prst="rect">
            <a:avLst/>
          </a:prstGeom>
        </p:spPr>
        <p:txBody>
          <a:bodyPr lIns="0" tIns="0" rIns="0" bIns="0"/>
          <a:lstStyle>
            <a:lvl1pPr marL="0" indent="0">
              <a:lnSpc>
                <a:spcPct val="90000"/>
              </a:lnSpc>
              <a:spcBef>
                <a:spcPts val="300"/>
              </a:spcBef>
              <a:spcAft>
                <a:spcPts val="600"/>
              </a:spcAft>
              <a:buClr>
                <a:schemeClr val="bg1"/>
              </a:buClr>
              <a:buFont typeface="Arial" panose="020B0604020202020204" pitchFamily="34" charset="0"/>
              <a:buNone/>
              <a:defRPr sz="1200" b="0">
                <a:solidFill>
                  <a:schemeClr val="tx1"/>
                </a:solidFill>
              </a:defRPr>
            </a:lvl1pPr>
          </a:lstStyle>
          <a:p>
            <a:pPr lvl="0"/>
            <a:r>
              <a:rPr lang="nl-NL"/>
              <a:t>Brief description if needed.</a:t>
            </a:r>
            <a:endParaRPr lang="nl-NL" dirty="0"/>
          </a:p>
        </p:txBody>
      </p:sp>
      <p:sp>
        <p:nvSpPr>
          <p:cNvPr id="31" name="Text Placeholder 16">
            <a:extLst>
              <a:ext uri="{FF2B5EF4-FFF2-40B4-BE49-F238E27FC236}">
                <a16:creationId xmlns:a16="http://schemas.microsoft.com/office/drawing/2014/main" id="{54C20AAC-ACA0-42AB-BCE9-56AA810FC58C}"/>
              </a:ext>
            </a:extLst>
          </p:cNvPr>
          <p:cNvSpPr>
            <a:spLocks noGrp="1"/>
          </p:cNvSpPr>
          <p:nvPr>
            <p:ph type="body" sz="quarter" idx="40" hasCustomPrompt="1"/>
          </p:nvPr>
        </p:nvSpPr>
        <p:spPr>
          <a:xfrm>
            <a:off x="7162800" y="5029200"/>
            <a:ext cx="723900" cy="900546"/>
          </a:xfrm>
          <a:prstGeom prst="rect">
            <a:avLst/>
          </a:prstGeom>
        </p:spPr>
        <p:txBody>
          <a:bodyPr lIns="0" tIns="0" rIns="0" bIns="0"/>
          <a:lstStyle>
            <a:lvl1pPr marL="0" indent="0" algn="r">
              <a:lnSpc>
                <a:spcPct val="90000"/>
              </a:lnSpc>
              <a:spcBef>
                <a:spcPts val="300"/>
              </a:spcBef>
              <a:spcAft>
                <a:spcPts val="600"/>
              </a:spcAft>
              <a:buClr>
                <a:schemeClr val="bg1"/>
              </a:buClr>
              <a:buFont typeface="Arial" panose="020B0604020202020204" pitchFamily="34" charset="0"/>
              <a:buNone/>
              <a:defRPr sz="2800" b="0">
                <a:solidFill>
                  <a:schemeClr val="tx1"/>
                </a:solidFill>
              </a:defRPr>
            </a:lvl1pPr>
          </a:lstStyle>
          <a:p>
            <a:pPr lvl="0"/>
            <a:r>
              <a:rPr lang="nl-NL"/>
              <a:t>8</a:t>
            </a:r>
            <a:endParaRPr lang="nl-NL" dirty="0"/>
          </a:p>
        </p:txBody>
      </p:sp>
      <p:pic>
        <p:nvPicPr>
          <p:cNvPr id="32" name="Picture 31">
            <a:extLst>
              <a:ext uri="{FF2B5EF4-FFF2-40B4-BE49-F238E27FC236}">
                <a16:creationId xmlns:a16="http://schemas.microsoft.com/office/drawing/2014/main" id="{6D1CB2D3-6054-9E48-8B7A-D6DECFA632A0}"/>
              </a:ext>
            </a:extLst>
          </p:cNvPr>
          <p:cNvPicPr>
            <a:picLocks noChangeAspect="1"/>
          </p:cNvPicPr>
          <p:nvPr userDrawn="1"/>
        </p:nvPicPr>
        <p:blipFill>
          <a:blip r:embed="rId2"/>
          <a:stretch>
            <a:fillRect/>
          </a:stretch>
        </p:blipFill>
        <p:spPr>
          <a:xfrm>
            <a:off x="10236200" y="457200"/>
            <a:ext cx="1498600" cy="228631"/>
          </a:xfrm>
          <a:prstGeom prst="rect">
            <a:avLst/>
          </a:prstGeom>
        </p:spPr>
      </p:pic>
    </p:spTree>
    <p:extLst>
      <p:ext uri="{BB962C8B-B14F-4D97-AF65-F5344CB8AC3E}">
        <p14:creationId xmlns:p14="http://schemas.microsoft.com/office/powerpoint/2010/main" val="780072343"/>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Agenda - blac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A3412-F8F5-4C34-944B-36CFCB7325E2}"/>
              </a:ext>
            </a:extLst>
          </p:cNvPr>
          <p:cNvSpPr>
            <a:spLocks noGrp="1"/>
          </p:cNvSpPr>
          <p:nvPr>
            <p:ph type="title" hasCustomPrompt="1"/>
          </p:nvPr>
        </p:nvSpPr>
        <p:spPr>
          <a:xfrm>
            <a:off x="457200" y="914400"/>
            <a:ext cx="2628900" cy="5029200"/>
          </a:xfrm>
        </p:spPr>
        <p:txBody>
          <a:bodyPr>
            <a:normAutofit/>
          </a:bodyPr>
          <a:lstStyle>
            <a:lvl1pPr>
              <a:defRPr sz="4200"/>
            </a:lvl1pPr>
          </a:lstStyle>
          <a:p>
            <a:r>
              <a:rPr lang="nl-NL"/>
              <a:t>Agenda Title</a:t>
            </a:r>
            <a:endParaRPr lang="nl-NL" dirty="0"/>
          </a:p>
        </p:txBody>
      </p:sp>
      <p:sp>
        <p:nvSpPr>
          <p:cNvPr id="4" name="Footer Placeholder 3">
            <a:extLst>
              <a:ext uri="{FF2B5EF4-FFF2-40B4-BE49-F238E27FC236}">
                <a16:creationId xmlns:a16="http://schemas.microsoft.com/office/drawing/2014/main" id="{8E63C01C-5E4A-48C8-8DFB-9535E24693E6}"/>
              </a:ext>
            </a:extLst>
          </p:cNvPr>
          <p:cNvSpPr>
            <a:spLocks noGrp="1"/>
          </p:cNvSpPr>
          <p:nvPr>
            <p:ph type="ftr" sz="quarter" idx="11"/>
          </p:nvPr>
        </p:nvSpPr>
        <p:spPr/>
        <p:txBody>
          <a:bodyPr/>
          <a:lstStyle/>
          <a:p>
            <a:r>
              <a:rPr lang="nl-NL"/>
              <a:t>© Arcadis 2022</a:t>
            </a:r>
            <a:endParaRPr lang="nl-NL" dirty="0"/>
          </a:p>
        </p:txBody>
      </p:sp>
      <p:sp>
        <p:nvSpPr>
          <p:cNvPr id="8" name="Text Placeholder 16">
            <a:extLst>
              <a:ext uri="{FF2B5EF4-FFF2-40B4-BE49-F238E27FC236}">
                <a16:creationId xmlns:a16="http://schemas.microsoft.com/office/drawing/2014/main" id="{A77579DE-DB74-46FF-84F6-29EC955B4E62}"/>
              </a:ext>
            </a:extLst>
          </p:cNvPr>
          <p:cNvSpPr>
            <a:spLocks noGrp="1"/>
          </p:cNvSpPr>
          <p:nvPr>
            <p:ph type="body" sz="quarter" idx="16" hasCustomPrompt="1"/>
          </p:nvPr>
        </p:nvSpPr>
        <p:spPr>
          <a:xfrm>
            <a:off x="4267200" y="1614054"/>
            <a:ext cx="2601190" cy="457200"/>
          </a:xfrm>
          <a:prstGeom prst="rect">
            <a:avLst/>
          </a:prstGeom>
        </p:spPr>
        <p:txBody>
          <a:bodyPr lIns="0" tIns="0" rIns="0" bIns="0"/>
          <a:lstStyle>
            <a:lvl1pPr marL="0" indent="0">
              <a:lnSpc>
                <a:spcPct val="90000"/>
              </a:lnSpc>
              <a:spcBef>
                <a:spcPts val="300"/>
              </a:spcBef>
              <a:spcAft>
                <a:spcPts val="600"/>
              </a:spcAft>
              <a:buClr>
                <a:schemeClr val="bg1"/>
              </a:buClr>
              <a:buFont typeface="Arial" panose="020B0604020202020204" pitchFamily="34" charset="0"/>
              <a:buNone/>
              <a:defRPr sz="1600" b="1">
                <a:solidFill>
                  <a:schemeClr val="accent1"/>
                </a:solidFill>
              </a:defRPr>
            </a:lvl1pPr>
          </a:lstStyle>
          <a:p>
            <a:pPr lvl="0"/>
            <a:r>
              <a:rPr lang="nl-NL"/>
              <a:t>Agenda item 1 title</a:t>
            </a:r>
            <a:endParaRPr lang="nl-NL" dirty="0"/>
          </a:p>
        </p:txBody>
      </p:sp>
      <p:sp>
        <p:nvSpPr>
          <p:cNvPr id="9" name="Text Placeholder 16">
            <a:extLst>
              <a:ext uri="{FF2B5EF4-FFF2-40B4-BE49-F238E27FC236}">
                <a16:creationId xmlns:a16="http://schemas.microsoft.com/office/drawing/2014/main" id="{41D393E6-10CC-413D-9A57-F7E0D262849A}"/>
              </a:ext>
            </a:extLst>
          </p:cNvPr>
          <p:cNvSpPr>
            <a:spLocks noGrp="1"/>
          </p:cNvSpPr>
          <p:nvPr>
            <p:ph type="body" sz="quarter" idx="18" hasCustomPrompt="1"/>
          </p:nvPr>
        </p:nvSpPr>
        <p:spPr>
          <a:xfrm>
            <a:off x="4267200" y="2071254"/>
            <a:ext cx="2601190" cy="443346"/>
          </a:xfrm>
          <a:prstGeom prst="rect">
            <a:avLst/>
          </a:prstGeom>
        </p:spPr>
        <p:txBody>
          <a:bodyPr lIns="0" tIns="0" rIns="0" bIns="0"/>
          <a:lstStyle>
            <a:lvl1pPr marL="0" indent="0">
              <a:lnSpc>
                <a:spcPct val="90000"/>
              </a:lnSpc>
              <a:spcBef>
                <a:spcPts val="300"/>
              </a:spcBef>
              <a:spcAft>
                <a:spcPts val="600"/>
              </a:spcAft>
              <a:buClr>
                <a:schemeClr val="bg1"/>
              </a:buClr>
              <a:buFont typeface="Arial" panose="020B0604020202020204" pitchFamily="34" charset="0"/>
              <a:buNone/>
              <a:defRPr sz="1200" b="0">
                <a:solidFill>
                  <a:schemeClr val="bg1"/>
                </a:solidFill>
              </a:defRPr>
            </a:lvl1pPr>
          </a:lstStyle>
          <a:p>
            <a:pPr lvl="0"/>
            <a:r>
              <a:rPr lang="nl-NL"/>
              <a:t>Brief description if needed.</a:t>
            </a:r>
            <a:endParaRPr lang="nl-NL" dirty="0"/>
          </a:p>
        </p:txBody>
      </p:sp>
      <p:sp>
        <p:nvSpPr>
          <p:cNvPr id="10" name="Text Placeholder 16">
            <a:extLst>
              <a:ext uri="{FF2B5EF4-FFF2-40B4-BE49-F238E27FC236}">
                <a16:creationId xmlns:a16="http://schemas.microsoft.com/office/drawing/2014/main" id="{3C026DCF-CD0E-413B-82F9-C0581F01DBE4}"/>
              </a:ext>
            </a:extLst>
          </p:cNvPr>
          <p:cNvSpPr>
            <a:spLocks noGrp="1"/>
          </p:cNvSpPr>
          <p:nvPr>
            <p:ph type="body" sz="quarter" idx="19" hasCustomPrompt="1"/>
          </p:nvPr>
        </p:nvSpPr>
        <p:spPr>
          <a:xfrm>
            <a:off x="3314700" y="1614054"/>
            <a:ext cx="723900" cy="900546"/>
          </a:xfrm>
          <a:prstGeom prst="rect">
            <a:avLst/>
          </a:prstGeom>
        </p:spPr>
        <p:txBody>
          <a:bodyPr lIns="0" tIns="0" rIns="0" bIns="0"/>
          <a:lstStyle>
            <a:lvl1pPr marL="0" indent="0" algn="r">
              <a:lnSpc>
                <a:spcPct val="90000"/>
              </a:lnSpc>
              <a:spcBef>
                <a:spcPts val="300"/>
              </a:spcBef>
              <a:spcAft>
                <a:spcPts val="600"/>
              </a:spcAft>
              <a:buClr>
                <a:schemeClr val="bg1"/>
              </a:buClr>
              <a:buFont typeface="Arial" panose="020B0604020202020204" pitchFamily="34" charset="0"/>
              <a:buNone/>
              <a:defRPr sz="2800" b="0">
                <a:solidFill>
                  <a:schemeClr val="bg1"/>
                </a:solidFill>
              </a:defRPr>
            </a:lvl1pPr>
          </a:lstStyle>
          <a:p>
            <a:pPr lvl="0"/>
            <a:r>
              <a:rPr lang="nl-NL"/>
              <a:t>1</a:t>
            </a:r>
            <a:endParaRPr lang="nl-NL" dirty="0"/>
          </a:p>
        </p:txBody>
      </p:sp>
      <p:sp>
        <p:nvSpPr>
          <p:cNvPr id="11" name="Text Placeholder 16">
            <a:extLst>
              <a:ext uri="{FF2B5EF4-FFF2-40B4-BE49-F238E27FC236}">
                <a16:creationId xmlns:a16="http://schemas.microsoft.com/office/drawing/2014/main" id="{94C9C2AA-911A-4114-91C9-6EAE696FCFDB}"/>
              </a:ext>
            </a:extLst>
          </p:cNvPr>
          <p:cNvSpPr>
            <a:spLocks noGrp="1"/>
          </p:cNvSpPr>
          <p:nvPr>
            <p:ph type="body" sz="quarter" idx="20" hasCustomPrompt="1"/>
          </p:nvPr>
        </p:nvSpPr>
        <p:spPr>
          <a:xfrm>
            <a:off x="4267200" y="2743200"/>
            <a:ext cx="2601190" cy="457200"/>
          </a:xfrm>
          <a:prstGeom prst="rect">
            <a:avLst/>
          </a:prstGeom>
        </p:spPr>
        <p:txBody>
          <a:bodyPr lIns="0" tIns="0" rIns="0" bIns="0"/>
          <a:lstStyle>
            <a:lvl1pPr marL="0" indent="0">
              <a:lnSpc>
                <a:spcPct val="90000"/>
              </a:lnSpc>
              <a:spcBef>
                <a:spcPts val="300"/>
              </a:spcBef>
              <a:spcAft>
                <a:spcPts val="600"/>
              </a:spcAft>
              <a:buClr>
                <a:schemeClr val="bg1"/>
              </a:buClr>
              <a:buFont typeface="Arial" panose="020B0604020202020204" pitchFamily="34" charset="0"/>
              <a:buNone/>
              <a:defRPr sz="1600" b="1">
                <a:solidFill>
                  <a:schemeClr val="accent1"/>
                </a:solidFill>
              </a:defRPr>
            </a:lvl1pPr>
          </a:lstStyle>
          <a:p>
            <a:pPr lvl="0"/>
            <a:r>
              <a:rPr lang="nl-NL"/>
              <a:t>Agenda item 2 title</a:t>
            </a:r>
            <a:endParaRPr lang="nl-NL" dirty="0"/>
          </a:p>
        </p:txBody>
      </p:sp>
      <p:sp>
        <p:nvSpPr>
          <p:cNvPr id="12" name="Text Placeholder 16">
            <a:extLst>
              <a:ext uri="{FF2B5EF4-FFF2-40B4-BE49-F238E27FC236}">
                <a16:creationId xmlns:a16="http://schemas.microsoft.com/office/drawing/2014/main" id="{26C0E548-7870-429B-9B92-BE3E3CD5505E}"/>
              </a:ext>
            </a:extLst>
          </p:cNvPr>
          <p:cNvSpPr>
            <a:spLocks noGrp="1"/>
          </p:cNvSpPr>
          <p:nvPr>
            <p:ph type="body" sz="quarter" idx="21" hasCustomPrompt="1"/>
          </p:nvPr>
        </p:nvSpPr>
        <p:spPr>
          <a:xfrm>
            <a:off x="4267200" y="3200400"/>
            <a:ext cx="2601190" cy="443346"/>
          </a:xfrm>
          <a:prstGeom prst="rect">
            <a:avLst/>
          </a:prstGeom>
        </p:spPr>
        <p:txBody>
          <a:bodyPr lIns="0" tIns="0" rIns="0" bIns="0"/>
          <a:lstStyle>
            <a:lvl1pPr marL="0" indent="0">
              <a:lnSpc>
                <a:spcPct val="90000"/>
              </a:lnSpc>
              <a:spcBef>
                <a:spcPts val="300"/>
              </a:spcBef>
              <a:spcAft>
                <a:spcPts val="600"/>
              </a:spcAft>
              <a:buClr>
                <a:schemeClr val="bg1"/>
              </a:buClr>
              <a:buFont typeface="Arial" panose="020B0604020202020204" pitchFamily="34" charset="0"/>
              <a:buNone/>
              <a:defRPr sz="1200" b="0">
                <a:solidFill>
                  <a:schemeClr val="bg1"/>
                </a:solidFill>
              </a:defRPr>
            </a:lvl1pPr>
          </a:lstStyle>
          <a:p>
            <a:pPr lvl="0"/>
            <a:r>
              <a:rPr lang="nl-NL"/>
              <a:t>Brief description if needed.</a:t>
            </a:r>
            <a:endParaRPr lang="nl-NL" dirty="0"/>
          </a:p>
        </p:txBody>
      </p:sp>
      <p:sp>
        <p:nvSpPr>
          <p:cNvPr id="13" name="Text Placeholder 16">
            <a:extLst>
              <a:ext uri="{FF2B5EF4-FFF2-40B4-BE49-F238E27FC236}">
                <a16:creationId xmlns:a16="http://schemas.microsoft.com/office/drawing/2014/main" id="{0D6A66BA-4543-4786-A6ED-D01CD326E12E}"/>
              </a:ext>
            </a:extLst>
          </p:cNvPr>
          <p:cNvSpPr>
            <a:spLocks noGrp="1"/>
          </p:cNvSpPr>
          <p:nvPr>
            <p:ph type="body" sz="quarter" idx="22" hasCustomPrompt="1"/>
          </p:nvPr>
        </p:nvSpPr>
        <p:spPr>
          <a:xfrm>
            <a:off x="3314700" y="2743200"/>
            <a:ext cx="723900" cy="900546"/>
          </a:xfrm>
          <a:prstGeom prst="rect">
            <a:avLst/>
          </a:prstGeom>
        </p:spPr>
        <p:txBody>
          <a:bodyPr lIns="0" tIns="0" rIns="0" bIns="0"/>
          <a:lstStyle>
            <a:lvl1pPr marL="0" indent="0" algn="r">
              <a:lnSpc>
                <a:spcPct val="90000"/>
              </a:lnSpc>
              <a:spcBef>
                <a:spcPts val="300"/>
              </a:spcBef>
              <a:spcAft>
                <a:spcPts val="600"/>
              </a:spcAft>
              <a:buClr>
                <a:schemeClr val="bg1"/>
              </a:buClr>
              <a:buFont typeface="Arial" panose="020B0604020202020204" pitchFamily="34" charset="0"/>
              <a:buNone/>
              <a:defRPr sz="2800" b="0">
                <a:solidFill>
                  <a:schemeClr val="bg1"/>
                </a:solidFill>
              </a:defRPr>
            </a:lvl1pPr>
          </a:lstStyle>
          <a:p>
            <a:pPr lvl="0"/>
            <a:r>
              <a:rPr lang="nl-NL"/>
              <a:t>2</a:t>
            </a:r>
            <a:endParaRPr lang="nl-NL" dirty="0"/>
          </a:p>
        </p:txBody>
      </p:sp>
      <p:sp>
        <p:nvSpPr>
          <p:cNvPr id="14" name="Text Placeholder 16">
            <a:extLst>
              <a:ext uri="{FF2B5EF4-FFF2-40B4-BE49-F238E27FC236}">
                <a16:creationId xmlns:a16="http://schemas.microsoft.com/office/drawing/2014/main" id="{2FC311F8-36DC-47B9-A8A5-AC899D0C93EE}"/>
              </a:ext>
            </a:extLst>
          </p:cNvPr>
          <p:cNvSpPr>
            <a:spLocks noGrp="1"/>
          </p:cNvSpPr>
          <p:nvPr>
            <p:ph type="body" sz="quarter" idx="23" hasCustomPrompt="1"/>
          </p:nvPr>
        </p:nvSpPr>
        <p:spPr>
          <a:xfrm>
            <a:off x="4267200" y="3900054"/>
            <a:ext cx="2601190" cy="457200"/>
          </a:xfrm>
          <a:prstGeom prst="rect">
            <a:avLst/>
          </a:prstGeom>
        </p:spPr>
        <p:txBody>
          <a:bodyPr lIns="0" tIns="0" rIns="0" bIns="0"/>
          <a:lstStyle>
            <a:lvl1pPr marL="0" indent="0">
              <a:lnSpc>
                <a:spcPct val="90000"/>
              </a:lnSpc>
              <a:spcBef>
                <a:spcPts val="300"/>
              </a:spcBef>
              <a:spcAft>
                <a:spcPts val="600"/>
              </a:spcAft>
              <a:buClr>
                <a:schemeClr val="bg1"/>
              </a:buClr>
              <a:buFont typeface="Arial" panose="020B0604020202020204" pitchFamily="34" charset="0"/>
              <a:buNone/>
              <a:defRPr sz="1600" b="1">
                <a:solidFill>
                  <a:schemeClr val="accent1"/>
                </a:solidFill>
              </a:defRPr>
            </a:lvl1pPr>
          </a:lstStyle>
          <a:p>
            <a:pPr lvl="0"/>
            <a:r>
              <a:rPr lang="nl-NL"/>
              <a:t>Agenda item 3 title</a:t>
            </a:r>
            <a:endParaRPr lang="nl-NL" dirty="0"/>
          </a:p>
        </p:txBody>
      </p:sp>
      <p:sp>
        <p:nvSpPr>
          <p:cNvPr id="15" name="Text Placeholder 16">
            <a:extLst>
              <a:ext uri="{FF2B5EF4-FFF2-40B4-BE49-F238E27FC236}">
                <a16:creationId xmlns:a16="http://schemas.microsoft.com/office/drawing/2014/main" id="{F28B10F1-284B-4904-BFA3-824B1F9640A1}"/>
              </a:ext>
            </a:extLst>
          </p:cNvPr>
          <p:cNvSpPr>
            <a:spLocks noGrp="1"/>
          </p:cNvSpPr>
          <p:nvPr>
            <p:ph type="body" sz="quarter" idx="24" hasCustomPrompt="1"/>
          </p:nvPr>
        </p:nvSpPr>
        <p:spPr>
          <a:xfrm>
            <a:off x="4267200" y="4357254"/>
            <a:ext cx="2601190" cy="443346"/>
          </a:xfrm>
          <a:prstGeom prst="rect">
            <a:avLst/>
          </a:prstGeom>
        </p:spPr>
        <p:txBody>
          <a:bodyPr lIns="0" tIns="0" rIns="0" bIns="0"/>
          <a:lstStyle>
            <a:lvl1pPr marL="0" indent="0">
              <a:lnSpc>
                <a:spcPct val="90000"/>
              </a:lnSpc>
              <a:spcBef>
                <a:spcPts val="300"/>
              </a:spcBef>
              <a:spcAft>
                <a:spcPts val="600"/>
              </a:spcAft>
              <a:buClr>
                <a:schemeClr val="bg1"/>
              </a:buClr>
              <a:buFont typeface="Arial" panose="020B0604020202020204" pitchFamily="34" charset="0"/>
              <a:buNone/>
              <a:defRPr sz="1200" b="0">
                <a:solidFill>
                  <a:schemeClr val="bg1"/>
                </a:solidFill>
              </a:defRPr>
            </a:lvl1pPr>
          </a:lstStyle>
          <a:p>
            <a:pPr lvl="0"/>
            <a:r>
              <a:rPr lang="nl-NL"/>
              <a:t>Brief description if needed.</a:t>
            </a:r>
            <a:endParaRPr lang="nl-NL" dirty="0"/>
          </a:p>
        </p:txBody>
      </p:sp>
      <p:sp>
        <p:nvSpPr>
          <p:cNvPr id="16" name="Text Placeholder 16">
            <a:extLst>
              <a:ext uri="{FF2B5EF4-FFF2-40B4-BE49-F238E27FC236}">
                <a16:creationId xmlns:a16="http://schemas.microsoft.com/office/drawing/2014/main" id="{7283BFC4-D845-4FE4-8401-A18F675BA624}"/>
              </a:ext>
            </a:extLst>
          </p:cNvPr>
          <p:cNvSpPr>
            <a:spLocks noGrp="1"/>
          </p:cNvSpPr>
          <p:nvPr>
            <p:ph type="body" sz="quarter" idx="25" hasCustomPrompt="1"/>
          </p:nvPr>
        </p:nvSpPr>
        <p:spPr>
          <a:xfrm>
            <a:off x="3314700" y="3900054"/>
            <a:ext cx="723900" cy="900546"/>
          </a:xfrm>
          <a:prstGeom prst="rect">
            <a:avLst/>
          </a:prstGeom>
        </p:spPr>
        <p:txBody>
          <a:bodyPr lIns="0" tIns="0" rIns="0" bIns="0"/>
          <a:lstStyle>
            <a:lvl1pPr marL="0" indent="0" algn="r">
              <a:lnSpc>
                <a:spcPct val="90000"/>
              </a:lnSpc>
              <a:spcBef>
                <a:spcPts val="300"/>
              </a:spcBef>
              <a:spcAft>
                <a:spcPts val="600"/>
              </a:spcAft>
              <a:buClr>
                <a:schemeClr val="bg1"/>
              </a:buClr>
              <a:buFont typeface="Arial" panose="020B0604020202020204" pitchFamily="34" charset="0"/>
              <a:buNone/>
              <a:defRPr sz="2800" b="0">
                <a:solidFill>
                  <a:schemeClr val="bg1"/>
                </a:solidFill>
              </a:defRPr>
            </a:lvl1pPr>
          </a:lstStyle>
          <a:p>
            <a:pPr lvl="0"/>
            <a:r>
              <a:rPr lang="nl-NL"/>
              <a:t>3</a:t>
            </a:r>
            <a:endParaRPr lang="nl-NL" dirty="0"/>
          </a:p>
        </p:txBody>
      </p:sp>
      <p:sp>
        <p:nvSpPr>
          <p:cNvPr id="17" name="Text Placeholder 16">
            <a:extLst>
              <a:ext uri="{FF2B5EF4-FFF2-40B4-BE49-F238E27FC236}">
                <a16:creationId xmlns:a16="http://schemas.microsoft.com/office/drawing/2014/main" id="{99218627-9DF4-4DC1-9A04-89B60B910938}"/>
              </a:ext>
            </a:extLst>
          </p:cNvPr>
          <p:cNvSpPr>
            <a:spLocks noGrp="1"/>
          </p:cNvSpPr>
          <p:nvPr>
            <p:ph type="body" sz="quarter" idx="26" hasCustomPrompt="1"/>
          </p:nvPr>
        </p:nvSpPr>
        <p:spPr>
          <a:xfrm>
            <a:off x="4267200" y="5029200"/>
            <a:ext cx="2601190" cy="457200"/>
          </a:xfrm>
          <a:prstGeom prst="rect">
            <a:avLst/>
          </a:prstGeom>
        </p:spPr>
        <p:txBody>
          <a:bodyPr lIns="0" tIns="0" rIns="0" bIns="0"/>
          <a:lstStyle>
            <a:lvl1pPr marL="0" indent="0">
              <a:lnSpc>
                <a:spcPct val="90000"/>
              </a:lnSpc>
              <a:spcBef>
                <a:spcPts val="300"/>
              </a:spcBef>
              <a:spcAft>
                <a:spcPts val="600"/>
              </a:spcAft>
              <a:buClr>
                <a:schemeClr val="bg1"/>
              </a:buClr>
              <a:buFont typeface="Arial" panose="020B0604020202020204" pitchFamily="34" charset="0"/>
              <a:buNone/>
              <a:defRPr sz="1600" b="1">
                <a:solidFill>
                  <a:schemeClr val="accent1"/>
                </a:solidFill>
              </a:defRPr>
            </a:lvl1pPr>
          </a:lstStyle>
          <a:p>
            <a:pPr lvl="0"/>
            <a:r>
              <a:rPr lang="nl-NL"/>
              <a:t>Agenda item 4 title</a:t>
            </a:r>
            <a:endParaRPr lang="nl-NL" dirty="0"/>
          </a:p>
        </p:txBody>
      </p:sp>
      <p:sp>
        <p:nvSpPr>
          <p:cNvPr id="18" name="Text Placeholder 16">
            <a:extLst>
              <a:ext uri="{FF2B5EF4-FFF2-40B4-BE49-F238E27FC236}">
                <a16:creationId xmlns:a16="http://schemas.microsoft.com/office/drawing/2014/main" id="{897FE195-12FD-4EC5-A4A3-0D6AD5612C6A}"/>
              </a:ext>
            </a:extLst>
          </p:cNvPr>
          <p:cNvSpPr>
            <a:spLocks noGrp="1"/>
          </p:cNvSpPr>
          <p:nvPr>
            <p:ph type="body" sz="quarter" idx="27" hasCustomPrompt="1"/>
          </p:nvPr>
        </p:nvSpPr>
        <p:spPr>
          <a:xfrm>
            <a:off x="4267200" y="5486400"/>
            <a:ext cx="2601190" cy="443346"/>
          </a:xfrm>
          <a:prstGeom prst="rect">
            <a:avLst/>
          </a:prstGeom>
        </p:spPr>
        <p:txBody>
          <a:bodyPr lIns="0" tIns="0" rIns="0" bIns="0"/>
          <a:lstStyle>
            <a:lvl1pPr marL="0" indent="0">
              <a:lnSpc>
                <a:spcPct val="90000"/>
              </a:lnSpc>
              <a:spcBef>
                <a:spcPts val="300"/>
              </a:spcBef>
              <a:spcAft>
                <a:spcPts val="600"/>
              </a:spcAft>
              <a:buClr>
                <a:schemeClr val="bg1"/>
              </a:buClr>
              <a:buFont typeface="Arial" panose="020B0604020202020204" pitchFamily="34" charset="0"/>
              <a:buNone/>
              <a:defRPr sz="1200" b="0">
                <a:solidFill>
                  <a:schemeClr val="bg1"/>
                </a:solidFill>
              </a:defRPr>
            </a:lvl1pPr>
          </a:lstStyle>
          <a:p>
            <a:pPr lvl="0"/>
            <a:r>
              <a:rPr lang="nl-NL"/>
              <a:t>Brief description if needed.</a:t>
            </a:r>
            <a:endParaRPr lang="nl-NL" dirty="0"/>
          </a:p>
        </p:txBody>
      </p:sp>
      <p:sp>
        <p:nvSpPr>
          <p:cNvPr id="19" name="Text Placeholder 16">
            <a:extLst>
              <a:ext uri="{FF2B5EF4-FFF2-40B4-BE49-F238E27FC236}">
                <a16:creationId xmlns:a16="http://schemas.microsoft.com/office/drawing/2014/main" id="{A7EAAFE9-5464-46B3-939E-F208BB881752}"/>
              </a:ext>
            </a:extLst>
          </p:cNvPr>
          <p:cNvSpPr>
            <a:spLocks noGrp="1"/>
          </p:cNvSpPr>
          <p:nvPr>
            <p:ph type="body" sz="quarter" idx="28" hasCustomPrompt="1"/>
          </p:nvPr>
        </p:nvSpPr>
        <p:spPr>
          <a:xfrm>
            <a:off x="3314700" y="5029200"/>
            <a:ext cx="723900" cy="900546"/>
          </a:xfrm>
          <a:prstGeom prst="rect">
            <a:avLst/>
          </a:prstGeom>
        </p:spPr>
        <p:txBody>
          <a:bodyPr lIns="0" tIns="0" rIns="0" bIns="0"/>
          <a:lstStyle>
            <a:lvl1pPr marL="0" indent="0" algn="r">
              <a:lnSpc>
                <a:spcPct val="90000"/>
              </a:lnSpc>
              <a:spcBef>
                <a:spcPts val="300"/>
              </a:spcBef>
              <a:spcAft>
                <a:spcPts val="600"/>
              </a:spcAft>
              <a:buClr>
                <a:schemeClr val="bg1"/>
              </a:buClr>
              <a:buFont typeface="Arial" panose="020B0604020202020204" pitchFamily="34" charset="0"/>
              <a:buNone/>
              <a:defRPr sz="2800" b="0">
                <a:solidFill>
                  <a:schemeClr val="bg1"/>
                </a:solidFill>
              </a:defRPr>
            </a:lvl1pPr>
          </a:lstStyle>
          <a:p>
            <a:pPr lvl="0"/>
            <a:r>
              <a:rPr lang="nl-NL"/>
              <a:t>4</a:t>
            </a:r>
            <a:endParaRPr lang="nl-NL" dirty="0"/>
          </a:p>
        </p:txBody>
      </p:sp>
      <p:sp>
        <p:nvSpPr>
          <p:cNvPr id="20" name="Text Placeholder 16">
            <a:extLst>
              <a:ext uri="{FF2B5EF4-FFF2-40B4-BE49-F238E27FC236}">
                <a16:creationId xmlns:a16="http://schemas.microsoft.com/office/drawing/2014/main" id="{425E291D-C6D2-4A0E-856B-CDFBB4EE7B85}"/>
              </a:ext>
            </a:extLst>
          </p:cNvPr>
          <p:cNvSpPr>
            <a:spLocks noGrp="1"/>
          </p:cNvSpPr>
          <p:nvPr>
            <p:ph type="body" sz="quarter" idx="29" hasCustomPrompt="1"/>
          </p:nvPr>
        </p:nvSpPr>
        <p:spPr>
          <a:xfrm>
            <a:off x="8115300" y="1614054"/>
            <a:ext cx="2601190" cy="457200"/>
          </a:xfrm>
          <a:prstGeom prst="rect">
            <a:avLst/>
          </a:prstGeom>
        </p:spPr>
        <p:txBody>
          <a:bodyPr lIns="0" tIns="0" rIns="0" bIns="0"/>
          <a:lstStyle>
            <a:lvl1pPr marL="0" indent="0">
              <a:lnSpc>
                <a:spcPct val="90000"/>
              </a:lnSpc>
              <a:spcBef>
                <a:spcPts val="300"/>
              </a:spcBef>
              <a:spcAft>
                <a:spcPts val="600"/>
              </a:spcAft>
              <a:buClr>
                <a:schemeClr val="bg1"/>
              </a:buClr>
              <a:buFont typeface="Arial" panose="020B0604020202020204" pitchFamily="34" charset="0"/>
              <a:buNone/>
              <a:defRPr sz="1600" b="1">
                <a:solidFill>
                  <a:schemeClr val="accent1"/>
                </a:solidFill>
              </a:defRPr>
            </a:lvl1pPr>
          </a:lstStyle>
          <a:p>
            <a:pPr lvl="0"/>
            <a:r>
              <a:rPr lang="nl-NL"/>
              <a:t>Agenda item 5 title</a:t>
            </a:r>
            <a:endParaRPr lang="nl-NL" dirty="0"/>
          </a:p>
        </p:txBody>
      </p:sp>
      <p:sp>
        <p:nvSpPr>
          <p:cNvPr id="21" name="Text Placeholder 16">
            <a:extLst>
              <a:ext uri="{FF2B5EF4-FFF2-40B4-BE49-F238E27FC236}">
                <a16:creationId xmlns:a16="http://schemas.microsoft.com/office/drawing/2014/main" id="{63B294A3-5269-4870-BA22-91A0F2576C3A}"/>
              </a:ext>
            </a:extLst>
          </p:cNvPr>
          <p:cNvSpPr>
            <a:spLocks noGrp="1"/>
          </p:cNvSpPr>
          <p:nvPr>
            <p:ph type="body" sz="quarter" idx="30" hasCustomPrompt="1"/>
          </p:nvPr>
        </p:nvSpPr>
        <p:spPr>
          <a:xfrm>
            <a:off x="8115300" y="2071254"/>
            <a:ext cx="2601190" cy="443346"/>
          </a:xfrm>
          <a:prstGeom prst="rect">
            <a:avLst/>
          </a:prstGeom>
        </p:spPr>
        <p:txBody>
          <a:bodyPr lIns="0" tIns="0" rIns="0" bIns="0"/>
          <a:lstStyle>
            <a:lvl1pPr marL="0" indent="0">
              <a:lnSpc>
                <a:spcPct val="90000"/>
              </a:lnSpc>
              <a:spcBef>
                <a:spcPts val="300"/>
              </a:spcBef>
              <a:spcAft>
                <a:spcPts val="600"/>
              </a:spcAft>
              <a:buClr>
                <a:schemeClr val="bg1"/>
              </a:buClr>
              <a:buFont typeface="Arial" panose="020B0604020202020204" pitchFamily="34" charset="0"/>
              <a:buNone/>
              <a:defRPr sz="1200" b="0">
                <a:solidFill>
                  <a:schemeClr val="bg1"/>
                </a:solidFill>
              </a:defRPr>
            </a:lvl1pPr>
          </a:lstStyle>
          <a:p>
            <a:pPr lvl="0"/>
            <a:r>
              <a:rPr lang="nl-NL"/>
              <a:t>Brief description if needed.</a:t>
            </a:r>
            <a:endParaRPr lang="nl-NL" dirty="0"/>
          </a:p>
        </p:txBody>
      </p:sp>
      <p:sp>
        <p:nvSpPr>
          <p:cNvPr id="22" name="Text Placeholder 16">
            <a:extLst>
              <a:ext uri="{FF2B5EF4-FFF2-40B4-BE49-F238E27FC236}">
                <a16:creationId xmlns:a16="http://schemas.microsoft.com/office/drawing/2014/main" id="{AD6CC0FA-801B-4C6B-97D2-B74D0C37B3A0}"/>
              </a:ext>
            </a:extLst>
          </p:cNvPr>
          <p:cNvSpPr>
            <a:spLocks noGrp="1"/>
          </p:cNvSpPr>
          <p:nvPr>
            <p:ph type="body" sz="quarter" idx="31" hasCustomPrompt="1"/>
          </p:nvPr>
        </p:nvSpPr>
        <p:spPr>
          <a:xfrm>
            <a:off x="7162800" y="1614054"/>
            <a:ext cx="723900" cy="900546"/>
          </a:xfrm>
          <a:prstGeom prst="rect">
            <a:avLst/>
          </a:prstGeom>
        </p:spPr>
        <p:txBody>
          <a:bodyPr lIns="0" tIns="0" rIns="0" bIns="0"/>
          <a:lstStyle>
            <a:lvl1pPr marL="0" indent="0" algn="r">
              <a:lnSpc>
                <a:spcPct val="90000"/>
              </a:lnSpc>
              <a:spcBef>
                <a:spcPts val="300"/>
              </a:spcBef>
              <a:spcAft>
                <a:spcPts val="600"/>
              </a:spcAft>
              <a:buClr>
                <a:schemeClr val="bg1"/>
              </a:buClr>
              <a:buFont typeface="Arial" panose="020B0604020202020204" pitchFamily="34" charset="0"/>
              <a:buNone/>
              <a:defRPr sz="2800" b="0">
                <a:solidFill>
                  <a:schemeClr val="bg1"/>
                </a:solidFill>
              </a:defRPr>
            </a:lvl1pPr>
          </a:lstStyle>
          <a:p>
            <a:pPr lvl="0"/>
            <a:r>
              <a:rPr lang="nl-NL"/>
              <a:t>5</a:t>
            </a:r>
            <a:endParaRPr lang="nl-NL" dirty="0"/>
          </a:p>
        </p:txBody>
      </p:sp>
      <p:sp>
        <p:nvSpPr>
          <p:cNvPr id="23" name="Text Placeholder 16">
            <a:extLst>
              <a:ext uri="{FF2B5EF4-FFF2-40B4-BE49-F238E27FC236}">
                <a16:creationId xmlns:a16="http://schemas.microsoft.com/office/drawing/2014/main" id="{D3D55642-1561-4CFF-B79B-788527982784}"/>
              </a:ext>
            </a:extLst>
          </p:cNvPr>
          <p:cNvSpPr>
            <a:spLocks noGrp="1"/>
          </p:cNvSpPr>
          <p:nvPr>
            <p:ph type="body" sz="quarter" idx="32" hasCustomPrompt="1"/>
          </p:nvPr>
        </p:nvSpPr>
        <p:spPr>
          <a:xfrm>
            <a:off x="8115300" y="2743200"/>
            <a:ext cx="2601190" cy="457200"/>
          </a:xfrm>
          <a:prstGeom prst="rect">
            <a:avLst/>
          </a:prstGeom>
        </p:spPr>
        <p:txBody>
          <a:bodyPr lIns="0" tIns="0" rIns="0" bIns="0"/>
          <a:lstStyle>
            <a:lvl1pPr marL="0" indent="0">
              <a:lnSpc>
                <a:spcPct val="90000"/>
              </a:lnSpc>
              <a:spcBef>
                <a:spcPts val="300"/>
              </a:spcBef>
              <a:spcAft>
                <a:spcPts val="600"/>
              </a:spcAft>
              <a:buClr>
                <a:schemeClr val="bg1"/>
              </a:buClr>
              <a:buFont typeface="Arial" panose="020B0604020202020204" pitchFamily="34" charset="0"/>
              <a:buNone/>
              <a:defRPr sz="1600" b="1">
                <a:solidFill>
                  <a:schemeClr val="accent1"/>
                </a:solidFill>
              </a:defRPr>
            </a:lvl1pPr>
          </a:lstStyle>
          <a:p>
            <a:pPr lvl="0"/>
            <a:r>
              <a:rPr lang="nl-NL"/>
              <a:t>Agenda item 6 title</a:t>
            </a:r>
            <a:endParaRPr lang="nl-NL" dirty="0"/>
          </a:p>
        </p:txBody>
      </p:sp>
      <p:sp>
        <p:nvSpPr>
          <p:cNvPr id="24" name="Text Placeholder 16">
            <a:extLst>
              <a:ext uri="{FF2B5EF4-FFF2-40B4-BE49-F238E27FC236}">
                <a16:creationId xmlns:a16="http://schemas.microsoft.com/office/drawing/2014/main" id="{F537D0E4-9430-468F-96FA-C52F27D321EA}"/>
              </a:ext>
            </a:extLst>
          </p:cNvPr>
          <p:cNvSpPr>
            <a:spLocks noGrp="1"/>
          </p:cNvSpPr>
          <p:nvPr>
            <p:ph type="body" sz="quarter" idx="33" hasCustomPrompt="1"/>
          </p:nvPr>
        </p:nvSpPr>
        <p:spPr>
          <a:xfrm>
            <a:off x="8115300" y="3200400"/>
            <a:ext cx="2601190" cy="443346"/>
          </a:xfrm>
          <a:prstGeom prst="rect">
            <a:avLst/>
          </a:prstGeom>
        </p:spPr>
        <p:txBody>
          <a:bodyPr lIns="0" tIns="0" rIns="0" bIns="0"/>
          <a:lstStyle>
            <a:lvl1pPr marL="0" indent="0">
              <a:lnSpc>
                <a:spcPct val="90000"/>
              </a:lnSpc>
              <a:spcBef>
                <a:spcPts val="300"/>
              </a:spcBef>
              <a:spcAft>
                <a:spcPts val="600"/>
              </a:spcAft>
              <a:buClr>
                <a:schemeClr val="bg1"/>
              </a:buClr>
              <a:buFont typeface="Arial" panose="020B0604020202020204" pitchFamily="34" charset="0"/>
              <a:buNone/>
              <a:defRPr sz="1200" b="0">
                <a:solidFill>
                  <a:schemeClr val="bg1"/>
                </a:solidFill>
              </a:defRPr>
            </a:lvl1pPr>
          </a:lstStyle>
          <a:p>
            <a:pPr lvl="0"/>
            <a:r>
              <a:rPr lang="nl-NL"/>
              <a:t>Brief description if needed.</a:t>
            </a:r>
            <a:endParaRPr lang="nl-NL" dirty="0"/>
          </a:p>
        </p:txBody>
      </p:sp>
      <p:sp>
        <p:nvSpPr>
          <p:cNvPr id="25" name="Text Placeholder 16">
            <a:extLst>
              <a:ext uri="{FF2B5EF4-FFF2-40B4-BE49-F238E27FC236}">
                <a16:creationId xmlns:a16="http://schemas.microsoft.com/office/drawing/2014/main" id="{6FDAFE21-5787-40BD-BE6B-42F86C3548B7}"/>
              </a:ext>
            </a:extLst>
          </p:cNvPr>
          <p:cNvSpPr>
            <a:spLocks noGrp="1"/>
          </p:cNvSpPr>
          <p:nvPr>
            <p:ph type="body" sz="quarter" idx="34" hasCustomPrompt="1"/>
          </p:nvPr>
        </p:nvSpPr>
        <p:spPr>
          <a:xfrm>
            <a:off x="7162800" y="2743200"/>
            <a:ext cx="723900" cy="900546"/>
          </a:xfrm>
          <a:prstGeom prst="rect">
            <a:avLst/>
          </a:prstGeom>
        </p:spPr>
        <p:txBody>
          <a:bodyPr lIns="0" tIns="0" rIns="0" bIns="0"/>
          <a:lstStyle>
            <a:lvl1pPr marL="0" indent="0" algn="r">
              <a:lnSpc>
                <a:spcPct val="90000"/>
              </a:lnSpc>
              <a:spcBef>
                <a:spcPts val="300"/>
              </a:spcBef>
              <a:spcAft>
                <a:spcPts val="600"/>
              </a:spcAft>
              <a:buClr>
                <a:schemeClr val="bg1"/>
              </a:buClr>
              <a:buFont typeface="Arial" panose="020B0604020202020204" pitchFamily="34" charset="0"/>
              <a:buNone/>
              <a:defRPr sz="2800" b="0">
                <a:solidFill>
                  <a:schemeClr val="bg1"/>
                </a:solidFill>
              </a:defRPr>
            </a:lvl1pPr>
          </a:lstStyle>
          <a:p>
            <a:pPr lvl="0"/>
            <a:r>
              <a:rPr lang="nl-NL"/>
              <a:t>6</a:t>
            </a:r>
            <a:endParaRPr lang="nl-NL" dirty="0"/>
          </a:p>
        </p:txBody>
      </p:sp>
      <p:sp>
        <p:nvSpPr>
          <p:cNvPr id="26" name="Text Placeholder 16">
            <a:extLst>
              <a:ext uri="{FF2B5EF4-FFF2-40B4-BE49-F238E27FC236}">
                <a16:creationId xmlns:a16="http://schemas.microsoft.com/office/drawing/2014/main" id="{92D29A6F-7B29-4D19-A9AB-E3CDAA617D6B}"/>
              </a:ext>
            </a:extLst>
          </p:cNvPr>
          <p:cNvSpPr>
            <a:spLocks noGrp="1"/>
          </p:cNvSpPr>
          <p:nvPr>
            <p:ph type="body" sz="quarter" idx="35" hasCustomPrompt="1"/>
          </p:nvPr>
        </p:nvSpPr>
        <p:spPr>
          <a:xfrm>
            <a:off x="8115300" y="3900054"/>
            <a:ext cx="2601190" cy="457200"/>
          </a:xfrm>
          <a:prstGeom prst="rect">
            <a:avLst/>
          </a:prstGeom>
        </p:spPr>
        <p:txBody>
          <a:bodyPr lIns="0" tIns="0" rIns="0" bIns="0"/>
          <a:lstStyle>
            <a:lvl1pPr marL="0" indent="0">
              <a:lnSpc>
                <a:spcPct val="90000"/>
              </a:lnSpc>
              <a:spcBef>
                <a:spcPts val="300"/>
              </a:spcBef>
              <a:spcAft>
                <a:spcPts val="600"/>
              </a:spcAft>
              <a:buClr>
                <a:schemeClr val="bg1"/>
              </a:buClr>
              <a:buFont typeface="Arial" panose="020B0604020202020204" pitchFamily="34" charset="0"/>
              <a:buNone/>
              <a:defRPr sz="1600" b="1">
                <a:solidFill>
                  <a:schemeClr val="accent1"/>
                </a:solidFill>
              </a:defRPr>
            </a:lvl1pPr>
          </a:lstStyle>
          <a:p>
            <a:pPr lvl="0"/>
            <a:r>
              <a:rPr lang="nl-NL"/>
              <a:t>Agenda item 7 title</a:t>
            </a:r>
            <a:endParaRPr lang="nl-NL" dirty="0"/>
          </a:p>
        </p:txBody>
      </p:sp>
      <p:sp>
        <p:nvSpPr>
          <p:cNvPr id="27" name="Text Placeholder 16">
            <a:extLst>
              <a:ext uri="{FF2B5EF4-FFF2-40B4-BE49-F238E27FC236}">
                <a16:creationId xmlns:a16="http://schemas.microsoft.com/office/drawing/2014/main" id="{713DB33C-7EB8-4578-A2D2-DCCF4520676E}"/>
              </a:ext>
            </a:extLst>
          </p:cNvPr>
          <p:cNvSpPr>
            <a:spLocks noGrp="1"/>
          </p:cNvSpPr>
          <p:nvPr>
            <p:ph type="body" sz="quarter" idx="36" hasCustomPrompt="1"/>
          </p:nvPr>
        </p:nvSpPr>
        <p:spPr>
          <a:xfrm>
            <a:off x="8115300" y="4357254"/>
            <a:ext cx="2601190" cy="443346"/>
          </a:xfrm>
          <a:prstGeom prst="rect">
            <a:avLst/>
          </a:prstGeom>
        </p:spPr>
        <p:txBody>
          <a:bodyPr lIns="0" tIns="0" rIns="0" bIns="0"/>
          <a:lstStyle>
            <a:lvl1pPr marL="0" indent="0">
              <a:lnSpc>
                <a:spcPct val="90000"/>
              </a:lnSpc>
              <a:spcBef>
                <a:spcPts val="300"/>
              </a:spcBef>
              <a:spcAft>
                <a:spcPts val="600"/>
              </a:spcAft>
              <a:buClr>
                <a:schemeClr val="bg1"/>
              </a:buClr>
              <a:buFont typeface="Arial" panose="020B0604020202020204" pitchFamily="34" charset="0"/>
              <a:buNone/>
              <a:defRPr sz="1200" b="0">
                <a:solidFill>
                  <a:schemeClr val="bg1"/>
                </a:solidFill>
              </a:defRPr>
            </a:lvl1pPr>
          </a:lstStyle>
          <a:p>
            <a:pPr lvl="0"/>
            <a:r>
              <a:rPr lang="nl-NL"/>
              <a:t>Brief description if needed.</a:t>
            </a:r>
            <a:endParaRPr lang="nl-NL" dirty="0"/>
          </a:p>
        </p:txBody>
      </p:sp>
      <p:sp>
        <p:nvSpPr>
          <p:cNvPr id="28" name="Text Placeholder 16">
            <a:extLst>
              <a:ext uri="{FF2B5EF4-FFF2-40B4-BE49-F238E27FC236}">
                <a16:creationId xmlns:a16="http://schemas.microsoft.com/office/drawing/2014/main" id="{5D990D95-93AC-4539-8642-BFEF3663DE44}"/>
              </a:ext>
            </a:extLst>
          </p:cNvPr>
          <p:cNvSpPr>
            <a:spLocks noGrp="1"/>
          </p:cNvSpPr>
          <p:nvPr>
            <p:ph type="body" sz="quarter" idx="37" hasCustomPrompt="1"/>
          </p:nvPr>
        </p:nvSpPr>
        <p:spPr>
          <a:xfrm>
            <a:off x="7162800" y="3900054"/>
            <a:ext cx="723900" cy="900546"/>
          </a:xfrm>
          <a:prstGeom prst="rect">
            <a:avLst/>
          </a:prstGeom>
        </p:spPr>
        <p:txBody>
          <a:bodyPr lIns="0" tIns="0" rIns="0" bIns="0"/>
          <a:lstStyle>
            <a:lvl1pPr marL="0" indent="0" algn="r">
              <a:lnSpc>
                <a:spcPct val="90000"/>
              </a:lnSpc>
              <a:spcBef>
                <a:spcPts val="300"/>
              </a:spcBef>
              <a:spcAft>
                <a:spcPts val="600"/>
              </a:spcAft>
              <a:buClr>
                <a:schemeClr val="bg1"/>
              </a:buClr>
              <a:buFont typeface="Arial" panose="020B0604020202020204" pitchFamily="34" charset="0"/>
              <a:buNone/>
              <a:defRPr sz="2800" b="0">
                <a:solidFill>
                  <a:schemeClr val="bg1"/>
                </a:solidFill>
              </a:defRPr>
            </a:lvl1pPr>
          </a:lstStyle>
          <a:p>
            <a:pPr lvl="0"/>
            <a:r>
              <a:rPr lang="nl-NL"/>
              <a:t>7</a:t>
            </a:r>
            <a:endParaRPr lang="nl-NL" dirty="0"/>
          </a:p>
        </p:txBody>
      </p:sp>
      <p:sp>
        <p:nvSpPr>
          <p:cNvPr id="29" name="Text Placeholder 16">
            <a:extLst>
              <a:ext uri="{FF2B5EF4-FFF2-40B4-BE49-F238E27FC236}">
                <a16:creationId xmlns:a16="http://schemas.microsoft.com/office/drawing/2014/main" id="{22F9D84F-2EA4-4D8D-BDF7-6EB3D868B4A6}"/>
              </a:ext>
            </a:extLst>
          </p:cNvPr>
          <p:cNvSpPr>
            <a:spLocks noGrp="1"/>
          </p:cNvSpPr>
          <p:nvPr>
            <p:ph type="body" sz="quarter" idx="38" hasCustomPrompt="1"/>
          </p:nvPr>
        </p:nvSpPr>
        <p:spPr>
          <a:xfrm>
            <a:off x="8115300" y="5029200"/>
            <a:ext cx="2601190" cy="457200"/>
          </a:xfrm>
          <a:prstGeom prst="rect">
            <a:avLst/>
          </a:prstGeom>
        </p:spPr>
        <p:txBody>
          <a:bodyPr lIns="0" tIns="0" rIns="0" bIns="0"/>
          <a:lstStyle>
            <a:lvl1pPr marL="0" indent="0">
              <a:lnSpc>
                <a:spcPct val="90000"/>
              </a:lnSpc>
              <a:spcBef>
                <a:spcPts val="300"/>
              </a:spcBef>
              <a:spcAft>
                <a:spcPts val="600"/>
              </a:spcAft>
              <a:buClr>
                <a:schemeClr val="bg1"/>
              </a:buClr>
              <a:buFont typeface="Arial" panose="020B0604020202020204" pitchFamily="34" charset="0"/>
              <a:buNone/>
              <a:defRPr sz="1600" b="1">
                <a:solidFill>
                  <a:schemeClr val="accent1"/>
                </a:solidFill>
              </a:defRPr>
            </a:lvl1pPr>
          </a:lstStyle>
          <a:p>
            <a:pPr lvl="0"/>
            <a:r>
              <a:rPr lang="nl-NL"/>
              <a:t>Agenda item 8 title</a:t>
            </a:r>
            <a:endParaRPr lang="nl-NL" dirty="0"/>
          </a:p>
        </p:txBody>
      </p:sp>
      <p:sp>
        <p:nvSpPr>
          <p:cNvPr id="30" name="Text Placeholder 16">
            <a:extLst>
              <a:ext uri="{FF2B5EF4-FFF2-40B4-BE49-F238E27FC236}">
                <a16:creationId xmlns:a16="http://schemas.microsoft.com/office/drawing/2014/main" id="{D1B6D1AF-9D74-4A85-B7E1-7B96E1A558BD}"/>
              </a:ext>
            </a:extLst>
          </p:cNvPr>
          <p:cNvSpPr>
            <a:spLocks noGrp="1"/>
          </p:cNvSpPr>
          <p:nvPr>
            <p:ph type="body" sz="quarter" idx="39" hasCustomPrompt="1"/>
          </p:nvPr>
        </p:nvSpPr>
        <p:spPr>
          <a:xfrm>
            <a:off x="8115300" y="5486400"/>
            <a:ext cx="2601190" cy="443346"/>
          </a:xfrm>
          <a:prstGeom prst="rect">
            <a:avLst/>
          </a:prstGeom>
        </p:spPr>
        <p:txBody>
          <a:bodyPr lIns="0" tIns="0" rIns="0" bIns="0"/>
          <a:lstStyle>
            <a:lvl1pPr marL="0" indent="0">
              <a:lnSpc>
                <a:spcPct val="90000"/>
              </a:lnSpc>
              <a:spcBef>
                <a:spcPts val="300"/>
              </a:spcBef>
              <a:spcAft>
                <a:spcPts val="600"/>
              </a:spcAft>
              <a:buClr>
                <a:schemeClr val="bg1"/>
              </a:buClr>
              <a:buFont typeface="Arial" panose="020B0604020202020204" pitchFamily="34" charset="0"/>
              <a:buNone/>
              <a:defRPr sz="1200" b="0">
                <a:solidFill>
                  <a:schemeClr val="bg1"/>
                </a:solidFill>
              </a:defRPr>
            </a:lvl1pPr>
          </a:lstStyle>
          <a:p>
            <a:pPr lvl="0"/>
            <a:r>
              <a:rPr lang="nl-NL"/>
              <a:t>Brief description if needed.</a:t>
            </a:r>
            <a:endParaRPr lang="nl-NL" dirty="0"/>
          </a:p>
        </p:txBody>
      </p:sp>
      <p:sp>
        <p:nvSpPr>
          <p:cNvPr id="31" name="Text Placeholder 16">
            <a:extLst>
              <a:ext uri="{FF2B5EF4-FFF2-40B4-BE49-F238E27FC236}">
                <a16:creationId xmlns:a16="http://schemas.microsoft.com/office/drawing/2014/main" id="{54C20AAC-ACA0-42AB-BCE9-56AA810FC58C}"/>
              </a:ext>
            </a:extLst>
          </p:cNvPr>
          <p:cNvSpPr>
            <a:spLocks noGrp="1"/>
          </p:cNvSpPr>
          <p:nvPr>
            <p:ph type="body" sz="quarter" idx="40" hasCustomPrompt="1"/>
          </p:nvPr>
        </p:nvSpPr>
        <p:spPr>
          <a:xfrm>
            <a:off x="7162800" y="5029200"/>
            <a:ext cx="723900" cy="900546"/>
          </a:xfrm>
          <a:prstGeom prst="rect">
            <a:avLst/>
          </a:prstGeom>
        </p:spPr>
        <p:txBody>
          <a:bodyPr lIns="0" tIns="0" rIns="0" bIns="0"/>
          <a:lstStyle>
            <a:lvl1pPr marL="0" indent="0" algn="r">
              <a:lnSpc>
                <a:spcPct val="90000"/>
              </a:lnSpc>
              <a:spcBef>
                <a:spcPts val="300"/>
              </a:spcBef>
              <a:spcAft>
                <a:spcPts val="600"/>
              </a:spcAft>
              <a:buClr>
                <a:schemeClr val="bg1"/>
              </a:buClr>
              <a:buFont typeface="Arial" panose="020B0604020202020204" pitchFamily="34" charset="0"/>
              <a:buNone/>
              <a:defRPr sz="2800" b="0">
                <a:solidFill>
                  <a:schemeClr val="bg1"/>
                </a:solidFill>
              </a:defRPr>
            </a:lvl1pPr>
          </a:lstStyle>
          <a:p>
            <a:pPr lvl="0"/>
            <a:r>
              <a:rPr lang="nl-NL"/>
              <a:t>8</a:t>
            </a:r>
            <a:endParaRPr lang="nl-NL" dirty="0"/>
          </a:p>
        </p:txBody>
      </p:sp>
      <p:pic>
        <p:nvPicPr>
          <p:cNvPr id="32" name="Picture 31" descr="&#10;">
            <a:extLst>
              <a:ext uri="{FF2B5EF4-FFF2-40B4-BE49-F238E27FC236}">
                <a16:creationId xmlns:a16="http://schemas.microsoft.com/office/drawing/2014/main" id="{457C6F17-416C-164E-AF03-802469A5A457}"/>
              </a:ext>
            </a:extLst>
          </p:cNvPr>
          <p:cNvPicPr>
            <a:picLocks noChangeAspect="1"/>
          </p:cNvPicPr>
          <p:nvPr userDrawn="1"/>
        </p:nvPicPr>
        <p:blipFill>
          <a:blip r:embed="rId2"/>
          <a:stretch>
            <a:fillRect/>
          </a:stretch>
        </p:blipFill>
        <p:spPr>
          <a:xfrm>
            <a:off x="10236200" y="457201"/>
            <a:ext cx="1496045" cy="228600"/>
          </a:xfrm>
          <a:prstGeom prst="rect">
            <a:avLst/>
          </a:prstGeom>
        </p:spPr>
      </p:pic>
    </p:spTree>
    <p:extLst>
      <p:ext uri="{BB962C8B-B14F-4D97-AF65-F5344CB8AC3E}">
        <p14:creationId xmlns:p14="http://schemas.microsoft.com/office/powerpoint/2010/main" val="29961076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ver - Image-led v3">
    <p:spTree>
      <p:nvGrpSpPr>
        <p:cNvPr id="1" name=""/>
        <p:cNvGrpSpPr/>
        <p:nvPr/>
      </p:nvGrpSpPr>
      <p:grpSpPr>
        <a:xfrm>
          <a:off x="0" y="0"/>
          <a:ext cx="0" cy="0"/>
          <a:chOff x="0" y="0"/>
          <a:chExt cx="0" cy="0"/>
        </a:xfrm>
      </p:grpSpPr>
      <p:sp>
        <p:nvSpPr>
          <p:cNvPr id="9" name="Picture Placeholder 3">
            <a:extLst>
              <a:ext uri="{FF2B5EF4-FFF2-40B4-BE49-F238E27FC236}">
                <a16:creationId xmlns:a16="http://schemas.microsoft.com/office/drawing/2014/main" id="{7812F58D-8CAF-41B5-B939-C82360B2DFE5}"/>
              </a:ext>
            </a:extLst>
          </p:cNvPr>
          <p:cNvSpPr>
            <a:spLocks noGrp="1"/>
          </p:cNvSpPr>
          <p:nvPr>
            <p:ph type="pic" sz="quarter" idx="15" hasCustomPrompt="1"/>
          </p:nvPr>
        </p:nvSpPr>
        <p:spPr>
          <a:xfrm>
            <a:off x="0" y="0"/>
            <a:ext cx="12192000" cy="6858000"/>
          </a:xfrm>
          <a:prstGeom prst="rect">
            <a:avLst/>
          </a:prstGeom>
        </p:spPr>
        <p:txBody>
          <a:bodyPr anchor="b"/>
          <a:lstStyle>
            <a:lvl1pPr algn="r">
              <a:defRPr sz="1200">
                <a:solidFill>
                  <a:schemeClr val="tx2"/>
                </a:solidFill>
              </a:defRPr>
            </a:lvl1pPr>
          </a:lstStyle>
          <a:p>
            <a:r>
              <a:rPr lang="nl-NL"/>
              <a:t>Click on the icon  to insert an image &gt; Right Click &gt; Send to Back</a:t>
            </a:r>
            <a:endParaRPr lang="nl-NL" dirty="0"/>
          </a:p>
        </p:txBody>
      </p:sp>
      <p:sp>
        <p:nvSpPr>
          <p:cNvPr id="2" name="Title 1">
            <a:extLst>
              <a:ext uri="{FF2B5EF4-FFF2-40B4-BE49-F238E27FC236}">
                <a16:creationId xmlns:a16="http://schemas.microsoft.com/office/drawing/2014/main" id="{C8EA2F65-C185-447C-ACCA-99B8A1EB9242}"/>
              </a:ext>
            </a:extLst>
          </p:cNvPr>
          <p:cNvSpPr>
            <a:spLocks noGrp="1"/>
          </p:cNvSpPr>
          <p:nvPr>
            <p:ph type="title" hasCustomPrompt="1"/>
          </p:nvPr>
        </p:nvSpPr>
        <p:spPr>
          <a:xfrm>
            <a:off x="457200" y="2971801"/>
            <a:ext cx="4572000" cy="1371599"/>
          </a:xfrm>
        </p:spPr>
        <p:txBody>
          <a:bodyPr>
            <a:normAutofit/>
          </a:bodyPr>
          <a:lstStyle>
            <a:lvl1pPr>
              <a:defRPr sz="4200">
                <a:solidFill>
                  <a:schemeClr val="accent1"/>
                </a:solidFill>
              </a:defRPr>
            </a:lvl1pPr>
          </a:lstStyle>
          <a:p>
            <a:r>
              <a:rPr lang="nl-NL"/>
              <a:t>Image-led cover title</a:t>
            </a:r>
            <a:endParaRPr lang="nl-NL" dirty="0"/>
          </a:p>
        </p:txBody>
      </p:sp>
      <p:sp>
        <p:nvSpPr>
          <p:cNvPr id="10" name="Text Placeholder 16">
            <a:extLst>
              <a:ext uri="{FF2B5EF4-FFF2-40B4-BE49-F238E27FC236}">
                <a16:creationId xmlns:a16="http://schemas.microsoft.com/office/drawing/2014/main" id="{48109ABF-016F-4E47-9261-744ED08100E4}"/>
              </a:ext>
            </a:extLst>
          </p:cNvPr>
          <p:cNvSpPr>
            <a:spLocks noGrp="1"/>
          </p:cNvSpPr>
          <p:nvPr>
            <p:ph type="body" sz="quarter" idx="13" hasCustomPrompt="1"/>
          </p:nvPr>
        </p:nvSpPr>
        <p:spPr>
          <a:xfrm>
            <a:off x="457200" y="4814455"/>
            <a:ext cx="4572000" cy="228600"/>
          </a:xfrm>
          <a:prstGeom prst="rect">
            <a:avLst/>
          </a:prstGeom>
        </p:spPr>
        <p:txBody>
          <a:bodyPr lIns="0" tIns="0" rIns="0" bIns="0"/>
          <a:lstStyle>
            <a:lvl1pPr>
              <a:spcBef>
                <a:spcPts val="600"/>
              </a:spcBef>
              <a:spcAft>
                <a:spcPts val="1200"/>
              </a:spcAft>
              <a:defRPr sz="2100" b="1">
                <a:solidFill>
                  <a:schemeClr val="tx1"/>
                </a:solidFill>
              </a:defRPr>
            </a:lvl1pPr>
          </a:lstStyle>
          <a:p>
            <a:pPr lvl="0"/>
            <a:r>
              <a:rPr lang="nl-NL"/>
              <a:t>Presentation Subtitle</a:t>
            </a:r>
            <a:endParaRPr lang="nl-NL" dirty="0"/>
          </a:p>
        </p:txBody>
      </p:sp>
      <p:sp>
        <p:nvSpPr>
          <p:cNvPr id="11" name="Text Placeholder 16">
            <a:extLst>
              <a:ext uri="{FF2B5EF4-FFF2-40B4-BE49-F238E27FC236}">
                <a16:creationId xmlns:a16="http://schemas.microsoft.com/office/drawing/2014/main" id="{A670293C-AB2F-4468-BF52-B377EE380E98}"/>
              </a:ext>
            </a:extLst>
          </p:cNvPr>
          <p:cNvSpPr>
            <a:spLocks noGrp="1"/>
          </p:cNvSpPr>
          <p:nvPr>
            <p:ph type="body" sz="quarter" idx="14" hasCustomPrompt="1"/>
          </p:nvPr>
        </p:nvSpPr>
        <p:spPr>
          <a:xfrm>
            <a:off x="457200" y="5257800"/>
            <a:ext cx="4572000" cy="228600"/>
          </a:xfrm>
          <a:prstGeom prst="rect">
            <a:avLst/>
          </a:prstGeom>
        </p:spPr>
        <p:txBody>
          <a:bodyPr lIns="0" tIns="0" rIns="0" bIns="0"/>
          <a:lstStyle>
            <a:lvl1pPr>
              <a:spcBef>
                <a:spcPts val="600"/>
              </a:spcBef>
              <a:spcAft>
                <a:spcPts val="1200"/>
              </a:spcAft>
              <a:defRPr sz="1600" b="0">
                <a:solidFill>
                  <a:schemeClr val="tx1"/>
                </a:solidFill>
              </a:defRPr>
            </a:lvl1pPr>
          </a:lstStyle>
          <a:p>
            <a:pPr lvl="0"/>
            <a:r>
              <a:rPr lang="nl-NL"/>
              <a:t>Date</a:t>
            </a:r>
            <a:endParaRPr lang="nl-NL" dirty="0"/>
          </a:p>
        </p:txBody>
      </p:sp>
      <p:pic>
        <p:nvPicPr>
          <p:cNvPr id="6" name="Picture 5">
            <a:extLst>
              <a:ext uri="{FF2B5EF4-FFF2-40B4-BE49-F238E27FC236}">
                <a16:creationId xmlns:a16="http://schemas.microsoft.com/office/drawing/2014/main" id="{FF39233D-C610-AD4F-982E-AEDDD1E3E33D}"/>
              </a:ext>
            </a:extLst>
          </p:cNvPr>
          <p:cNvPicPr>
            <a:picLocks noChangeAspect="1"/>
          </p:cNvPicPr>
          <p:nvPr userDrawn="1"/>
        </p:nvPicPr>
        <p:blipFill>
          <a:blip r:embed="rId2"/>
          <a:stretch>
            <a:fillRect/>
          </a:stretch>
        </p:blipFill>
        <p:spPr>
          <a:xfrm>
            <a:off x="10236200" y="457200"/>
            <a:ext cx="1498600" cy="228631"/>
          </a:xfrm>
          <a:prstGeom prst="rect">
            <a:avLst/>
          </a:prstGeom>
        </p:spPr>
      </p:pic>
    </p:spTree>
    <p:extLst>
      <p:ext uri="{BB962C8B-B14F-4D97-AF65-F5344CB8AC3E}">
        <p14:creationId xmlns:p14="http://schemas.microsoft.com/office/powerpoint/2010/main" val="2132313581"/>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eam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F16A7-2413-4DEA-998F-44BA9197DAAE}"/>
              </a:ext>
            </a:extLst>
          </p:cNvPr>
          <p:cNvSpPr>
            <a:spLocks noGrp="1"/>
          </p:cNvSpPr>
          <p:nvPr>
            <p:ph type="title" hasCustomPrompt="1"/>
          </p:nvPr>
        </p:nvSpPr>
        <p:spPr/>
        <p:txBody>
          <a:bodyPr/>
          <a:lstStyle/>
          <a:p>
            <a:r>
              <a:rPr lang="nl-NL"/>
              <a:t>Click to edit Title</a:t>
            </a:r>
            <a:endParaRPr lang="nl-NL" dirty="0"/>
          </a:p>
        </p:txBody>
      </p:sp>
      <p:sp>
        <p:nvSpPr>
          <p:cNvPr id="4" name="Footer Placeholder 3">
            <a:extLst>
              <a:ext uri="{FF2B5EF4-FFF2-40B4-BE49-F238E27FC236}">
                <a16:creationId xmlns:a16="http://schemas.microsoft.com/office/drawing/2014/main" id="{DF565E6A-A3AB-4223-969B-B70BB8C15D19}"/>
              </a:ext>
            </a:extLst>
          </p:cNvPr>
          <p:cNvSpPr>
            <a:spLocks noGrp="1"/>
          </p:cNvSpPr>
          <p:nvPr>
            <p:ph type="ftr" sz="quarter" idx="11"/>
          </p:nvPr>
        </p:nvSpPr>
        <p:spPr/>
        <p:txBody>
          <a:bodyPr/>
          <a:lstStyle/>
          <a:p>
            <a:r>
              <a:rPr lang="nl-NL"/>
              <a:t>© Arcadis 2022</a:t>
            </a:r>
            <a:endParaRPr lang="nl-NL" dirty="0"/>
          </a:p>
        </p:txBody>
      </p:sp>
      <p:sp>
        <p:nvSpPr>
          <p:cNvPr id="6" name="Text Placeholder 16">
            <a:extLst>
              <a:ext uri="{FF2B5EF4-FFF2-40B4-BE49-F238E27FC236}">
                <a16:creationId xmlns:a16="http://schemas.microsoft.com/office/drawing/2014/main" id="{8E35D0D9-5B28-41AF-8FFF-51B3BB0B9F47}"/>
              </a:ext>
            </a:extLst>
          </p:cNvPr>
          <p:cNvSpPr>
            <a:spLocks noGrp="1"/>
          </p:cNvSpPr>
          <p:nvPr>
            <p:ph type="body" sz="quarter" idx="16" hasCustomPrompt="1"/>
          </p:nvPr>
        </p:nvSpPr>
        <p:spPr>
          <a:xfrm>
            <a:off x="457200" y="3672608"/>
            <a:ext cx="2628900" cy="213592"/>
          </a:xfrm>
          <a:prstGeom prst="rect">
            <a:avLst/>
          </a:prstGeom>
        </p:spPr>
        <p:txBody>
          <a:bodyPr lIns="0" tIns="0" rIns="0" bIns="0"/>
          <a:lstStyle>
            <a:lvl1pPr marL="0" indent="0">
              <a:lnSpc>
                <a:spcPct val="90000"/>
              </a:lnSpc>
              <a:spcBef>
                <a:spcPts val="300"/>
              </a:spcBef>
              <a:spcAft>
                <a:spcPts val="600"/>
              </a:spcAft>
              <a:buClr>
                <a:schemeClr val="bg1"/>
              </a:buClr>
              <a:buFont typeface="Arial" panose="020B0604020202020204" pitchFamily="34" charset="0"/>
              <a:buNone/>
              <a:defRPr sz="1400" b="1">
                <a:solidFill>
                  <a:schemeClr val="accent1"/>
                </a:solidFill>
              </a:defRPr>
            </a:lvl1pPr>
          </a:lstStyle>
          <a:p>
            <a:pPr lvl="0"/>
            <a:r>
              <a:rPr lang="nl-NL"/>
              <a:t>First Last</a:t>
            </a:r>
            <a:endParaRPr lang="nl-NL" dirty="0"/>
          </a:p>
        </p:txBody>
      </p:sp>
      <p:sp>
        <p:nvSpPr>
          <p:cNvPr id="7" name="Text Placeholder 16">
            <a:extLst>
              <a:ext uri="{FF2B5EF4-FFF2-40B4-BE49-F238E27FC236}">
                <a16:creationId xmlns:a16="http://schemas.microsoft.com/office/drawing/2014/main" id="{3AAFDD20-5CB4-4E7B-8A4B-580E186EB39A}"/>
              </a:ext>
            </a:extLst>
          </p:cNvPr>
          <p:cNvSpPr>
            <a:spLocks noGrp="1"/>
          </p:cNvSpPr>
          <p:nvPr>
            <p:ph type="body" sz="quarter" idx="18" hasCustomPrompt="1"/>
          </p:nvPr>
        </p:nvSpPr>
        <p:spPr>
          <a:xfrm>
            <a:off x="457200" y="3969330"/>
            <a:ext cx="2628900" cy="228600"/>
          </a:xfrm>
          <a:prstGeom prst="rect">
            <a:avLst/>
          </a:prstGeom>
        </p:spPr>
        <p:txBody>
          <a:bodyPr lIns="0" tIns="0" rIns="0" bIns="0"/>
          <a:lstStyle>
            <a:lvl1pPr marL="0" indent="0">
              <a:lnSpc>
                <a:spcPct val="90000"/>
              </a:lnSpc>
              <a:spcBef>
                <a:spcPts val="300"/>
              </a:spcBef>
              <a:spcAft>
                <a:spcPts val="600"/>
              </a:spcAft>
              <a:buClr>
                <a:schemeClr val="bg1"/>
              </a:buClr>
              <a:buFont typeface="Arial" panose="020B0604020202020204" pitchFamily="34" charset="0"/>
              <a:buNone/>
              <a:defRPr sz="1400" b="0">
                <a:solidFill>
                  <a:schemeClr val="tx1"/>
                </a:solidFill>
              </a:defRPr>
            </a:lvl1pPr>
          </a:lstStyle>
          <a:p>
            <a:pPr lvl="0"/>
            <a:r>
              <a:rPr lang="nl-NL"/>
              <a:t>Title</a:t>
            </a:r>
            <a:endParaRPr lang="nl-NL" dirty="0"/>
          </a:p>
        </p:txBody>
      </p:sp>
      <p:pic>
        <p:nvPicPr>
          <p:cNvPr id="11" name="Picture 10">
            <a:extLst>
              <a:ext uri="{FF2B5EF4-FFF2-40B4-BE49-F238E27FC236}">
                <a16:creationId xmlns:a16="http://schemas.microsoft.com/office/drawing/2014/main" id="{B31D2D96-5863-4E23-8681-D4FE16A16914}"/>
              </a:ext>
            </a:extLst>
          </p:cNvPr>
          <p:cNvPicPr>
            <a:picLocks noChangeAspect="1"/>
          </p:cNvPicPr>
          <p:nvPr userDrawn="1"/>
        </p:nvPicPr>
        <p:blipFill>
          <a:blip r:embed="rId2"/>
          <a:stretch>
            <a:fillRect/>
          </a:stretch>
        </p:blipFill>
        <p:spPr>
          <a:xfrm>
            <a:off x="10236200" y="457200"/>
            <a:ext cx="1498600" cy="228631"/>
          </a:xfrm>
          <a:prstGeom prst="rect">
            <a:avLst/>
          </a:prstGeom>
        </p:spPr>
      </p:pic>
      <p:sp>
        <p:nvSpPr>
          <p:cNvPr id="12" name="Picture Placeholder 3">
            <a:extLst>
              <a:ext uri="{FF2B5EF4-FFF2-40B4-BE49-F238E27FC236}">
                <a16:creationId xmlns:a16="http://schemas.microsoft.com/office/drawing/2014/main" id="{87F9A40D-E5DD-4230-B23C-691D9FEB7FC8}"/>
              </a:ext>
            </a:extLst>
          </p:cNvPr>
          <p:cNvSpPr>
            <a:spLocks noGrp="1"/>
          </p:cNvSpPr>
          <p:nvPr>
            <p:ph type="pic" sz="quarter" idx="15" hasCustomPrompt="1"/>
          </p:nvPr>
        </p:nvSpPr>
        <p:spPr>
          <a:xfrm>
            <a:off x="457200" y="2071254"/>
            <a:ext cx="1094509" cy="1357746"/>
          </a:xfrm>
          <a:prstGeom prst="rect">
            <a:avLst/>
          </a:prstGeom>
          <a:noFill/>
        </p:spPr>
        <p:txBody>
          <a:bodyPr anchor="b"/>
          <a:lstStyle>
            <a:lvl1pPr algn="ctr">
              <a:defRPr sz="1000">
                <a:solidFill>
                  <a:schemeClr val="tx2"/>
                </a:solidFill>
              </a:defRPr>
            </a:lvl1pPr>
          </a:lstStyle>
          <a:p>
            <a:r>
              <a:rPr lang="nl-NL"/>
              <a:t>Click to add an image</a:t>
            </a:r>
            <a:endParaRPr lang="nl-NL" dirty="0"/>
          </a:p>
        </p:txBody>
      </p:sp>
      <p:sp>
        <p:nvSpPr>
          <p:cNvPr id="13" name="Text Placeholder 16">
            <a:extLst>
              <a:ext uri="{FF2B5EF4-FFF2-40B4-BE49-F238E27FC236}">
                <a16:creationId xmlns:a16="http://schemas.microsoft.com/office/drawing/2014/main" id="{DB885B5F-0954-49E7-AA53-075C3516A006}"/>
              </a:ext>
            </a:extLst>
          </p:cNvPr>
          <p:cNvSpPr>
            <a:spLocks noGrp="1"/>
          </p:cNvSpPr>
          <p:nvPr>
            <p:ph type="body" sz="quarter" idx="19" hasCustomPrompt="1"/>
          </p:nvPr>
        </p:nvSpPr>
        <p:spPr>
          <a:xfrm>
            <a:off x="457200" y="4343400"/>
            <a:ext cx="2628900" cy="1828800"/>
          </a:xfrm>
          <a:prstGeom prst="rect">
            <a:avLst/>
          </a:prstGeom>
        </p:spPr>
        <p:txBody>
          <a:bodyPr lIns="0" tIns="0" rIns="0" bIns="0"/>
          <a:lstStyle>
            <a:lvl1pPr marL="0" indent="0">
              <a:lnSpc>
                <a:spcPct val="90000"/>
              </a:lnSpc>
              <a:spcBef>
                <a:spcPts val="300"/>
              </a:spcBef>
              <a:spcAft>
                <a:spcPts val="600"/>
              </a:spcAft>
              <a:buClr>
                <a:schemeClr val="bg1"/>
              </a:buClr>
              <a:buFont typeface="Arial" panose="020B0604020202020204" pitchFamily="34" charset="0"/>
              <a:buNone/>
              <a:defRPr sz="1200" b="0">
                <a:solidFill>
                  <a:schemeClr val="tx1"/>
                </a:solidFill>
              </a:defRPr>
            </a:lvl1pPr>
          </a:lstStyle>
          <a:p>
            <a:pPr lvl="0"/>
            <a:r>
              <a:rPr lang="nl-NL"/>
              <a:t>Small description of a few lines to introduce a key fact or interesting talking point of this team member</a:t>
            </a:r>
            <a:endParaRPr lang="nl-NL" dirty="0"/>
          </a:p>
        </p:txBody>
      </p:sp>
      <p:sp>
        <p:nvSpPr>
          <p:cNvPr id="16" name="Text Placeholder 16">
            <a:extLst>
              <a:ext uri="{FF2B5EF4-FFF2-40B4-BE49-F238E27FC236}">
                <a16:creationId xmlns:a16="http://schemas.microsoft.com/office/drawing/2014/main" id="{868D2F65-B2D4-4F26-8D5F-34C8339CF954}"/>
              </a:ext>
            </a:extLst>
          </p:cNvPr>
          <p:cNvSpPr>
            <a:spLocks noGrp="1"/>
          </p:cNvSpPr>
          <p:nvPr>
            <p:ph type="body" sz="quarter" idx="20" hasCustomPrompt="1"/>
          </p:nvPr>
        </p:nvSpPr>
        <p:spPr>
          <a:xfrm>
            <a:off x="3314700" y="3672608"/>
            <a:ext cx="2628900" cy="213592"/>
          </a:xfrm>
          <a:prstGeom prst="rect">
            <a:avLst/>
          </a:prstGeom>
        </p:spPr>
        <p:txBody>
          <a:bodyPr lIns="0" tIns="0" rIns="0" bIns="0"/>
          <a:lstStyle>
            <a:lvl1pPr marL="0" indent="0">
              <a:lnSpc>
                <a:spcPct val="90000"/>
              </a:lnSpc>
              <a:spcBef>
                <a:spcPts val="300"/>
              </a:spcBef>
              <a:spcAft>
                <a:spcPts val="600"/>
              </a:spcAft>
              <a:buClr>
                <a:schemeClr val="bg1"/>
              </a:buClr>
              <a:buFont typeface="Arial" panose="020B0604020202020204" pitchFamily="34" charset="0"/>
              <a:buNone/>
              <a:defRPr sz="1400" b="1">
                <a:solidFill>
                  <a:schemeClr val="accent1"/>
                </a:solidFill>
              </a:defRPr>
            </a:lvl1pPr>
          </a:lstStyle>
          <a:p>
            <a:pPr lvl="0"/>
            <a:r>
              <a:rPr lang="nl-NL"/>
              <a:t>First Last</a:t>
            </a:r>
            <a:endParaRPr lang="nl-NL" dirty="0"/>
          </a:p>
        </p:txBody>
      </p:sp>
      <p:sp>
        <p:nvSpPr>
          <p:cNvPr id="17" name="Text Placeholder 16">
            <a:extLst>
              <a:ext uri="{FF2B5EF4-FFF2-40B4-BE49-F238E27FC236}">
                <a16:creationId xmlns:a16="http://schemas.microsoft.com/office/drawing/2014/main" id="{ED96DA15-06C1-48C4-9502-4E8B56D8C916}"/>
              </a:ext>
            </a:extLst>
          </p:cNvPr>
          <p:cNvSpPr>
            <a:spLocks noGrp="1"/>
          </p:cNvSpPr>
          <p:nvPr>
            <p:ph type="body" sz="quarter" idx="21" hasCustomPrompt="1"/>
          </p:nvPr>
        </p:nvSpPr>
        <p:spPr>
          <a:xfrm>
            <a:off x="3314700" y="3969330"/>
            <a:ext cx="2628900" cy="228600"/>
          </a:xfrm>
          <a:prstGeom prst="rect">
            <a:avLst/>
          </a:prstGeom>
        </p:spPr>
        <p:txBody>
          <a:bodyPr lIns="0" tIns="0" rIns="0" bIns="0"/>
          <a:lstStyle>
            <a:lvl1pPr marL="0" indent="0">
              <a:lnSpc>
                <a:spcPct val="90000"/>
              </a:lnSpc>
              <a:spcBef>
                <a:spcPts val="300"/>
              </a:spcBef>
              <a:spcAft>
                <a:spcPts val="600"/>
              </a:spcAft>
              <a:buClr>
                <a:schemeClr val="bg1"/>
              </a:buClr>
              <a:buFont typeface="Arial" panose="020B0604020202020204" pitchFamily="34" charset="0"/>
              <a:buNone/>
              <a:defRPr sz="1400" b="0">
                <a:solidFill>
                  <a:schemeClr val="tx1"/>
                </a:solidFill>
              </a:defRPr>
            </a:lvl1pPr>
          </a:lstStyle>
          <a:p>
            <a:pPr lvl="0"/>
            <a:r>
              <a:rPr lang="nl-NL"/>
              <a:t>Title</a:t>
            </a:r>
            <a:endParaRPr lang="nl-NL" dirty="0"/>
          </a:p>
        </p:txBody>
      </p:sp>
      <p:sp>
        <p:nvSpPr>
          <p:cNvPr id="18" name="Picture Placeholder 3">
            <a:extLst>
              <a:ext uri="{FF2B5EF4-FFF2-40B4-BE49-F238E27FC236}">
                <a16:creationId xmlns:a16="http://schemas.microsoft.com/office/drawing/2014/main" id="{DC739CA2-9BBD-46D8-959F-BD6B54781992}"/>
              </a:ext>
            </a:extLst>
          </p:cNvPr>
          <p:cNvSpPr>
            <a:spLocks noGrp="1"/>
          </p:cNvSpPr>
          <p:nvPr>
            <p:ph type="pic" sz="quarter" idx="22" hasCustomPrompt="1"/>
          </p:nvPr>
        </p:nvSpPr>
        <p:spPr>
          <a:xfrm>
            <a:off x="3314700" y="2071254"/>
            <a:ext cx="1094509" cy="1357746"/>
          </a:xfrm>
          <a:prstGeom prst="rect">
            <a:avLst/>
          </a:prstGeom>
          <a:noFill/>
        </p:spPr>
        <p:txBody>
          <a:bodyPr anchor="b"/>
          <a:lstStyle>
            <a:lvl1pPr algn="ctr">
              <a:defRPr sz="1000">
                <a:solidFill>
                  <a:schemeClr val="tx2"/>
                </a:solidFill>
              </a:defRPr>
            </a:lvl1pPr>
          </a:lstStyle>
          <a:p>
            <a:r>
              <a:rPr lang="nl-NL"/>
              <a:t>Click to add an image</a:t>
            </a:r>
            <a:endParaRPr lang="nl-NL" dirty="0"/>
          </a:p>
        </p:txBody>
      </p:sp>
      <p:sp>
        <p:nvSpPr>
          <p:cNvPr id="19" name="Text Placeholder 16">
            <a:extLst>
              <a:ext uri="{FF2B5EF4-FFF2-40B4-BE49-F238E27FC236}">
                <a16:creationId xmlns:a16="http://schemas.microsoft.com/office/drawing/2014/main" id="{E3666465-77EF-48D5-8577-2CB313F81FEC}"/>
              </a:ext>
            </a:extLst>
          </p:cNvPr>
          <p:cNvSpPr>
            <a:spLocks noGrp="1"/>
          </p:cNvSpPr>
          <p:nvPr>
            <p:ph type="body" sz="quarter" idx="23" hasCustomPrompt="1"/>
          </p:nvPr>
        </p:nvSpPr>
        <p:spPr>
          <a:xfrm>
            <a:off x="3314700" y="4343400"/>
            <a:ext cx="2628900" cy="1828800"/>
          </a:xfrm>
          <a:prstGeom prst="rect">
            <a:avLst/>
          </a:prstGeom>
        </p:spPr>
        <p:txBody>
          <a:bodyPr lIns="0" tIns="0" rIns="0" bIns="0"/>
          <a:lstStyle>
            <a:lvl1pPr marL="0" indent="0">
              <a:lnSpc>
                <a:spcPct val="90000"/>
              </a:lnSpc>
              <a:spcBef>
                <a:spcPts val="300"/>
              </a:spcBef>
              <a:spcAft>
                <a:spcPts val="600"/>
              </a:spcAft>
              <a:buClr>
                <a:schemeClr val="bg1"/>
              </a:buClr>
              <a:buFont typeface="Arial" panose="020B0604020202020204" pitchFamily="34" charset="0"/>
              <a:buNone/>
              <a:defRPr sz="1200" b="0">
                <a:solidFill>
                  <a:schemeClr val="tx1"/>
                </a:solidFill>
              </a:defRPr>
            </a:lvl1pPr>
          </a:lstStyle>
          <a:p>
            <a:pPr lvl="0"/>
            <a:r>
              <a:rPr lang="nl-NL"/>
              <a:t>Small description of a few lines to introduce a key fact or interesting talking point of this team member</a:t>
            </a:r>
            <a:endParaRPr lang="nl-NL" dirty="0"/>
          </a:p>
        </p:txBody>
      </p:sp>
      <p:sp>
        <p:nvSpPr>
          <p:cNvPr id="20" name="Text Placeholder 16">
            <a:extLst>
              <a:ext uri="{FF2B5EF4-FFF2-40B4-BE49-F238E27FC236}">
                <a16:creationId xmlns:a16="http://schemas.microsoft.com/office/drawing/2014/main" id="{6596144F-8291-4980-9EEA-CB143F3B343F}"/>
              </a:ext>
            </a:extLst>
          </p:cNvPr>
          <p:cNvSpPr>
            <a:spLocks noGrp="1"/>
          </p:cNvSpPr>
          <p:nvPr>
            <p:ph type="body" sz="quarter" idx="24" hasCustomPrompt="1"/>
          </p:nvPr>
        </p:nvSpPr>
        <p:spPr>
          <a:xfrm>
            <a:off x="6210300" y="3672608"/>
            <a:ext cx="2628900" cy="213592"/>
          </a:xfrm>
          <a:prstGeom prst="rect">
            <a:avLst/>
          </a:prstGeom>
        </p:spPr>
        <p:txBody>
          <a:bodyPr lIns="0" tIns="0" rIns="0" bIns="0"/>
          <a:lstStyle>
            <a:lvl1pPr marL="0" indent="0">
              <a:lnSpc>
                <a:spcPct val="90000"/>
              </a:lnSpc>
              <a:spcBef>
                <a:spcPts val="300"/>
              </a:spcBef>
              <a:spcAft>
                <a:spcPts val="600"/>
              </a:spcAft>
              <a:buClr>
                <a:schemeClr val="bg1"/>
              </a:buClr>
              <a:buFont typeface="Arial" panose="020B0604020202020204" pitchFamily="34" charset="0"/>
              <a:buNone/>
              <a:defRPr sz="1400" b="1">
                <a:solidFill>
                  <a:schemeClr val="accent1"/>
                </a:solidFill>
              </a:defRPr>
            </a:lvl1pPr>
          </a:lstStyle>
          <a:p>
            <a:pPr lvl="0"/>
            <a:r>
              <a:rPr lang="nl-NL"/>
              <a:t>First Last</a:t>
            </a:r>
            <a:endParaRPr lang="nl-NL" dirty="0"/>
          </a:p>
        </p:txBody>
      </p:sp>
      <p:sp>
        <p:nvSpPr>
          <p:cNvPr id="21" name="Text Placeholder 16">
            <a:extLst>
              <a:ext uri="{FF2B5EF4-FFF2-40B4-BE49-F238E27FC236}">
                <a16:creationId xmlns:a16="http://schemas.microsoft.com/office/drawing/2014/main" id="{80EEFCF3-A6F0-40D5-BE23-0D575FC0BF44}"/>
              </a:ext>
            </a:extLst>
          </p:cNvPr>
          <p:cNvSpPr>
            <a:spLocks noGrp="1"/>
          </p:cNvSpPr>
          <p:nvPr>
            <p:ph type="body" sz="quarter" idx="25" hasCustomPrompt="1"/>
          </p:nvPr>
        </p:nvSpPr>
        <p:spPr>
          <a:xfrm>
            <a:off x="6210300" y="3969330"/>
            <a:ext cx="2628900" cy="228600"/>
          </a:xfrm>
          <a:prstGeom prst="rect">
            <a:avLst/>
          </a:prstGeom>
        </p:spPr>
        <p:txBody>
          <a:bodyPr lIns="0" tIns="0" rIns="0" bIns="0"/>
          <a:lstStyle>
            <a:lvl1pPr marL="0" indent="0">
              <a:lnSpc>
                <a:spcPct val="90000"/>
              </a:lnSpc>
              <a:spcBef>
                <a:spcPts val="300"/>
              </a:spcBef>
              <a:spcAft>
                <a:spcPts val="600"/>
              </a:spcAft>
              <a:buClr>
                <a:schemeClr val="bg1"/>
              </a:buClr>
              <a:buFont typeface="Arial" panose="020B0604020202020204" pitchFamily="34" charset="0"/>
              <a:buNone/>
              <a:defRPr sz="1400" b="0">
                <a:solidFill>
                  <a:schemeClr val="tx1"/>
                </a:solidFill>
              </a:defRPr>
            </a:lvl1pPr>
          </a:lstStyle>
          <a:p>
            <a:pPr lvl="0"/>
            <a:r>
              <a:rPr lang="nl-NL"/>
              <a:t>Title</a:t>
            </a:r>
            <a:endParaRPr lang="nl-NL" dirty="0"/>
          </a:p>
        </p:txBody>
      </p:sp>
      <p:sp>
        <p:nvSpPr>
          <p:cNvPr id="22" name="Picture Placeholder 3">
            <a:extLst>
              <a:ext uri="{FF2B5EF4-FFF2-40B4-BE49-F238E27FC236}">
                <a16:creationId xmlns:a16="http://schemas.microsoft.com/office/drawing/2014/main" id="{812ADEC8-0B85-4CCE-B064-2F60ECB6FF9F}"/>
              </a:ext>
            </a:extLst>
          </p:cNvPr>
          <p:cNvSpPr>
            <a:spLocks noGrp="1"/>
          </p:cNvSpPr>
          <p:nvPr>
            <p:ph type="pic" sz="quarter" idx="26" hasCustomPrompt="1"/>
          </p:nvPr>
        </p:nvSpPr>
        <p:spPr>
          <a:xfrm>
            <a:off x="6210300" y="2071254"/>
            <a:ext cx="1094509" cy="1357746"/>
          </a:xfrm>
          <a:prstGeom prst="rect">
            <a:avLst/>
          </a:prstGeom>
          <a:noFill/>
        </p:spPr>
        <p:txBody>
          <a:bodyPr anchor="b"/>
          <a:lstStyle>
            <a:lvl1pPr algn="ctr">
              <a:defRPr sz="1000">
                <a:solidFill>
                  <a:schemeClr val="tx2"/>
                </a:solidFill>
              </a:defRPr>
            </a:lvl1pPr>
          </a:lstStyle>
          <a:p>
            <a:r>
              <a:rPr lang="nl-NL"/>
              <a:t>Click to add an image</a:t>
            </a:r>
            <a:endParaRPr lang="nl-NL" dirty="0"/>
          </a:p>
        </p:txBody>
      </p:sp>
      <p:sp>
        <p:nvSpPr>
          <p:cNvPr id="23" name="Text Placeholder 16">
            <a:extLst>
              <a:ext uri="{FF2B5EF4-FFF2-40B4-BE49-F238E27FC236}">
                <a16:creationId xmlns:a16="http://schemas.microsoft.com/office/drawing/2014/main" id="{4AD58B23-B3B7-4810-8563-90E425A88F16}"/>
              </a:ext>
            </a:extLst>
          </p:cNvPr>
          <p:cNvSpPr>
            <a:spLocks noGrp="1"/>
          </p:cNvSpPr>
          <p:nvPr>
            <p:ph type="body" sz="quarter" idx="27" hasCustomPrompt="1"/>
          </p:nvPr>
        </p:nvSpPr>
        <p:spPr>
          <a:xfrm>
            <a:off x="6210300" y="4343400"/>
            <a:ext cx="2628900" cy="1828800"/>
          </a:xfrm>
          <a:prstGeom prst="rect">
            <a:avLst/>
          </a:prstGeom>
        </p:spPr>
        <p:txBody>
          <a:bodyPr lIns="0" tIns="0" rIns="0" bIns="0"/>
          <a:lstStyle>
            <a:lvl1pPr marL="0" indent="0">
              <a:lnSpc>
                <a:spcPct val="90000"/>
              </a:lnSpc>
              <a:spcBef>
                <a:spcPts val="300"/>
              </a:spcBef>
              <a:spcAft>
                <a:spcPts val="600"/>
              </a:spcAft>
              <a:buClr>
                <a:schemeClr val="bg1"/>
              </a:buClr>
              <a:buFont typeface="Arial" panose="020B0604020202020204" pitchFamily="34" charset="0"/>
              <a:buNone/>
              <a:defRPr sz="1200" b="0">
                <a:solidFill>
                  <a:schemeClr val="tx1"/>
                </a:solidFill>
              </a:defRPr>
            </a:lvl1pPr>
          </a:lstStyle>
          <a:p>
            <a:pPr lvl="0"/>
            <a:r>
              <a:rPr lang="nl-NL"/>
              <a:t>Small description of a few lines to introduce a key fact or interesting talking point of this team member</a:t>
            </a:r>
            <a:endParaRPr lang="nl-NL" dirty="0"/>
          </a:p>
        </p:txBody>
      </p:sp>
      <p:sp>
        <p:nvSpPr>
          <p:cNvPr id="24" name="Text Placeholder 16">
            <a:extLst>
              <a:ext uri="{FF2B5EF4-FFF2-40B4-BE49-F238E27FC236}">
                <a16:creationId xmlns:a16="http://schemas.microsoft.com/office/drawing/2014/main" id="{A108268C-8B6E-4DD2-9A95-7B5F9BDDDD5E}"/>
              </a:ext>
            </a:extLst>
          </p:cNvPr>
          <p:cNvSpPr>
            <a:spLocks noGrp="1"/>
          </p:cNvSpPr>
          <p:nvPr>
            <p:ph type="body" sz="quarter" idx="28" hasCustomPrompt="1"/>
          </p:nvPr>
        </p:nvSpPr>
        <p:spPr>
          <a:xfrm>
            <a:off x="9067800" y="3672608"/>
            <a:ext cx="2628900" cy="213592"/>
          </a:xfrm>
          <a:prstGeom prst="rect">
            <a:avLst/>
          </a:prstGeom>
        </p:spPr>
        <p:txBody>
          <a:bodyPr lIns="0" tIns="0" rIns="0" bIns="0"/>
          <a:lstStyle>
            <a:lvl1pPr marL="0" indent="0">
              <a:lnSpc>
                <a:spcPct val="90000"/>
              </a:lnSpc>
              <a:spcBef>
                <a:spcPts val="300"/>
              </a:spcBef>
              <a:spcAft>
                <a:spcPts val="600"/>
              </a:spcAft>
              <a:buClr>
                <a:schemeClr val="bg1"/>
              </a:buClr>
              <a:buFont typeface="Arial" panose="020B0604020202020204" pitchFamily="34" charset="0"/>
              <a:buNone/>
              <a:defRPr sz="1400" b="1">
                <a:solidFill>
                  <a:schemeClr val="accent1"/>
                </a:solidFill>
              </a:defRPr>
            </a:lvl1pPr>
          </a:lstStyle>
          <a:p>
            <a:pPr lvl="0"/>
            <a:r>
              <a:rPr lang="nl-NL"/>
              <a:t>First Last</a:t>
            </a:r>
            <a:endParaRPr lang="nl-NL" dirty="0"/>
          </a:p>
        </p:txBody>
      </p:sp>
      <p:sp>
        <p:nvSpPr>
          <p:cNvPr id="25" name="Text Placeholder 16">
            <a:extLst>
              <a:ext uri="{FF2B5EF4-FFF2-40B4-BE49-F238E27FC236}">
                <a16:creationId xmlns:a16="http://schemas.microsoft.com/office/drawing/2014/main" id="{002DA79F-C7C5-476C-9A18-61B31B27993F}"/>
              </a:ext>
            </a:extLst>
          </p:cNvPr>
          <p:cNvSpPr>
            <a:spLocks noGrp="1"/>
          </p:cNvSpPr>
          <p:nvPr>
            <p:ph type="body" sz="quarter" idx="29" hasCustomPrompt="1"/>
          </p:nvPr>
        </p:nvSpPr>
        <p:spPr>
          <a:xfrm>
            <a:off x="9067800" y="3969330"/>
            <a:ext cx="2628900" cy="228600"/>
          </a:xfrm>
          <a:prstGeom prst="rect">
            <a:avLst/>
          </a:prstGeom>
        </p:spPr>
        <p:txBody>
          <a:bodyPr lIns="0" tIns="0" rIns="0" bIns="0"/>
          <a:lstStyle>
            <a:lvl1pPr marL="0" indent="0">
              <a:lnSpc>
                <a:spcPct val="90000"/>
              </a:lnSpc>
              <a:spcBef>
                <a:spcPts val="300"/>
              </a:spcBef>
              <a:spcAft>
                <a:spcPts val="600"/>
              </a:spcAft>
              <a:buClr>
                <a:schemeClr val="bg1"/>
              </a:buClr>
              <a:buFont typeface="Arial" panose="020B0604020202020204" pitchFamily="34" charset="0"/>
              <a:buNone/>
              <a:defRPr sz="1400" b="0">
                <a:solidFill>
                  <a:schemeClr val="tx1"/>
                </a:solidFill>
              </a:defRPr>
            </a:lvl1pPr>
          </a:lstStyle>
          <a:p>
            <a:pPr lvl="0"/>
            <a:r>
              <a:rPr lang="nl-NL"/>
              <a:t>Title</a:t>
            </a:r>
            <a:endParaRPr lang="nl-NL" dirty="0"/>
          </a:p>
        </p:txBody>
      </p:sp>
      <p:sp>
        <p:nvSpPr>
          <p:cNvPr id="26" name="Picture Placeholder 3">
            <a:extLst>
              <a:ext uri="{FF2B5EF4-FFF2-40B4-BE49-F238E27FC236}">
                <a16:creationId xmlns:a16="http://schemas.microsoft.com/office/drawing/2014/main" id="{FA7C9EED-B939-4DF9-8ECD-1BBC57725E75}"/>
              </a:ext>
            </a:extLst>
          </p:cNvPr>
          <p:cNvSpPr>
            <a:spLocks noGrp="1"/>
          </p:cNvSpPr>
          <p:nvPr>
            <p:ph type="pic" sz="quarter" idx="30" hasCustomPrompt="1"/>
          </p:nvPr>
        </p:nvSpPr>
        <p:spPr>
          <a:xfrm>
            <a:off x="9067800" y="2071254"/>
            <a:ext cx="1094509" cy="1357746"/>
          </a:xfrm>
          <a:prstGeom prst="rect">
            <a:avLst/>
          </a:prstGeom>
          <a:noFill/>
        </p:spPr>
        <p:txBody>
          <a:bodyPr anchor="b"/>
          <a:lstStyle>
            <a:lvl1pPr algn="ctr">
              <a:defRPr sz="1000">
                <a:solidFill>
                  <a:schemeClr val="tx2"/>
                </a:solidFill>
              </a:defRPr>
            </a:lvl1pPr>
          </a:lstStyle>
          <a:p>
            <a:r>
              <a:rPr lang="nl-NL"/>
              <a:t>Click to add an image</a:t>
            </a:r>
            <a:endParaRPr lang="nl-NL" dirty="0"/>
          </a:p>
        </p:txBody>
      </p:sp>
      <p:sp>
        <p:nvSpPr>
          <p:cNvPr id="27" name="Text Placeholder 16">
            <a:extLst>
              <a:ext uri="{FF2B5EF4-FFF2-40B4-BE49-F238E27FC236}">
                <a16:creationId xmlns:a16="http://schemas.microsoft.com/office/drawing/2014/main" id="{9CCE0E4F-F021-4673-AE69-FAAFAEDBA13B}"/>
              </a:ext>
            </a:extLst>
          </p:cNvPr>
          <p:cNvSpPr>
            <a:spLocks noGrp="1"/>
          </p:cNvSpPr>
          <p:nvPr>
            <p:ph type="body" sz="quarter" idx="31" hasCustomPrompt="1"/>
          </p:nvPr>
        </p:nvSpPr>
        <p:spPr>
          <a:xfrm>
            <a:off x="9067800" y="4343400"/>
            <a:ext cx="2628900" cy="1828800"/>
          </a:xfrm>
          <a:prstGeom prst="rect">
            <a:avLst/>
          </a:prstGeom>
        </p:spPr>
        <p:txBody>
          <a:bodyPr lIns="0" tIns="0" rIns="0" bIns="0"/>
          <a:lstStyle>
            <a:lvl1pPr marL="0" indent="0">
              <a:lnSpc>
                <a:spcPct val="90000"/>
              </a:lnSpc>
              <a:spcBef>
                <a:spcPts val="300"/>
              </a:spcBef>
              <a:spcAft>
                <a:spcPts val="600"/>
              </a:spcAft>
              <a:buClr>
                <a:schemeClr val="bg1"/>
              </a:buClr>
              <a:buFont typeface="Arial" panose="020B0604020202020204" pitchFamily="34" charset="0"/>
              <a:buNone/>
              <a:defRPr sz="1200" b="0">
                <a:solidFill>
                  <a:schemeClr val="tx1"/>
                </a:solidFill>
              </a:defRPr>
            </a:lvl1pPr>
          </a:lstStyle>
          <a:p>
            <a:pPr lvl="0"/>
            <a:r>
              <a:rPr lang="nl-NL"/>
              <a:t>Small description of a few lines to introduce a key fact or interesting talking point of this team member</a:t>
            </a:r>
            <a:endParaRPr lang="nl-NL" dirty="0"/>
          </a:p>
        </p:txBody>
      </p:sp>
      <p:sp>
        <p:nvSpPr>
          <p:cNvPr id="28" name="Date Placeholder 2">
            <a:extLst>
              <a:ext uri="{FF2B5EF4-FFF2-40B4-BE49-F238E27FC236}">
                <a16:creationId xmlns:a16="http://schemas.microsoft.com/office/drawing/2014/main" id="{2BB379EA-B683-EB43-871D-BD3F6883A6D5}"/>
              </a:ext>
            </a:extLst>
          </p:cNvPr>
          <p:cNvSpPr>
            <a:spLocks noGrp="1"/>
          </p:cNvSpPr>
          <p:nvPr>
            <p:ph type="dt" sz="half" idx="10"/>
          </p:nvPr>
        </p:nvSpPr>
        <p:spPr>
          <a:xfrm>
            <a:off x="9067800" y="6446837"/>
            <a:ext cx="1714500" cy="365125"/>
          </a:xfrm>
        </p:spPr>
        <p:txBody>
          <a:bodyPr/>
          <a:lstStyle/>
          <a:p>
            <a:fld id="{F31E42D4-B472-4D33-8D3D-6F0C0E7887EA}" type="datetime3">
              <a:rPr lang="nl-NL" smtClean="0"/>
              <a:t>15/8/23</a:t>
            </a:fld>
            <a:endParaRPr lang="nl-NL" dirty="0"/>
          </a:p>
        </p:txBody>
      </p:sp>
      <p:sp>
        <p:nvSpPr>
          <p:cNvPr id="29" name="Slide Number Placeholder 4">
            <a:extLst>
              <a:ext uri="{FF2B5EF4-FFF2-40B4-BE49-F238E27FC236}">
                <a16:creationId xmlns:a16="http://schemas.microsoft.com/office/drawing/2014/main" id="{0782CA2D-3339-B046-8B48-3ED9BA0FAE54}"/>
              </a:ext>
            </a:extLst>
          </p:cNvPr>
          <p:cNvSpPr>
            <a:spLocks noGrp="1"/>
          </p:cNvSpPr>
          <p:nvPr>
            <p:ph type="sldNum" sz="quarter" idx="12"/>
          </p:nvPr>
        </p:nvSpPr>
        <p:spPr>
          <a:xfrm>
            <a:off x="11010900" y="6446837"/>
            <a:ext cx="723900" cy="365125"/>
          </a:xfrm>
        </p:spPr>
        <p:txBody>
          <a:bodyPr/>
          <a:lstStyle/>
          <a:p>
            <a:fld id="{2FE63AA4-120D-435A-A130-F49443AF7CBF}" type="slidenum">
              <a:rPr lang="nl-NL" smtClean="0"/>
              <a:pPr/>
              <a:t>‹nr.›</a:t>
            </a:fld>
            <a:endParaRPr lang="nl-NL" dirty="0"/>
          </a:p>
        </p:txBody>
      </p:sp>
    </p:spTree>
    <p:extLst>
      <p:ext uri="{BB962C8B-B14F-4D97-AF65-F5344CB8AC3E}">
        <p14:creationId xmlns:p14="http://schemas.microsoft.com/office/powerpoint/2010/main" val="3286851118"/>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Closing Slide ">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4111703-491E-4C29-AA49-D7743322B4AF}"/>
              </a:ext>
            </a:extLst>
          </p:cNvPr>
          <p:cNvPicPr>
            <a:picLocks noChangeAspect="1"/>
          </p:cNvPicPr>
          <p:nvPr userDrawn="1"/>
        </p:nvPicPr>
        <p:blipFill>
          <a:blip r:embed="rId2"/>
          <a:stretch>
            <a:fillRect/>
          </a:stretch>
        </p:blipFill>
        <p:spPr>
          <a:xfrm>
            <a:off x="10236200" y="457200"/>
            <a:ext cx="1498600" cy="228631"/>
          </a:xfrm>
          <a:prstGeom prst="rect">
            <a:avLst/>
          </a:prstGeom>
        </p:spPr>
      </p:pic>
      <p:sp>
        <p:nvSpPr>
          <p:cNvPr id="8" name="Footer Placeholder 3">
            <a:extLst>
              <a:ext uri="{FF2B5EF4-FFF2-40B4-BE49-F238E27FC236}">
                <a16:creationId xmlns:a16="http://schemas.microsoft.com/office/drawing/2014/main" id="{42C491A1-596D-4F98-B2B4-1390B9EE504A}"/>
              </a:ext>
            </a:extLst>
          </p:cNvPr>
          <p:cNvSpPr>
            <a:spLocks noGrp="1"/>
          </p:cNvSpPr>
          <p:nvPr>
            <p:ph type="ftr" sz="quarter" idx="11"/>
          </p:nvPr>
        </p:nvSpPr>
        <p:spPr>
          <a:xfrm>
            <a:off x="457200" y="6446837"/>
            <a:ext cx="1676400" cy="365125"/>
          </a:xfrm>
        </p:spPr>
        <p:txBody>
          <a:bodyPr/>
          <a:lstStyle/>
          <a:p>
            <a:r>
              <a:rPr lang="nl-NL"/>
              <a:t>© Arcadis 2022</a:t>
            </a:r>
            <a:endParaRPr lang="nl-NL" dirty="0"/>
          </a:p>
        </p:txBody>
      </p:sp>
      <p:sp>
        <p:nvSpPr>
          <p:cNvPr id="13" name="TextBox 12">
            <a:extLst>
              <a:ext uri="{FF2B5EF4-FFF2-40B4-BE49-F238E27FC236}">
                <a16:creationId xmlns:a16="http://schemas.microsoft.com/office/drawing/2014/main" id="{19D3C3DF-07C9-476C-AC69-B1DC18183ED0}"/>
              </a:ext>
            </a:extLst>
          </p:cNvPr>
          <p:cNvSpPr txBox="1"/>
          <p:nvPr userDrawn="1"/>
        </p:nvSpPr>
        <p:spPr>
          <a:xfrm>
            <a:off x="457200" y="6037943"/>
            <a:ext cx="2601190" cy="166199"/>
          </a:xfrm>
          <a:prstGeom prst="rect">
            <a:avLst/>
          </a:prstGeom>
        </p:spPr>
        <p:txBody>
          <a:bodyPr wrap="square" lIns="0" tIns="0" rIns="0" bIns="0" rtlCol="0">
            <a:spAutoFit/>
          </a:bodyPr>
          <a:lstStyle/>
          <a:p>
            <a:pPr marL="0" lvl="0" indent="0" algn="l" defTabSz="986912" rtl="0" eaLnBrk="1" latinLnBrk="0" hangingPunct="1">
              <a:lnSpc>
                <a:spcPct val="90000"/>
              </a:lnSpc>
              <a:spcBef>
                <a:spcPts val="300"/>
              </a:spcBef>
              <a:spcAft>
                <a:spcPts val="600"/>
              </a:spcAft>
              <a:buClr>
                <a:schemeClr val="bg1"/>
              </a:buClr>
              <a:buFont typeface="Arial" panose="020B0604020202020204" pitchFamily="34" charset="0"/>
              <a:buNone/>
            </a:pPr>
            <a:r>
              <a:rPr lang="nl-NL" sz="1200" b="1" kern="1200">
                <a:solidFill>
                  <a:schemeClr val="accent1"/>
                </a:solidFill>
                <a:latin typeface="+mn-lt"/>
                <a:ea typeface="+mn-ea"/>
                <a:cs typeface="+mn-cs"/>
              </a:rPr>
              <a:t>Arcadis.</a:t>
            </a:r>
            <a:r>
              <a:rPr lang="nl-NL" sz="1200" b="1" kern="1200">
                <a:solidFill>
                  <a:schemeClr val="tx1"/>
                </a:solidFill>
                <a:latin typeface="+mn-lt"/>
                <a:ea typeface="+mn-ea"/>
                <a:cs typeface="+mn-cs"/>
              </a:rPr>
              <a:t> Improving quality of life.</a:t>
            </a:r>
            <a:endParaRPr lang="nl-NL" sz="1200" b="1" kern="1200" dirty="0">
              <a:solidFill>
                <a:schemeClr val="tx1"/>
              </a:solidFill>
              <a:latin typeface="+mn-lt"/>
              <a:ea typeface="+mn-ea"/>
              <a:cs typeface="+mn-cs"/>
            </a:endParaRPr>
          </a:p>
        </p:txBody>
      </p:sp>
    </p:spTree>
    <p:extLst>
      <p:ext uri="{BB962C8B-B14F-4D97-AF65-F5344CB8AC3E}">
        <p14:creationId xmlns:p14="http://schemas.microsoft.com/office/powerpoint/2010/main" val="1272332579"/>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Closing Slide with contacts">
    <p:spTree>
      <p:nvGrpSpPr>
        <p:cNvPr id="1" name=""/>
        <p:cNvGrpSpPr/>
        <p:nvPr/>
      </p:nvGrpSpPr>
      <p:grpSpPr>
        <a:xfrm>
          <a:off x="0" y="0"/>
          <a:ext cx="0" cy="0"/>
          <a:chOff x="0" y="0"/>
          <a:chExt cx="0" cy="0"/>
        </a:xfrm>
      </p:grpSpPr>
      <p:sp>
        <p:nvSpPr>
          <p:cNvPr id="3" name="Footer Placeholder 3">
            <a:extLst>
              <a:ext uri="{FF2B5EF4-FFF2-40B4-BE49-F238E27FC236}">
                <a16:creationId xmlns:a16="http://schemas.microsoft.com/office/drawing/2014/main" id="{9D0BEDAC-CC6F-492A-BB9E-D7668217CCCA}"/>
              </a:ext>
            </a:extLst>
          </p:cNvPr>
          <p:cNvSpPr>
            <a:spLocks noGrp="1"/>
          </p:cNvSpPr>
          <p:nvPr>
            <p:ph type="ftr" sz="quarter" idx="11"/>
          </p:nvPr>
        </p:nvSpPr>
        <p:spPr>
          <a:xfrm>
            <a:off x="457200" y="6446837"/>
            <a:ext cx="1676400" cy="365125"/>
          </a:xfrm>
        </p:spPr>
        <p:txBody>
          <a:bodyPr/>
          <a:lstStyle/>
          <a:p>
            <a:r>
              <a:rPr lang="nl-NL"/>
              <a:t>© Arcadis 2022</a:t>
            </a:r>
            <a:endParaRPr lang="nl-NL" dirty="0"/>
          </a:p>
        </p:txBody>
      </p:sp>
      <p:sp>
        <p:nvSpPr>
          <p:cNvPr id="4" name="TextBox 3">
            <a:extLst>
              <a:ext uri="{FF2B5EF4-FFF2-40B4-BE49-F238E27FC236}">
                <a16:creationId xmlns:a16="http://schemas.microsoft.com/office/drawing/2014/main" id="{43ABD71C-D8EF-4234-A2D0-085295E2EC52}"/>
              </a:ext>
            </a:extLst>
          </p:cNvPr>
          <p:cNvSpPr txBox="1"/>
          <p:nvPr userDrawn="1"/>
        </p:nvSpPr>
        <p:spPr>
          <a:xfrm>
            <a:off x="457200" y="6037943"/>
            <a:ext cx="2601190" cy="166199"/>
          </a:xfrm>
          <a:prstGeom prst="rect">
            <a:avLst/>
          </a:prstGeom>
        </p:spPr>
        <p:txBody>
          <a:bodyPr wrap="square" lIns="0" tIns="0" rIns="0" bIns="0" rtlCol="0">
            <a:spAutoFit/>
          </a:bodyPr>
          <a:lstStyle/>
          <a:p>
            <a:pPr marL="0" lvl="0" indent="0" algn="l" defTabSz="986912" rtl="0" eaLnBrk="1" latinLnBrk="0" hangingPunct="1">
              <a:lnSpc>
                <a:spcPct val="90000"/>
              </a:lnSpc>
              <a:spcBef>
                <a:spcPts val="300"/>
              </a:spcBef>
              <a:spcAft>
                <a:spcPts val="600"/>
              </a:spcAft>
              <a:buClr>
                <a:schemeClr val="bg1"/>
              </a:buClr>
              <a:buFont typeface="Arial" panose="020B0604020202020204" pitchFamily="34" charset="0"/>
              <a:buNone/>
            </a:pPr>
            <a:r>
              <a:rPr lang="nl-NL" sz="1200" b="1" kern="1200">
                <a:solidFill>
                  <a:schemeClr val="accent1"/>
                </a:solidFill>
                <a:latin typeface="+mn-lt"/>
                <a:ea typeface="+mn-ea"/>
                <a:cs typeface="+mn-cs"/>
              </a:rPr>
              <a:t>Arcadis.</a:t>
            </a:r>
            <a:r>
              <a:rPr lang="nl-NL" sz="1200" b="1" kern="1200">
                <a:solidFill>
                  <a:schemeClr val="tx1"/>
                </a:solidFill>
                <a:latin typeface="+mn-lt"/>
                <a:ea typeface="+mn-ea"/>
                <a:cs typeface="+mn-cs"/>
              </a:rPr>
              <a:t> Improving quality of life.</a:t>
            </a:r>
            <a:endParaRPr lang="nl-NL" sz="1200" b="1" kern="1200" dirty="0">
              <a:solidFill>
                <a:schemeClr val="tx1"/>
              </a:solidFill>
              <a:latin typeface="+mn-lt"/>
              <a:ea typeface="+mn-ea"/>
              <a:cs typeface="+mn-cs"/>
            </a:endParaRPr>
          </a:p>
        </p:txBody>
      </p:sp>
      <p:pic>
        <p:nvPicPr>
          <p:cNvPr id="6" name="Picture 5">
            <a:extLst>
              <a:ext uri="{FF2B5EF4-FFF2-40B4-BE49-F238E27FC236}">
                <a16:creationId xmlns:a16="http://schemas.microsoft.com/office/drawing/2014/main" id="{2132E485-D736-4DCB-95B5-1F51A5B069C3}"/>
              </a:ext>
            </a:extLst>
          </p:cNvPr>
          <p:cNvPicPr>
            <a:picLocks noChangeAspect="1"/>
          </p:cNvPicPr>
          <p:nvPr userDrawn="1"/>
        </p:nvPicPr>
        <p:blipFill>
          <a:blip r:embed="rId2"/>
          <a:stretch>
            <a:fillRect/>
          </a:stretch>
        </p:blipFill>
        <p:spPr>
          <a:xfrm>
            <a:off x="10236200" y="457200"/>
            <a:ext cx="1498600" cy="228631"/>
          </a:xfrm>
          <a:prstGeom prst="rect">
            <a:avLst/>
          </a:prstGeom>
        </p:spPr>
      </p:pic>
      <p:sp>
        <p:nvSpPr>
          <p:cNvPr id="7" name="Text Placeholder 16">
            <a:extLst>
              <a:ext uri="{FF2B5EF4-FFF2-40B4-BE49-F238E27FC236}">
                <a16:creationId xmlns:a16="http://schemas.microsoft.com/office/drawing/2014/main" id="{99BBA926-2F06-4BAA-803E-52ECFB775104}"/>
              </a:ext>
            </a:extLst>
          </p:cNvPr>
          <p:cNvSpPr>
            <a:spLocks noGrp="1"/>
          </p:cNvSpPr>
          <p:nvPr>
            <p:ph type="body" sz="quarter" idx="16" hasCustomPrompt="1"/>
          </p:nvPr>
        </p:nvSpPr>
        <p:spPr>
          <a:xfrm>
            <a:off x="1409700" y="2071254"/>
            <a:ext cx="2628900" cy="213592"/>
          </a:xfrm>
          <a:prstGeom prst="rect">
            <a:avLst/>
          </a:prstGeom>
        </p:spPr>
        <p:txBody>
          <a:bodyPr lIns="0" tIns="0" rIns="0" bIns="0"/>
          <a:lstStyle>
            <a:lvl1pPr marL="0" indent="0">
              <a:lnSpc>
                <a:spcPct val="90000"/>
              </a:lnSpc>
              <a:spcBef>
                <a:spcPts val="300"/>
              </a:spcBef>
              <a:spcAft>
                <a:spcPts val="600"/>
              </a:spcAft>
              <a:buClr>
                <a:schemeClr val="bg1"/>
              </a:buClr>
              <a:buFont typeface="Arial" panose="020B0604020202020204" pitchFamily="34" charset="0"/>
              <a:buNone/>
              <a:defRPr sz="1200" b="1">
                <a:solidFill>
                  <a:schemeClr val="tx1"/>
                </a:solidFill>
              </a:defRPr>
            </a:lvl1pPr>
          </a:lstStyle>
          <a:p>
            <a:pPr lvl="0"/>
            <a:r>
              <a:rPr lang="nl-NL"/>
              <a:t>First Last</a:t>
            </a:r>
            <a:endParaRPr lang="nl-NL" dirty="0"/>
          </a:p>
        </p:txBody>
      </p:sp>
      <p:sp>
        <p:nvSpPr>
          <p:cNvPr id="8" name="Text Placeholder 16">
            <a:extLst>
              <a:ext uri="{FF2B5EF4-FFF2-40B4-BE49-F238E27FC236}">
                <a16:creationId xmlns:a16="http://schemas.microsoft.com/office/drawing/2014/main" id="{EDFC0252-57A3-46DD-9427-F2791D0270E8}"/>
              </a:ext>
            </a:extLst>
          </p:cNvPr>
          <p:cNvSpPr>
            <a:spLocks noGrp="1"/>
          </p:cNvSpPr>
          <p:nvPr>
            <p:ph type="body" sz="quarter" idx="18" hasCustomPrompt="1"/>
          </p:nvPr>
        </p:nvSpPr>
        <p:spPr>
          <a:xfrm>
            <a:off x="1409700" y="2400993"/>
            <a:ext cx="2628900" cy="228600"/>
          </a:xfrm>
          <a:prstGeom prst="rect">
            <a:avLst/>
          </a:prstGeom>
        </p:spPr>
        <p:txBody>
          <a:bodyPr lIns="0" tIns="0" rIns="0" bIns="0"/>
          <a:lstStyle>
            <a:lvl1pPr marL="0" indent="0">
              <a:lnSpc>
                <a:spcPct val="90000"/>
              </a:lnSpc>
              <a:spcBef>
                <a:spcPts val="300"/>
              </a:spcBef>
              <a:spcAft>
                <a:spcPts val="600"/>
              </a:spcAft>
              <a:buClr>
                <a:schemeClr val="bg1"/>
              </a:buClr>
              <a:buFont typeface="Arial" panose="020B0604020202020204" pitchFamily="34" charset="0"/>
              <a:buNone/>
              <a:defRPr sz="1200" b="0">
                <a:solidFill>
                  <a:schemeClr val="tx1"/>
                </a:solidFill>
              </a:defRPr>
            </a:lvl1pPr>
          </a:lstStyle>
          <a:p>
            <a:pPr lvl="0"/>
            <a:r>
              <a:rPr lang="nl-NL"/>
              <a:t>Title</a:t>
            </a:r>
            <a:endParaRPr lang="nl-NL" dirty="0"/>
          </a:p>
        </p:txBody>
      </p:sp>
      <p:sp>
        <p:nvSpPr>
          <p:cNvPr id="9" name="Picture Placeholder 3">
            <a:extLst>
              <a:ext uri="{FF2B5EF4-FFF2-40B4-BE49-F238E27FC236}">
                <a16:creationId xmlns:a16="http://schemas.microsoft.com/office/drawing/2014/main" id="{75B3955F-7CDE-468A-AFD1-FBD8C68E0EA6}"/>
              </a:ext>
            </a:extLst>
          </p:cNvPr>
          <p:cNvSpPr>
            <a:spLocks noGrp="1"/>
          </p:cNvSpPr>
          <p:nvPr>
            <p:ph type="pic" sz="quarter" idx="15" hasCustomPrompt="1"/>
          </p:nvPr>
        </p:nvSpPr>
        <p:spPr>
          <a:xfrm>
            <a:off x="457201" y="2071254"/>
            <a:ext cx="723899" cy="887846"/>
          </a:xfrm>
          <a:prstGeom prst="rect">
            <a:avLst/>
          </a:prstGeom>
          <a:noFill/>
        </p:spPr>
        <p:txBody>
          <a:bodyPr anchor="b"/>
          <a:lstStyle>
            <a:lvl1pPr algn="ctr">
              <a:defRPr sz="1000">
                <a:solidFill>
                  <a:schemeClr val="tx2"/>
                </a:solidFill>
              </a:defRPr>
            </a:lvl1pPr>
          </a:lstStyle>
          <a:p>
            <a:r>
              <a:rPr lang="nl-NL"/>
              <a:t>Click to add an image</a:t>
            </a:r>
            <a:endParaRPr lang="nl-NL" dirty="0"/>
          </a:p>
        </p:txBody>
      </p:sp>
      <p:sp>
        <p:nvSpPr>
          <p:cNvPr id="12" name="Title 1">
            <a:extLst>
              <a:ext uri="{FF2B5EF4-FFF2-40B4-BE49-F238E27FC236}">
                <a16:creationId xmlns:a16="http://schemas.microsoft.com/office/drawing/2014/main" id="{688CAFCB-962C-446A-85AD-1C20E120FCCE}"/>
              </a:ext>
            </a:extLst>
          </p:cNvPr>
          <p:cNvSpPr>
            <a:spLocks noGrp="1"/>
          </p:cNvSpPr>
          <p:nvPr>
            <p:ph type="title" hasCustomPrompt="1"/>
          </p:nvPr>
        </p:nvSpPr>
        <p:spPr>
          <a:xfrm>
            <a:off x="457200" y="1371599"/>
            <a:ext cx="3581400" cy="457199"/>
          </a:xfrm>
        </p:spPr>
        <p:txBody>
          <a:bodyPr>
            <a:normAutofit/>
          </a:bodyPr>
          <a:lstStyle>
            <a:lvl1pPr>
              <a:defRPr sz="2100"/>
            </a:lvl1pPr>
          </a:lstStyle>
          <a:p>
            <a:r>
              <a:rPr lang="nl-NL"/>
              <a:t>Contact Us</a:t>
            </a:r>
            <a:endParaRPr lang="nl-NL" dirty="0"/>
          </a:p>
        </p:txBody>
      </p:sp>
      <p:sp>
        <p:nvSpPr>
          <p:cNvPr id="13" name="Text Placeholder 16">
            <a:extLst>
              <a:ext uri="{FF2B5EF4-FFF2-40B4-BE49-F238E27FC236}">
                <a16:creationId xmlns:a16="http://schemas.microsoft.com/office/drawing/2014/main" id="{9AF3F018-2B2A-4D9F-BF18-FADB2BE1213A}"/>
              </a:ext>
            </a:extLst>
          </p:cNvPr>
          <p:cNvSpPr>
            <a:spLocks noGrp="1"/>
          </p:cNvSpPr>
          <p:nvPr>
            <p:ph type="body" sz="quarter" idx="19" hasCustomPrompt="1"/>
          </p:nvPr>
        </p:nvSpPr>
        <p:spPr>
          <a:xfrm>
            <a:off x="1409700" y="2745740"/>
            <a:ext cx="2628900" cy="213360"/>
          </a:xfrm>
          <a:prstGeom prst="rect">
            <a:avLst/>
          </a:prstGeom>
        </p:spPr>
        <p:txBody>
          <a:bodyPr lIns="0" tIns="0" rIns="0" bIns="0"/>
          <a:lstStyle>
            <a:lvl1pPr marL="0" indent="0">
              <a:lnSpc>
                <a:spcPct val="90000"/>
              </a:lnSpc>
              <a:spcBef>
                <a:spcPts val="300"/>
              </a:spcBef>
              <a:spcAft>
                <a:spcPts val="600"/>
              </a:spcAft>
              <a:buClr>
                <a:schemeClr val="bg1"/>
              </a:buClr>
              <a:buFont typeface="Arial" panose="020B0604020202020204" pitchFamily="34" charset="0"/>
              <a:buNone/>
              <a:defRPr sz="1200" b="0">
                <a:solidFill>
                  <a:schemeClr val="accent1"/>
                </a:solidFill>
              </a:defRPr>
            </a:lvl1pPr>
          </a:lstStyle>
          <a:p>
            <a:pPr lvl="0"/>
            <a:r>
              <a:rPr lang="nl-NL"/>
              <a:t>name@arcadis.com</a:t>
            </a:r>
            <a:endParaRPr lang="nl-NL" dirty="0"/>
          </a:p>
        </p:txBody>
      </p:sp>
      <p:sp>
        <p:nvSpPr>
          <p:cNvPr id="14" name="Text Placeholder 16">
            <a:extLst>
              <a:ext uri="{FF2B5EF4-FFF2-40B4-BE49-F238E27FC236}">
                <a16:creationId xmlns:a16="http://schemas.microsoft.com/office/drawing/2014/main" id="{8D788D96-85C2-4AA3-9798-7A6DCCE7CAA0}"/>
              </a:ext>
            </a:extLst>
          </p:cNvPr>
          <p:cNvSpPr>
            <a:spLocks noGrp="1"/>
          </p:cNvSpPr>
          <p:nvPr>
            <p:ph type="body" sz="quarter" idx="20" hasCustomPrompt="1"/>
          </p:nvPr>
        </p:nvSpPr>
        <p:spPr>
          <a:xfrm>
            <a:off x="1409700" y="3434483"/>
            <a:ext cx="2628900" cy="213592"/>
          </a:xfrm>
          <a:prstGeom prst="rect">
            <a:avLst/>
          </a:prstGeom>
        </p:spPr>
        <p:txBody>
          <a:bodyPr lIns="0" tIns="0" rIns="0" bIns="0"/>
          <a:lstStyle>
            <a:lvl1pPr marL="0" indent="0">
              <a:lnSpc>
                <a:spcPct val="90000"/>
              </a:lnSpc>
              <a:spcBef>
                <a:spcPts val="300"/>
              </a:spcBef>
              <a:spcAft>
                <a:spcPts val="600"/>
              </a:spcAft>
              <a:buClr>
                <a:schemeClr val="bg1"/>
              </a:buClr>
              <a:buFont typeface="Arial" panose="020B0604020202020204" pitchFamily="34" charset="0"/>
              <a:buNone/>
              <a:defRPr sz="1200" b="1">
                <a:solidFill>
                  <a:schemeClr val="tx1"/>
                </a:solidFill>
              </a:defRPr>
            </a:lvl1pPr>
          </a:lstStyle>
          <a:p>
            <a:pPr lvl="0"/>
            <a:r>
              <a:rPr lang="nl-NL"/>
              <a:t>First Last</a:t>
            </a:r>
            <a:endParaRPr lang="nl-NL" dirty="0"/>
          </a:p>
        </p:txBody>
      </p:sp>
      <p:sp>
        <p:nvSpPr>
          <p:cNvPr id="15" name="Text Placeholder 16">
            <a:extLst>
              <a:ext uri="{FF2B5EF4-FFF2-40B4-BE49-F238E27FC236}">
                <a16:creationId xmlns:a16="http://schemas.microsoft.com/office/drawing/2014/main" id="{4EE1C37F-6B8B-402C-90C4-8EB95105D309}"/>
              </a:ext>
            </a:extLst>
          </p:cNvPr>
          <p:cNvSpPr>
            <a:spLocks noGrp="1"/>
          </p:cNvSpPr>
          <p:nvPr>
            <p:ph type="body" sz="quarter" idx="21" hasCustomPrompt="1"/>
          </p:nvPr>
        </p:nvSpPr>
        <p:spPr>
          <a:xfrm>
            <a:off x="1409700" y="3755110"/>
            <a:ext cx="2628900" cy="228600"/>
          </a:xfrm>
          <a:prstGeom prst="rect">
            <a:avLst/>
          </a:prstGeom>
        </p:spPr>
        <p:txBody>
          <a:bodyPr lIns="0" tIns="0" rIns="0" bIns="0"/>
          <a:lstStyle>
            <a:lvl1pPr marL="0" indent="0">
              <a:lnSpc>
                <a:spcPct val="90000"/>
              </a:lnSpc>
              <a:spcBef>
                <a:spcPts val="300"/>
              </a:spcBef>
              <a:spcAft>
                <a:spcPts val="600"/>
              </a:spcAft>
              <a:buClr>
                <a:schemeClr val="bg1"/>
              </a:buClr>
              <a:buFont typeface="Arial" panose="020B0604020202020204" pitchFamily="34" charset="0"/>
              <a:buNone/>
              <a:defRPr sz="1200" b="0">
                <a:solidFill>
                  <a:schemeClr val="tx1"/>
                </a:solidFill>
              </a:defRPr>
            </a:lvl1pPr>
          </a:lstStyle>
          <a:p>
            <a:pPr lvl="0"/>
            <a:r>
              <a:rPr lang="nl-NL"/>
              <a:t>Title</a:t>
            </a:r>
            <a:endParaRPr lang="nl-NL" dirty="0"/>
          </a:p>
        </p:txBody>
      </p:sp>
      <p:sp>
        <p:nvSpPr>
          <p:cNvPr id="16" name="Picture Placeholder 3">
            <a:extLst>
              <a:ext uri="{FF2B5EF4-FFF2-40B4-BE49-F238E27FC236}">
                <a16:creationId xmlns:a16="http://schemas.microsoft.com/office/drawing/2014/main" id="{A0FAD612-061C-456B-8750-9FBD298633F7}"/>
              </a:ext>
            </a:extLst>
          </p:cNvPr>
          <p:cNvSpPr>
            <a:spLocks noGrp="1"/>
          </p:cNvSpPr>
          <p:nvPr>
            <p:ph type="pic" sz="quarter" idx="22" hasCustomPrompt="1"/>
          </p:nvPr>
        </p:nvSpPr>
        <p:spPr>
          <a:xfrm>
            <a:off x="457201" y="3444421"/>
            <a:ext cx="723899" cy="887846"/>
          </a:xfrm>
          <a:prstGeom prst="rect">
            <a:avLst/>
          </a:prstGeom>
          <a:noFill/>
        </p:spPr>
        <p:txBody>
          <a:bodyPr anchor="b"/>
          <a:lstStyle>
            <a:lvl1pPr algn="ctr">
              <a:defRPr sz="1000">
                <a:solidFill>
                  <a:schemeClr val="tx2"/>
                </a:solidFill>
              </a:defRPr>
            </a:lvl1pPr>
          </a:lstStyle>
          <a:p>
            <a:r>
              <a:rPr lang="nl-NL"/>
              <a:t>Click to add an image</a:t>
            </a:r>
            <a:endParaRPr lang="nl-NL" dirty="0"/>
          </a:p>
        </p:txBody>
      </p:sp>
      <p:sp>
        <p:nvSpPr>
          <p:cNvPr id="17" name="Text Placeholder 16">
            <a:extLst>
              <a:ext uri="{FF2B5EF4-FFF2-40B4-BE49-F238E27FC236}">
                <a16:creationId xmlns:a16="http://schemas.microsoft.com/office/drawing/2014/main" id="{872B3707-2853-497B-9202-A64DFDF8429C}"/>
              </a:ext>
            </a:extLst>
          </p:cNvPr>
          <p:cNvSpPr>
            <a:spLocks noGrp="1"/>
          </p:cNvSpPr>
          <p:nvPr>
            <p:ph type="body" sz="quarter" idx="23" hasCustomPrompt="1"/>
          </p:nvPr>
        </p:nvSpPr>
        <p:spPr>
          <a:xfrm>
            <a:off x="1409700" y="4114800"/>
            <a:ext cx="2628900" cy="213360"/>
          </a:xfrm>
          <a:prstGeom prst="rect">
            <a:avLst/>
          </a:prstGeom>
        </p:spPr>
        <p:txBody>
          <a:bodyPr lIns="0" tIns="0" rIns="0" bIns="0"/>
          <a:lstStyle>
            <a:lvl1pPr marL="0" indent="0">
              <a:lnSpc>
                <a:spcPct val="90000"/>
              </a:lnSpc>
              <a:spcBef>
                <a:spcPts val="300"/>
              </a:spcBef>
              <a:spcAft>
                <a:spcPts val="600"/>
              </a:spcAft>
              <a:buClr>
                <a:schemeClr val="bg1"/>
              </a:buClr>
              <a:buFont typeface="Arial" panose="020B0604020202020204" pitchFamily="34" charset="0"/>
              <a:buNone/>
              <a:defRPr sz="1200" b="0">
                <a:solidFill>
                  <a:schemeClr val="accent1"/>
                </a:solidFill>
              </a:defRPr>
            </a:lvl1pPr>
          </a:lstStyle>
          <a:p>
            <a:pPr lvl="0"/>
            <a:r>
              <a:rPr lang="nl-NL"/>
              <a:t>name@arcadis.com</a:t>
            </a:r>
            <a:endParaRPr lang="nl-NL" dirty="0"/>
          </a:p>
        </p:txBody>
      </p:sp>
    </p:spTree>
    <p:extLst>
      <p:ext uri="{BB962C8B-B14F-4D97-AF65-F5344CB8AC3E}">
        <p14:creationId xmlns:p14="http://schemas.microsoft.com/office/powerpoint/2010/main" val="835481272"/>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1_Closing Slide with contacts">
    <p:spTree>
      <p:nvGrpSpPr>
        <p:cNvPr id="1" name=""/>
        <p:cNvGrpSpPr/>
        <p:nvPr/>
      </p:nvGrpSpPr>
      <p:grpSpPr>
        <a:xfrm>
          <a:off x="0" y="0"/>
          <a:ext cx="0" cy="0"/>
          <a:chOff x="0" y="0"/>
          <a:chExt cx="0" cy="0"/>
        </a:xfrm>
      </p:grpSpPr>
      <p:sp>
        <p:nvSpPr>
          <p:cNvPr id="3" name="Footer Placeholder 3">
            <a:extLst>
              <a:ext uri="{FF2B5EF4-FFF2-40B4-BE49-F238E27FC236}">
                <a16:creationId xmlns:a16="http://schemas.microsoft.com/office/drawing/2014/main" id="{9D0BEDAC-CC6F-492A-BB9E-D7668217CCCA}"/>
              </a:ext>
            </a:extLst>
          </p:cNvPr>
          <p:cNvSpPr>
            <a:spLocks noGrp="1"/>
          </p:cNvSpPr>
          <p:nvPr>
            <p:ph type="ftr" sz="quarter" idx="11"/>
          </p:nvPr>
        </p:nvSpPr>
        <p:spPr>
          <a:xfrm>
            <a:off x="457200" y="6446837"/>
            <a:ext cx="1676400" cy="365125"/>
          </a:xfrm>
        </p:spPr>
        <p:txBody>
          <a:bodyPr/>
          <a:lstStyle/>
          <a:p>
            <a:r>
              <a:rPr lang="nl-NL"/>
              <a:t>© Arcadis 2022</a:t>
            </a:r>
            <a:endParaRPr lang="nl-NL" dirty="0"/>
          </a:p>
        </p:txBody>
      </p:sp>
      <p:sp>
        <p:nvSpPr>
          <p:cNvPr id="4" name="TextBox 3">
            <a:extLst>
              <a:ext uri="{FF2B5EF4-FFF2-40B4-BE49-F238E27FC236}">
                <a16:creationId xmlns:a16="http://schemas.microsoft.com/office/drawing/2014/main" id="{43ABD71C-D8EF-4234-A2D0-085295E2EC52}"/>
              </a:ext>
            </a:extLst>
          </p:cNvPr>
          <p:cNvSpPr txBox="1"/>
          <p:nvPr userDrawn="1"/>
        </p:nvSpPr>
        <p:spPr>
          <a:xfrm>
            <a:off x="457200" y="6037943"/>
            <a:ext cx="2601190" cy="166199"/>
          </a:xfrm>
          <a:prstGeom prst="rect">
            <a:avLst/>
          </a:prstGeom>
        </p:spPr>
        <p:txBody>
          <a:bodyPr wrap="square" lIns="0" tIns="0" rIns="0" bIns="0" rtlCol="0">
            <a:spAutoFit/>
          </a:bodyPr>
          <a:lstStyle/>
          <a:p>
            <a:pPr marL="0" lvl="0" indent="0" algn="l" defTabSz="986912" rtl="0" eaLnBrk="1" latinLnBrk="0" hangingPunct="1">
              <a:lnSpc>
                <a:spcPct val="90000"/>
              </a:lnSpc>
              <a:spcBef>
                <a:spcPts val="300"/>
              </a:spcBef>
              <a:spcAft>
                <a:spcPts val="600"/>
              </a:spcAft>
              <a:buClr>
                <a:schemeClr val="bg1"/>
              </a:buClr>
              <a:buFont typeface="Arial" panose="020B0604020202020204" pitchFamily="34" charset="0"/>
              <a:buNone/>
            </a:pPr>
            <a:r>
              <a:rPr lang="nl-NL" sz="1200" b="1" kern="1200">
                <a:solidFill>
                  <a:schemeClr val="accent1"/>
                </a:solidFill>
                <a:latin typeface="+mn-lt"/>
                <a:ea typeface="+mn-ea"/>
                <a:cs typeface="+mn-cs"/>
              </a:rPr>
              <a:t>Arcadis.</a:t>
            </a:r>
            <a:r>
              <a:rPr lang="nl-NL" sz="1200" b="1" kern="1200">
                <a:solidFill>
                  <a:schemeClr val="tx1"/>
                </a:solidFill>
                <a:latin typeface="+mn-lt"/>
                <a:ea typeface="+mn-ea"/>
                <a:cs typeface="+mn-cs"/>
              </a:rPr>
              <a:t> Improving quality of life.</a:t>
            </a:r>
            <a:endParaRPr lang="nl-NL" sz="1200" b="1" kern="1200" dirty="0">
              <a:solidFill>
                <a:schemeClr val="tx1"/>
              </a:solidFill>
              <a:latin typeface="+mn-lt"/>
              <a:ea typeface="+mn-ea"/>
              <a:cs typeface="+mn-cs"/>
            </a:endParaRPr>
          </a:p>
        </p:txBody>
      </p:sp>
      <p:pic>
        <p:nvPicPr>
          <p:cNvPr id="6" name="Picture 5">
            <a:extLst>
              <a:ext uri="{FF2B5EF4-FFF2-40B4-BE49-F238E27FC236}">
                <a16:creationId xmlns:a16="http://schemas.microsoft.com/office/drawing/2014/main" id="{2132E485-D736-4DCB-95B5-1F51A5B069C3}"/>
              </a:ext>
            </a:extLst>
          </p:cNvPr>
          <p:cNvPicPr>
            <a:picLocks noChangeAspect="1"/>
          </p:cNvPicPr>
          <p:nvPr userDrawn="1"/>
        </p:nvPicPr>
        <p:blipFill>
          <a:blip r:embed="rId2"/>
          <a:stretch>
            <a:fillRect/>
          </a:stretch>
        </p:blipFill>
        <p:spPr>
          <a:xfrm>
            <a:off x="10236200" y="457200"/>
            <a:ext cx="1498600" cy="228631"/>
          </a:xfrm>
          <a:prstGeom prst="rect">
            <a:avLst/>
          </a:prstGeom>
        </p:spPr>
      </p:pic>
      <p:sp>
        <p:nvSpPr>
          <p:cNvPr id="7" name="Text Placeholder 16">
            <a:extLst>
              <a:ext uri="{FF2B5EF4-FFF2-40B4-BE49-F238E27FC236}">
                <a16:creationId xmlns:a16="http://schemas.microsoft.com/office/drawing/2014/main" id="{99BBA926-2F06-4BAA-803E-52ECFB775104}"/>
              </a:ext>
            </a:extLst>
          </p:cNvPr>
          <p:cNvSpPr>
            <a:spLocks noGrp="1"/>
          </p:cNvSpPr>
          <p:nvPr>
            <p:ph type="body" sz="quarter" idx="16" hasCustomPrompt="1"/>
          </p:nvPr>
        </p:nvSpPr>
        <p:spPr>
          <a:xfrm>
            <a:off x="1409700" y="2071254"/>
            <a:ext cx="3619500" cy="201377"/>
          </a:xfrm>
          <a:prstGeom prst="rect">
            <a:avLst/>
          </a:prstGeom>
        </p:spPr>
        <p:txBody>
          <a:bodyPr lIns="0" tIns="0" rIns="0" bIns="0"/>
          <a:lstStyle>
            <a:lvl1pPr marL="0" indent="0">
              <a:lnSpc>
                <a:spcPct val="90000"/>
              </a:lnSpc>
              <a:spcBef>
                <a:spcPts val="300"/>
              </a:spcBef>
              <a:spcAft>
                <a:spcPts val="600"/>
              </a:spcAft>
              <a:buClr>
                <a:schemeClr val="bg1"/>
              </a:buClr>
              <a:buFont typeface="Arial" panose="020B0604020202020204" pitchFamily="34" charset="0"/>
              <a:buNone/>
              <a:defRPr sz="1200" b="1">
                <a:solidFill>
                  <a:schemeClr val="tx1"/>
                </a:solidFill>
              </a:defRPr>
            </a:lvl1pPr>
          </a:lstStyle>
          <a:p>
            <a:pPr lvl="0"/>
            <a:r>
              <a:rPr lang="nl-NL"/>
              <a:t>First Last</a:t>
            </a:r>
            <a:endParaRPr lang="nl-NL" dirty="0"/>
          </a:p>
        </p:txBody>
      </p:sp>
      <p:sp>
        <p:nvSpPr>
          <p:cNvPr id="8" name="Text Placeholder 16">
            <a:extLst>
              <a:ext uri="{FF2B5EF4-FFF2-40B4-BE49-F238E27FC236}">
                <a16:creationId xmlns:a16="http://schemas.microsoft.com/office/drawing/2014/main" id="{EDFC0252-57A3-46DD-9427-F2791D0270E8}"/>
              </a:ext>
            </a:extLst>
          </p:cNvPr>
          <p:cNvSpPr>
            <a:spLocks noGrp="1"/>
          </p:cNvSpPr>
          <p:nvPr>
            <p:ph type="body" sz="quarter" idx="18" hasCustomPrompt="1"/>
          </p:nvPr>
        </p:nvSpPr>
        <p:spPr>
          <a:xfrm>
            <a:off x="1409700" y="2282991"/>
            <a:ext cx="3619500" cy="236337"/>
          </a:xfrm>
          <a:prstGeom prst="rect">
            <a:avLst/>
          </a:prstGeom>
        </p:spPr>
        <p:txBody>
          <a:bodyPr lIns="0" tIns="0" rIns="0" bIns="0"/>
          <a:lstStyle>
            <a:lvl1pPr marL="0" indent="0">
              <a:lnSpc>
                <a:spcPct val="90000"/>
              </a:lnSpc>
              <a:spcBef>
                <a:spcPts val="300"/>
              </a:spcBef>
              <a:spcAft>
                <a:spcPts val="600"/>
              </a:spcAft>
              <a:buClr>
                <a:schemeClr val="bg1"/>
              </a:buClr>
              <a:buFont typeface="Arial" panose="020B0604020202020204" pitchFamily="34" charset="0"/>
              <a:buNone/>
              <a:defRPr sz="1200" b="0">
                <a:solidFill>
                  <a:schemeClr val="tx1"/>
                </a:solidFill>
              </a:defRPr>
            </a:lvl1pPr>
          </a:lstStyle>
          <a:p>
            <a:pPr lvl="0"/>
            <a:r>
              <a:rPr lang="nl-NL"/>
              <a:t>Title/Role</a:t>
            </a:r>
            <a:endParaRPr lang="nl-NL" dirty="0"/>
          </a:p>
        </p:txBody>
      </p:sp>
      <p:sp>
        <p:nvSpPr>
          <p:cNvPr id="9" name="Picture Placeholder 3">
            <a:extLst>
              <a:ext uri="{FF2B5EF4-FFF2-40B4-BE49-F238E27FC236}">
                <a16:creationId xmlns:a16="http://schemas.microsoft.com/office/drawing/2014/main" id="{75B3955F-7CDE-468A-AFD1-FBD8C68E0EA6}"/>
              </a:ext>
            </a:extLst>
          </p:cNvPr>
          <p:cNvSpPr>
            <a:spLocks noGrp="1"/>
          </p:cNvSpPr>
          <p:nvPr>
            <p:ph type="pic" sz="quarter" idx="15" hasCustomPrompt="1"/>
          </p:nvPr>
        </p:nvSpPr>
        <p:spPr>
          <a:xfrm>
            <a:off x="457201" y="2071254"/>
            <a:ext cx="723899" cy="887846"/>
          </a:xfrm>
          <a:prstGeom prst="rect">
            <a:avLst/>
          </a:prstGeom>
          <a:noFill/>
        </p:spPr>
        <p:txBody>
          <a:bodyPr anchor="b"/>
          <a:lstStyle>
            <a:lvl1pPr algn="ctr">
              <a:defRPr sz="1000">
                <a:solidFill>
                  <a:schemeClr val="tx2"/>
                </a:solidFill>
              </a:defRPr>
            </a:lvl1pPr>
          </a:lstStyle>
          <a:p>
            <a:r>
              <a:rPr lang="nl-NL"/>
              <a:t>Click to add an image</a:t>
            </a:r>
            <a:endParaRPr lang="nl-NL" dirty="0"/>
          </a:p>
        </p:txBody>
      </p:sp>
      <p:sp>
        <p:nvSpPr>
          <p:cNvPr id="12" name="Title 1">
            <a:extLst>
              <a:ext uri="{FF2B5EF4-FFF2-40B4-BE49-F238E27FC236}">
                <a16:creationId xmlns:a16="http://schemas.microsoft.com/office/drawing/2014/main" id="{688CAFCB-962C-446A-85AD-1C20E120FCCE}"/>
              </a:ext>
            </a:extLst>
          </p:cNvPr>
          <p:cNvSpPr>
            <a:spLocks noGrp="1"/>
          </p:cNvSpPr>
          <p:nvPr>
            <p:ph type="title" hasCustomPrompt="1"/>
          </p:nvPr>
        </p:nvSpPr>
        <p:spPr>
          <a:xfrm>
            <a:off x="457200" y="1371599"/>
            <a:ext cx="3581400" cy="457199"/>
          </a:xfrm>
        </p:spPr>
        <p:txBody>
          <a:bodyPr>
            <a:normAutofit/>
          </a:bodyPr>
          <a:lstStyle>
            <a:lvl1pPr>
              <a:defRPr sz="2100"/>
            </a:lvl1pPr>
          </a:lstStyle>
          <a:p>
            <a:r>
              <a:rPr lang="nl-NL"/>
              <a:t>Contact Us</a:t>
            </a:r>
            <a:endParaRPr lang="nl-NL" dirty="0"/>
          </a:p>
        </p:txBody>
      </p:sp>
      <p:sp>
        <p:nvSpPr>
          <p:cNvPr id="13" name="Text Placeholder 16">
            <a:extLst>
              <a:ext uri="{FF2B5EF4-FFF2-40B4-BE49-F238E27FC236}">
                <a16:creationId xmlns:a16="http://schemas.microsoft.com/office/drawing/2014/main" id="{9AF3F018-2B2A-4D9F-BF18-FADB2BE1213A}"/>
              </a:ext>
            </a:extLst>
          </p:cNvPr>
          <p:cNvSpPr>
            <a:spLocks noGrp="1"/>
          </p:cNvSpPr>
          <p:nvPr>
            <p:ph type="body" sz="quarter" idx="19" hasCustomPrompt="1"/>
          </p:nvPr>
        </p:nvSpPr>
        <p:spPr>
          <a:xfrm>
            <a:off x="1409699" y="2865120"/>
            <a:ext cx="3626465" cy="213359"/>
          </a:xfrm>
          <a:prstGeom prst="rect">
            <a:avLst/>
          </a:prstGeom>
        </p:spPr>
        <p:txBody>
          <a:bodyPr lIns="0" tIns="0" rIns="0" bIns="0"/>
          <a:lstStyle>
            <a:lvl1pPr marL="0" indent="0">
              <a:lnSpc>
                <a:spcPct val="90000"/>
              </a:lnSpc>
              <a:spcBef>
                <a:spcPts val="300"/>
              </a:spcBef>
              <a:spcAft>
                <a:spcPts val="600"/>
              </a:spcAft>
              <a:buClr>
                <a:schemeClr val="bg1"/>
              </a:buClr>
              <a:buFont typeface="Arial" panose="020B0604020202020204" pitchFamily="34" charset="0"/>
              <a:buNone/>
              <a:defRPr sz="1050" b="0">
                <a:solidFill>
                  <a:schemeClr val="accent1"/>
                </a:solidFill>
              </a:defRPr>
            </a:lvl1pPr>
          </a:lstStyle>
          <a:p>
            <a:pPr lvl="0"/>
            <a:r>
              <a:rPr lang="nl-NL"/>
              <a:t>name@arcadis.com</a:t>
            </a:r>
            <a:endParaRPr lang="nl-NL" dirty="0"/>
          </a:p>
        </p:txBody>
      </p:sp>
      <p:sp>
        <p:nvSpPr>
          <p:cNvPr id="16" name="Picture Placeholder 3">
            <a:extLst>
              <a:ext uri="{FF2B5EF4-FFF2-40B4-BE49-F238E27FC236}">
                <a16:creationId xmlns:a16="http://schemas.microsoft.com/office/drawing/2014/main" id="{A0FAD612-061C-456B-8750-9FBD298633F7}"/>
              </a:ext>
            </a:extLst>
          </p:cNvPr>
          <p:cNvSpPr>
            <a:spLocks noGrp="1"/>
          </p:cNvSpPr>
          <p:nvPr>
            <p:ph type="pic" sz="quarter" idx="22" hasCustomPrompt="1"/>
          </p:nvPr>
        </p:nvSpPr>
        <p:spPr>
          <a:xfrm>
            <a:off x="457201" y="3894362"/>
            <a:ext cx="723899" cy="887846"/>
          </a:xfrm>
          <a:prstGeom prst="rect">
            <a:avLst/>
          </a:prstGeom>
          <a:noFill/>
        </p:spPr>
        <p:txBody>
          <a:bodyPr anchor="b"/>
          <a:lstStyle>
            <a:lvl1pPr algn="ctr">
              <a:defRPr sz="1000">
                <a:solidFill>
                  <a:schemeClr val="tx2"/>
                </a:solidFill>
              </a:defRPr>
            </a:lvl1pPr>
          </a:lstStyle>
          <a:p>
            <a:r>
              <a:rPr lang="nl-NL"/>
              <a:t>Click to add an image</a:t>
            </a:r>
            <a:endParaRPr lang="nl-NL" dirty="0"/>
          </a:p>
        </p:txBody>
      </p:sp>
      <p:sp>
        <p:nvSpPr>
          <p:cNvPr id="18" name="Text Placeholder 16">
            <a:extLst>
              <a:ext uri="{FF2B5EF4-FFF2-40B4-BE49-F238E27FC236}">
                <a16:creationId xmlns:a16="http://schemas.microsoft.com/office/drawing/2014/main" id="{A7EBCCDB-82A3-2647-8C2F-357F2296CA88}"/>
              </a:ext>
            </a:extLst>
          </p:cNvPr>
          <p:cNvSpPr>
            <a:spLocks noGrp="1"/>
          </p:cNvSpPr>
          <p:nvPr>
            <p:ph type="body" sz="quarter" idx="24" hasCustomPrompt="1"/>
          </p:nvPr>
        </p:nvSpPr>
        <p:spPr>
          <a:xfrm>
            <a:off x="1407742" y="2522507"/>
            <a:ext cx="3619500" cy="228600"/>
          </a:xfrm>
          <a:prstGeom prst="rect">
            <a:avLst/>
          </a:prstGeom>
        </p:spPr>
        <p:txBody>
          <a:bodyPr lIns="0" tIns="0" rIns="0" bIns="0"/>
          <a:lstStyle>
            <a:lvl1pPr marL="0" indent="0">
              <a:lnSpc>
                <a:spcPct val="90000"/>
              </a:lnSpc>
              <a:spcBef>
                <a:spcPts val="300"/>
              </a:spcBef>
              <a:spcAft>
                <a:spcPts val="600"/>
              </a:spcAft>
              <a:buClr>
                <a:schemeClr val="bg1"/>
              </a:buClr>
              <a:buFont typeface="Arial" panose="020B0604020202020204" pitchFamily="34" charset="0"/>
              <a:buNone/>
              <a:defRPr sz="1000" b="0">
                <a:solidFill>
                  <a:schemeClr val="tx1"/>
                </a:solidFill>
              </a:defRPr>
            </a:lvl1pPr>
          </a:lstStyle>
          <a:p>
            <a:pPr lvl="0"/>
            <a:r>
              <a:rPr lang="nl-NL"/>
              <a:t>Address</a:t>
            </a:r>
            <a:endParaRPr lang="nl-NL" dirty="0"/>
          </a:p>
        </p:txBody>
      </p:sp>
      <p:sp>
        <p:nvSpPr>
          <p:cNvPr id="19" name="Text Placeholder 16">
            <a:extLst>
              <a:ext uri="{FF2B5EF4-FFF2-40B4-BE49-F238E27FC236}">
                <a16:creationId xmlns:a16="http://schemas.microsoft.com/office/drawing/2014/main" id="{14F4D0F6-A3E6-584C-AE76-552F0AA581B7}"/>
              </a:ext>
            </a:extLst>
          </p:cNvPr>
          <p:cNvSpPr>
            <a:spLocks noGrp="1"/>
          </p:cNvSpPr>
          <p:nvPr>
            <p:ph type="body" sz="quarter" idx="25" hasCustomPrompt="1"/>
          </p:nvPr>
        </p:nvSpPr>
        <p:spPr>
          <a:xfrm>
            <a:off x="1409700" y="3092574"/>
            <a:ext cx="3617542" cy="251022"/>
          </a:xfrm>
          <a:prstGeom prst="rect">
            <a:avLst/>
          </a:prstGeom>
        </p:spPr>
        <p:txBody>
          <a:bodyPr lIns="0" tIns="0" rIns="0" bIns="0"/>
          <a:lstStyle>
            <a:lvl1pPr marL="0" indent="0">
              <a:lnSpc>
                <a:spcPct val="90000"/>
              </a:lnSpc>
              <a:spcBef>
                <a:spcPts val="300"/>
              </a:spcBef>
              <a:spcAft>
                <a:spcPts val="600"/>
              </a:spcAft>
              <a:buClr>
                <a:schemeClr val="bg1"/>
              </a:buClr>
              <a:buFont typeface="Arial" panose="020B0604020202020204" pitchFamily="34" charset="0"/>
              <a:buNone/>
              <a:defRPr sz="1050" b="0">
                <a:solidFill>
                  <a:schemeClr val="accent1"/>
                </a:solidFill>
              </a:defRPr>
            </a:lvl1pPr>
          </a:lstStyle>
          <a:p>
            <a:pPr lvl="0"/>
            <a:r>
              <a:rPr lang="nl-NL"/>
              <a:t>+(00) 1234 56789</a:t>
            </a:r>
            <a:endParaRPr lang="nl-NL" dirty="0"/>
          </a:p>
        </p:txBody>
      </p:sp>
      <p:sp>
        <p:nvSpPr>
          <p:cNvPr id="20" name="Text Placeholder 16">
            <a:extLst>
              <a:ext uri="{FF2B5EF4-FFF2-40B4-BE49-F238E27FC236}">
                <a16:creationId xmlns:a16="http://schemas.microsoft.com/office/drawing/2014/main" id="{7BE7CAEA-03FF-B841-B4A1-05D3BAF89FF7}"/>
              </a:ext>
            </a:extLst>
          </p:cNvPr>
          <p:cNvSpPr>
            <a:spLocks noGrp="1"/>
          </p:cNvSpPr>
          <p:nvPr>
            <p:ph type="body" sz="quarter" idx="26" hasCustomPrompt="1"/>
          </p:nvPr>
        </p:nvSpPr>
        <p:spPr>
          <a:xfrm>
            <a:off x="1418623" y="3886320"/>
            <a:ext cx="3619500" cy="201377"/>
          </a:xfrm>
          <a:prstGeom prst="rect">
            <a:avLst/>
          </a:prstGeom>
        </p:spPr>
        <p:txBody>
          <a:bodyPr lIns="0" tIns="0" rIns="0" bIns="0"/>
          <a:lstStyle>
            <a:lvl1pPr marL="0" indent="0">
              <a:lnSpc>
                <a:spcPct val="90000"/>
              </a:lnSpc>
              <a:spcBef>
                <a:spcPts val="300"/>
              </a:spcBef>
              <a:spcAft>
                <a:spcPts val="600"/>
              </a:spcAft>
              <a:buClr>
                <a:schemeClr val="bg1"/>
              </a:buClr>
              <a:buFont typeface="Arial" panose="020B0604020202020204" pitchFamily="34" charset="0"/>
              <a:buNone/>
              <a:defRPr sz="1200" b="1">
                <a:solidFill>
                  <a:schemeClr val="tx1"/>
                </a:solidFill>
              </a:defRPr>
            </a:lvl1pPr>
          </a:lstStyle>
          <a:p>
            <a:pPr lvl="0"/>
            <a:r>
              <a:rPr lang="nl-NL"/>
              <a:t>First Last</a:t>
            </a:r>
            <a:endParaRPr lang="nl-NL" dirty="0"/>
          </a:p>
        </p:txBody>
      </p:sp>
      <p:sp>
        <p:nvSpPr>
          <p:cNvPr id="21" name="Text Placeholder 16">
            <a:extLst>
              <a:ext uri="{FF2B5EF4-FFF2-40B4-BE49-F238E27FC236}">
                <a16:creationId xmlns:a16="http://schemas.microsoft.com/office/drawing/2014/main" id="{B1E354D4-91D4-4C46-92C4-51A1F2ADC3C8}"/>
              </a:ext>
            </a:extLst>
          </p:cNvPr>
          <p:cNvSpPr>
            <a:spLocks noGrp="1"/>
          </p:cNvSpPr>
          <p:nvPr>
            <p:ph type="body" sz="quarter" idx="27" hasCustomPrompt="1"/>
          </p:nvPr>
        </p:nvSpPr>
        <p:spPr>
          <a:xfrm>
            <a:off x="1418623" y="4098057"/>
            <a:ext cx="3619500" cy="236337"/>
          </a:xfrm>
          <a:prstGeom prst="rect">
            <a:avLst/>
          </a:prstGeom>
        </p:spPr>
        <p:txBody>
          <a:bodyPr lIns="0" tIns="0" rIns="0" bIns="0"/>
          <a:lstStyle>
            <a:lvl1pPr marL="0" indent="0">
              <a:lnSpc>
                <a:spcPct val="90000"/>
              </a:lnSpc>
              <a:spcBef>
                <a:spcPts val="300"/>
              </a:spcBef>
              <a:spcAft>
                <a:spcPts val="600"/>
              </a:spcAft>
              <a:buClr>
                <a:schemeClr val="bg1"/>
              </a:buClr>
              <a:buFont typeface="Arial" panose="020B0604020202020204" pitchFamily="34" charset="0"/>
              <a:buNone/>
              <a:defRPr sz="1200" b="0">
                <a:solidFill>
                  <a:schemeClr val="tx1"/>
                </a:solidFill>
              </a:defRPr>
            </a:lvl1pPr>
          </a:lstStyle>
          <a:p>
            <a:pPr lvl="0"/>
            <a:r>
              <a:rPr lang="nl-NL"/>
              <a:t>Title/Role</a:t>
            </a:r>
            <a:endParaRPr lang="nl-NL" dirty="0"/>
          </a:p>
        </p:txBody>
      </p:sp>
      <p:sp>
        <p:nvSpPr>
          <p:cNvPr id="22" name="Text Placeholder 16">
            <a:extLst>
              <a:ext uri="{FF2B5EF4-FFF2-40B4-BE49-F238E27FC236}">
                <a16:creationId xmlns:a16="http://schemas.microsoft.com/office/drawing/2014/main" id="{78237C3E-C1B0-D54C-AE57-80A34EA7CF01}"/>
              </a:ext>
            </a:extLst>
          </p:cNvPr>
          <p:cNvSpPr>
            <a:spLocks noGrp="1"/>
          </p:cNvSpPr>
          <p:nvPr>
            <p:ph type="body" sz="quarter" idx="28" hasCustomPrompt="1"/>
          </p:nvPr>
        </p:nvSpPr>
        <p:spPr>
          <a:xfrm>
            <a:off x="1418622" y="4680186"/>
            <a:ext cx="3608619" cy="195876"/>
          </a:xfrm>
          <a:prstGeom prst="rect">
            <a:avLst/>
          </a:prstGeom>
        </p:spPr>
        <p:txBody>
          <a:bodyPr lIns="0" tIns="0" rIns="0" bIns="0"/>
          <a:lstStyle>
            <a:lvl1pPr marL="0" indent="0">
              <a:lnSpc>
                <a:spcPct val="90000"/>
              </a:lnSpc>
              <a:spcBef>
                <a:spcPts val="300"/>
              </a:spcBef>
              <a:spcAft>
                <a:spcPts val="600"/>
              </a:spcAft>
              <a:buClr>
                <a:schemeClr val="bg1"/>
              </a:buClr>
              <a:buFont typeface="Arial" panose="020B0604020202020204" pitchFamily="34" charset="0"/>
              <a:buNone/>
              <a:defRPr sz="1050" b="0">
                <a:solidFill>
                  <a:schemeClr val="accent1"/>
                </a:solidFill>
              </a:defRPr>
            </a:lvl1pPr>
          </a:lstStyle>
          <a:p>
            <a:pPr lvl="0"/>
            <a:r>
              <a:rPr lang="nl-NL"/>
              <a:t>name@arcadis.com</a:t>
            </a:r>
            <a:endParaRPr lang="nl-NL" dirty="0"/>
          </a:p>
        </p:txBody>
      </p:sp>
      <p:sp>
        <p:nvSpPr>
          <p:cNvPr id="23" name="Text Placeholder 16">
            <a:extLst>
              <a:ext uri="{FF2B5EF4-FFF2-40B4-BE49-F238E27FC236}">
                <a16:creationId xmlns:a16="http://schemas.microsoft.com/office/drawing/2014/main" id="{EF5DF5DB-824D-AC4D-9591-435C89E79367}"/>
              </a:ext>
            </a:extLst>
          </p:cNvPr>
          <p:cNvSpPr>
            <a:spLocks noGrp="1"/>
          </p:cNvSpPr>
          <p:nvPr>
            <p:ph type="body" sz="quarter" idx="29" hasCustomPrompt="1"/>
          </p:nvPr>
        </p:nvSpPr>
        <p:spPr>
          <a:xfrm>
            <a:off x="1416665" y="4337573"/>
            <a:ext cx="3619500" cy="228600"/>
          </a:xfrm>
          <a:prstGeom prst="rect">
            <a:avLst/>
          </a:prstGeom>
        </p:spPr>
        <p:txBody>
          <a:bodyPr lIns="0" tIns="0" rIns="0" bIns="0"/>
          <a:lstStyle>
            <a:lvl1pPr marL="0" indent="0">
              <a:lnSpc>
                <a:spcPct val="90000"/>
              </a:lnSpc>
              <a:spcBef>
                <a:spcPts val="300"/>
              </a:spcBef>
              <a:spcAft>
                <a:spcPts val="600"/>
              </a:spcAft>
              <a:buClr>
                <a:schemeClr val="bg1"/>
              </a:buClr>
              <a:buFont typeface="Arial" panose="020B0604020202020204" pitchFamily="34" charset="0"/>
              <a:buNone/>
              <a:defRPr sz="1000" b="0">
                <a:solidFill>
                  <a:schemeClr val="tx1"/>
                </a:solidFill>
              </a:defRPr>
            </a:lvl1pPr>
          </a:lstStyle>
          <a:p>
            <a:pPr lvl="0"/>
            <a:r>
              <a:rPr lang="nl-NL"/>
              <a:t>Address</a:t>
            </a:r>
            <a:endParaRPr lang="nl-NL" dirty="0"/>
          </a:p>
        </p:txBody>
      </p:sp>
      <p:sp>
        <p:nvSpPr>
          <p:cNvPr id="24" name="Text Placeholder 16">
            <a:extLst>
              <a:ext uri="{FF2B5EF4-FFF2-40B4-BE49-F238E27FC236}">
                <a16:creationId xmlns:a16="http://schemas.microsoft.com/office/drawing/2014/main" id="{C4C1BAAE-9DAA-304D-96A6-DB8AA7A1AFA3}"/>
              </a:ext>
            </a:extLst>
          </p:cNvPr>
          <p:cNvSpPr>
            <a:spLocks noGrp="1"/>
          </p:cNvSpPr>
          <p:nvPr>
            <p:ph type="body" sz="quarter" idx="30" hasCustomPrompt="1"/>
          </p:nvPr>
        </p:nvSpPr>
        <p:spPr>
          <a:xfrm>
            <a:off x="1418622" y="4907641"/>
            <a:ext cx="3608619" cy="232601"/>
          </a:xfrm>
          <a:prstGeom prst="rect">
            <a:avLst/>
          </a:prstGeom>
        </p:spPr>
        <p:txBody>
          <a:bodyPr lIns="0" tIns="0" rIns="0" bIns="0"/>
          <a:lstStyle>
            <a:lvl1pPr marL="0" indent="0">
              <a:lnSpc>
                <a:spcPct val="90000"/>
              </a:lnSpc>
              <a:spcBef>
                <a:spcPts val="300"/>
              </a:spcBef>
              <a:spcAft>
                <a:spcPts val="600"/>
              </a:spcAft>
              <a:buClr>
                <a:schemeClr val="bg1"/>
              </a:buClr>
              <a:buFont typeface="Arial" panose="020B0604020202020204" pitchFamily="34" charset="0"/>
              <a:buNone/>
              <a:defRPr sz="1050" b="0">
                <a:solidFill>
                  <a:schemeClr val="accent1"/>
                </a:solidFill>
              </a:defRPr>
            </a:lvl1pPr>
          </a:lstStyle>
          <a:p>
            <a:pPr lvl="0"/>
            <a:r>
              <a:rPr lang="nl-NL"/>
              <a:t>+(00) 1234 56789</a:t>
            </a:r>
            <a:endParaRPr lang="nl-NL" dirty="0"/>
          </a:p>
        </p:txBody>
      </p:sp>
    </p:spTree>
    <p:extLst>
      <p:ext uri="{BB962C8B-B14F-4D97-AF65-F5344CB8AC3E}">
        <p14:creationId xmlns:p14="http://schemas.microsoft.com/office/powerpoint/2010/main" val="24450485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ver - Image-led v4">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09274F1A-9C10-417E-9AEE-4F143E201AEC}"/>
              </a:ext>
            </a:extLst>
          </p:cNvPr>
          <p:cNvSpPr/>
          <p:nvPr userDrawn="1"/>
        </p:nvSpPr>
        <p:spPr>
          <a:xfrm flipH="1">
            <a:off x="0" y="0"/>
            <a:ext cx="10020300" cy="6858000"/>
          </a:xfrm>
          <a:prstGeom prst="rect">
            <a:avLst/>
          </a:prstGeom>
          <a:gradFill>
            <a:gsLst>
              <a:gs pos="0">
                <a:schemeClr val="tx1"/>
              </a:gs>
              <a:gs pos="100000">
                <a:schemeClr val="tx1">
                  <a:alpha val="0"/>
                </a:schemeClr>
              </a:gs>
            </a:gsLst>
            <a:lin ang="10800000" scaled="0"/>
          </a:gradFill>
          <a:ln w="1905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dirty="0"/>
          </a:p>
        </p:txBody>
      </p:sp>
      <p:sp>
        <p:nvSpPr>
          <p:cNvPr id="2" name="Title 1">
            <a:extLst>
              <a:ext uri="{FF2B5EF4-FFF2-40B4-BE49-F238E27FC236}">
                <a16:creationId xmlns:a16="http://schemas.microsoft.com/office/drawing/2014/main" id="{C8EA2F65-C185-447C-ACCA-99B8A1EB9242}"/>
              </a:ext>
            </a:extLst>
          </p:cNvPr>
          <p:cNvSpPr>
            <a:spLocks noGrp="1"/>
          </p:cNvSpPr>
          <p:nvPr>
            <p:ph type="title" hasCustomPrompt="1"/>
          </p:nvPr>
        </p:nvSpPr>
        <p:spPr>
          <a:xfrm>
            <a:off x="457200" y="2971801"/>
            <a:ext cx="4572000" cy="1371599"/>
          </a:xfrm>
        </p:spPr>
        <p:txBody>
          <a:bodyPr>
            <a:normAutofit/>
          </a:bodyPr>
          <a:lstStyle>
            <a:lvl1pPr>
              <a:defRPr sz="4200">
                <a:solidFill>
                  <a:schemeClr val="bg1"/>
                </a:solidFill>
              </a:defRPr>
            </a:lvl1pPr>
          </a:lstStyle>
          <a:p>
            <a:r>
              <a:rPr lang="nl-NL"/>
              <a:t>Image-led cover title</a:t>
            </a:r>
            <a:endParaRPr lang="nl-NL" dirty="0"/>
          </a:p>
        </p:txBody>
      </p:sp>
      <p:sp>
        <p:nvSpPr>
          <p:cNvPr id="10" name="Text Placeholder 16">
            <a:extLst>
              <a:ext uri="{FF2B5EF4-FFF2-40B4-BE49-F238E27FC236}">
                <a16:creationId xmlns:a16="http://schemas.microsoft.com/office/drawing/2014/main" id="{48109ABF-016F-4E47-9261-744ED08100E4}"/>
              </a:ext>
            </a:extLst>
          </p:cNvPr>
          <p:cNvSpPr>
            <a:spLocks noGrp="1"/>
          </p:cNvSpPr>
          <p:nvPr>
            <p:ph type="body" sz="quarter" idx="13" hasCustomPrompt="1"/>
          </p:nvPr>
        </p:nvSpPr>
        <p:spPr>
          <a:xfrm>
            <a:off x="457200" y="4814455"/>
            <a:ext cx="4572000" cy="228600"/>
          </a:xfrm>
          <a:prstGeom prst="rect">
            <a:avLst/>
          </a:prstGeom>
        </p:spPr>
        <p:txBody>
          <a:bodyPr lIns="0" tIns="0" rIns="0" bIns="0"/>
          <a:lstStyle>
            <a:lvl1pPr>
              <a:spcBef>
                <a:spcPts val="600"/>
              </a:spcBef>
              <a:spcAft>
                <a:spcPts val="1200"/>
              </a:spcAft>
              <a:defRPr sz="2100" b="1">
                <a:solidFill>
                  <a:schemeClr val="accent1"/>
                </a:solidFill>
              </a:defRPr>
            </a:lvl1pPr>
          </a:lstStyle>
          <a:p>
            <a:pPr lvl="0"/>
            <a:r>
              <a:rPr lang="nl-NL"/>
              <a:t>Presentation Subtitle </a:t>
            </a:r>
            <a:endParaRPr lang="nl-NL" dirty="0"/>
          </a:p>
        </p:txBody>
      </p:sp>
      <p:sp>
        <p:nvSpPr>
          <p:cNvPr id="11" name="Text Placeholder 16">
            <a:extLst>
              <a:ext uri="{FF2B5EF4-FFF2-40B4-BE49-F238E27FC236}">
                <a16:creationId xmlns:a16="http://schemas.microsoft.com/office/drawing/2014/main" id="{A670293C-AB2F-4468-BF52-B377EE380E98}"/>
              </a:ext>
            </a:extLst>
          </p:cNvPr>
          <p:cNvSpPr>
            <a:spLocks noGrp="1"/>
          </p:cNvSpPr>
          <p:nvPr>
            <p:ph type="body" sz="quarter" idx="14" hasCustomPrompt="1"/>
          </p:nvPr>
        </p:nvSpPr>
        <p:spPr>
          <a:xfrm>
            <a:off x="457200" y="5257800"/>
            <a:ext cx="4572000" cy="228600"/>
          </a:xfrm>
          <a:prstGeom prst="rect">
            <a:avLst/>
          </a:prstGeom>
        </p:spPr>
        <p:txBody>
          <a:bodyPr lIns="0" tIns="0" rIns="0" bIns="0"/>
          <a:lstStyle>
            <a:lvl1pPr>
              <a:spcBef>
                <a:spcPts val="600"/>
              </a:spcBef>
              <a:spcAft>
                <a:spcPts val="1200"/>
              </a:spcAft>
              <a:defRPr sz="1600" b="0">
                <a:solidFill>
                  <a:schemeClr val="bg1"/>
                </a:solidFill>
              </a:defRPr>
            </a:lvl1pPr>
          </a:lstStyle>
          <a:p>
            <a:pPr lvl="0"/>
            <a:r>
              <a:rPr lang="nl-NL"/>
              <a:t>Date</a:t>
            </a:r>
            <a:endParaRPr lang="nl-NL" dirty="0"/>
          </a:p>
        </p:txBody>
      </p:sp>
      <p:sp>
        <p:nvSpPr>
          <p:cNvPr id="8" name="Picture Placeholder 3">
            <a:extLst>
              <a:ext uri="{FF2B5EF4-FFF2-40B4-BE49-F238E27FC236}">
                <a16:creationId xmlns:a16="http://schemas.microsoft.com/office/drawing/2014/main" id="{7D5A90F7-5FDF-EA45-B744-518116FA8147}"/>
              </a:ext>
            </a:extLst>
          </p:cNvPr>
          <p:cNvSpPr>
            <a:spLocks noGrp="1"/>
          </p:cNvSpPr>
          <p:nvPr>
            <p:ph type="pic" sz="quarter" idx="15" hasCustomPrompt="1"/>
          </p:nvPr>
        </p:nvSpPr>
        <p:spPr>
          <a:xfrm>
            <a:off x="0" y="0"/>
            <a:ext cx="12192000" cy="6858000"/>
          </a:xfrm>
          <a:prstGeom prst="rect">
            <a:avLst/>
          </a:prstGeom>
        </p:spPr>
        <p:txBody>
          <a:bodyPr anchor="b"/>
          <a:lstStyle>
            <a:lvl1pPr algn="r">
              <a:defRPr sz="1200">
                <a:solidFill>
                  <a:schemeClr val="tx2"/>
                </a:solidFill>
              </a:defRPr>
            </a:lvl1pPr>
          </a:lstStyle>
          <a:p>
            <a:r>
              <a:rPr lang="nl-NL"/>
              <a:t>Click on the icon  to insert an image &gt; Right Click &gt; Send to Back</a:t>
            </a:r>
            <a:endParaRPr lang="nl-NL" dirty="0"/>
          </a:p>
        </p:txBody>
      </p:sp>
      <p:pic>
        <p:nvPicPr>
          <p:cNvPr id="12" name="Picture 11">
            <a:extLst>
              <a:ext uri="{FF2B5EF4-FFF2-40B4-BE49-F238E27FC236}">
                <a16:creationId xmlns:a16="http://schemas.microsoft.com/office/drawing/2014/main" id="{8AD0A271-9092-8544-B5BB-E912819FB282}"/>
              </a:ext>
            </a:extLst>
          </p:cNvPr>
          <p:cNvPicPr>
            <a:picLocks noChangeAspect="1"/>
          </p:cNvPicPr>
          <p:nvPr userDrawn="1"/>
        </p:nvPicPr>
        <p:blipFill>
          <a:blip r:embed="rId2"/>
          <a:stretch>
            <a:fillRect/>
          </a:stretch>
        </p:blipFill>
        <p:spPr>
          <a:xfrm>
            <a:off x="10236200" y="457200"/>
            <a:ext cx="1498600" cy="228631"/>
          </a:xfrm>
          <a:prstGeom prst="rect">
            <a:avLst/>
          </a:prstGeom>
        </p:spPr>
      </p:pic>
    </p:spTree>
    <p:extLst>
      <p:ext uri="{BB962C8B-B14F-4D97-AF65-F5344CB8AC3E}">
        <p14:creationId xmlns:p14="http://schemas.microsoft.com/office/powerpoint/2010/main" val="880706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ver - Image-led v5">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09274F1A-9C10-417E-9AEE-4F143E201AEC}"/>
              </a:ext>
            </a:extLst>
          </p:cNvPr>
          <p:cNvSpPr/>
          <p:nvPr userDrawn="1"/>
        </p:nvSpPr>
        <p:spPr>
          <a:xfrm flipH="1">
            <a:off x="0" y="0"/>
            <a:ext cx="10020300" cy="6858000"/>
          </a:xfrm>
          <a:prstGeom prst="rect">
            <a:avLst/>
          </a:prstGeom>
          <a:gradFill>
            <a:gsLst>
              <a:gs pos="0">
                <a:schemeClr val="tx1"/>
              </a:gs>
              <a:gs pos="100000">
                <a:schemeClr val="tx1">
                  <a:alpha val="0"/>
                </a:schemeClr>
              </a:gs>
            </a:gsLst>
            <a:lin ang="10800000" scaled="0"/>
          </a:gradFill>
          <a:ln w="1905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dirty="0"/>
          </a:p>
        </p:txBody>
      </p:sp>
      <p:sp>
        <p:nvSpPr>
          <p:cNvPr id="2" name="Title 1">
            <a:extLst>
              <a:ext uri="{FF2B5EF4-FFF2-40B4-BE49-F238E27FC236}">
                <a16:creationId xmlns:a16="http://schemas.microsoft.com/office/drawing/2014/main" id="{C8EA2F65-C185-447C-ACCA-99B8A1EB9242}"/>
              </a:ext>
            </a:extLst>
          </p:cNvPr>
          <p:cNvSpPr>
            <a:spLocks noGrp="1"/>
          </p:cNvSpPr>
          <p:nvPr>
            <p:ph type="title" hasCustomPrompt="1"/>
          </p:nvPr>
        </p:nvSpPr>
        <p:spPr>
          <a:xfrm>
            <a:off x="457200" y="2971801"/>
            <a:ext cx="4572000" cy="1371599"/>
          </a:xfrm>
        </p:spPr>
        <p:txBody>
          <a:bodyPr>
            <a:normAutofit/>
          </a:bodyPr>
          <a:lstStyle>
            <a:lvl1pPr>
              <a:defRPr sz="4200">
                <a:solidFill>
                  <a:schemeClr val="bg1"/>
                </a:solidFill>
              </a:defRPr>
            </a:lvl1pPr>
          </a:lstStyle>
          <a:p>
            <a:r>
              <a:rPr lang="nl-NL"/>
              <a:t>Image-led cover title</a:t>
            </a:r>
            <a:endParaRPr lang="nl-NL" dirty="0"/>
          </a:p>
        </p:txBody>
      </p:sp>
      <p:sp>
        <p:nvSpPr>
          <p:cNvPr id="10" name="Text Placeholder 16">
            <a:extLst>
              <a:ext uri="{FF2B5EF4-FFF2-40B4-BE49-F238E27FC236}">
                <a16:creationId xmlns:a16="http://schemas.microsoft.com/office/drawing/2014/main" id="{48109ABF-016F-4E47-9261-744ED08100E4}"/>
              </a:ext>
            </a:extLst>
          </p:cNvPr>
          <p:cNvSpPr>
            <a:spLocks noGrp="1"/>
          </p:cNvSpPr>
          <p:nvPr>
            <p:ph type="body" sz="quarter" idx="13" hasCustomPrompt="1"/>
          </p:nvPr>
        </p:nvSpPr>
        <p:spPr>
          <a:xfrm>
            <a:off x="457200" y="4814455"/>
            <a:ext cx="4572000" cy="228600"/>
          </a:xfrm>
          <a:prstGeom prst="rect">
            <a:avLst/>
          </a:prstGeom>
        </p:spPr>
        <p:txBody>
          <a:bodyPr lIns="0" tIns="0" rIns="0" bIns="0"/>
          <a:lstStyle>
            <a:lvl1pPr>
              <a:spcBef>
                <a:spcPts val="600"/>
              </a:spcBef>
              <a:spcAft>
                <a:spcPts val="1200"/>
              </a:spcAft>
              <a:defRPr sz="2100" b="1">
                <a:solidFill>
                  <a:schemeClr val="accent1"/>
                </a:solidFill>
              </a:defRPr>
            </a:lvl1pPr>
          </a:lstStyle>
          <a:p>
            <a:pPr lvl="0"/>
            <a:r>
              <a:rPr lang="nl-NL"/>
              <a:t>Presentation Subtitle </a:t>
            </a:r>
            <a:endParaRPr lang="nl-NL" dirty="0"/>
          </a:p>
        </p:txBody>
      </p:sp>
      <p:sp>
        <p:nvSpPr>
          <p:cNvPr id="11" name="Text Placeholder 16">
            <a:extLst>
              <a:ext uri="{FF2B5EF4-FFF2-40B4-BE49-F238E27FC236}">
                <a16:creationId xmlns:a16="http://schemas.microsoft.com/office/drawing/2014/main" id="{A670293C-AB2F-4468-BF52-B377EE380E98}"/>
              </a:ext>
            </a:extLst>
          </p:cNvPr>
          <p:cNvSpPr>
            <a:spLocks noGrp="1"/>
          </p:cNvSpPr>
          <p:nvPr>
            <p:ph type="body" sz="quarter" idx="14" hasCustomPrompt="1"/>
          </p:nvPr>
        </p:nvSpPr>
        <p:spPr>
          <a:xfrm>
            <a:off x="457200" y="5257800"/>
            <a:ext cx="4572000" cy="228600"/>
          </a:xfrm>
          <a:prstGeom prst="rect">
            <a:avLst/>
          </a:prstGeom>
        </p:spPr>
        <p:txBody>
          <a:bodyPr lIns="0" tIns="0" rIns="0" bIns="0"/>
          <a:lstStyle>
            <a:lvl1pPr>
              <a:spcBef>
                <a:spcPts val="600"/>
              </a:spcBef>
              <a:spcAft>
                <a:spcPts val="1200"/>
              </a:spcAft>
              <a:defRPr sz="1600" b="0">
                <a:solidFill>
                  <a:schemeClr val="bg1"/>
                </a:solidFill>
              </a:defRPr>
            </a:lvl1pPr>
          </a:lstStyle>
          <a:p>
            <a:pPr lvl="0"/>
            <a:r>
              <a:rPr lang="nl-NL"/>
              <a:t>Date</a:t>
            </a:r>
            <a:endParaRPr lang="nl-NL" dirty="0"/>
          </a:p>
        </p:txBody>
      </p:sp>
      <p:pic>
        <p:nvPicPr>
          <p:cNvPr id="18" name="Picture 17" descr="&#10;">
            <a:extLst>
              <a:ext uri="{FF2B5EF4-FFF2-40B4-BE49-F238E27FC236}">
                <a16:creationId xmlns:a16="http://schemas.microsoft.com/office/drawing/2014/main" id="{EED6591A-F311-4C34-A0A2-B699B96C02BA}"/>
              </a:ext>
            </a:extLst>
          </p:cNvPr>
          <p:cNvPicPr>
            <a:picLocks noChangeAspect="1"/>
          </p:cNvPicPr>
          <p:nvPr userDrawn="1"/>
        </p:nvPicPr>
        <p:blipFill>
          <a:blip r:embed="rId2"/>
          <a:stretch>
            <a:fillRect/>
          </a:stretch>
        </p:blipFill>
        <p:spPr>
          <a:xfrm>
            <a:off x="10236200" y="457201"/>
            <a:ext cx="1496045" cy="228600"/>
          </a:xfrm>
          <a:prstGeom prst="rect">
            <a:avLst/>
          </a:prstGeom>
        </p:spPr>
      </p:pic>
      <p:sp>
        <p:nvSpPr>
          <p:cNvPr id="8" name="Picture Placeholder 3">
            <a:extLst>
              <a:ext uri="{FF2B5EF4-FFF2-40B4-BE49-F238E27FC236}">
                <a16:creationId xmlns:a16="http://schemas.microsoft.com/office/drawing/2014/main" id="{7D5A90F7-5FDF-EA45-B744-518116FA8147}"/>
              </a:ext>
            </a:extLst>
          </p:cNvPr>
          <p:cNvSpPr>
            <a:spLocks noGrp="1"/>
          </p:cNvSpPr>
          <p:nvPr>
            <p:ph type="pic" sz="quarter" idx="15" hasCustomPrompt="1"/>
          </p:nvPr>
        </p:nvSpPr>
        <p:spPr>
          <a:xfrm>
            <a:off x="0" y="0"/>
            <a:ext cx="12192000" cy="6858000"/>
          </a:xfrm>
          <a:prstGeom prst="rect">
            <a:avLst/>
          </a:prstGeom>
        </p:spPr>
        <p:txBody>
          <a:bodyPr anchor="b"/>
          <a:lstStyle>
            <a:lvl1pPr algn="r">
              <a:defRPr sz="1200">
                <a:solidFill>
                  <a:schemeClr val="tx2"/>
                </a:solidFill>
              </a:defRPr>
            </a:lvl1pPr>
          </a:lstStyle>
          <a:p>
            <a:r>
              <a:rPr lang="nl-NL"/>
              <a:t>Click on the icon  to insert an image &gt; Right Click &gt; Send to Back</a:t>
            </a:r>
            <a:endParaRPr lang="nl-NL" dirty="0"/>
          </a:p>
        </p:txBody>
      </p:sp>
    </p:spTree>
    <p:extLst>
      <p:ext uri="{BB962C8B-B14F-4D97-AF65-F5344CB8AC3E}">
        <p14:creationId xmlns:p14="http://schemas.microsoft.com/office/powerpoint/2010/main" val="11381976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ver - Image-led SAMPLE">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48C3BF2C-72FA-4B1D-BCF0-EFC2A446BF1E}"/>
              </a:ext>
            </a:extLst>
          </p:cNvPr>
          <p:cNvPicPr>
            <a:picLocks noChangeAspect="1"/>
          </p:cNvPicPr>
          <p:nvPr userDrawn="1"/>
        </p:nvPicPr>
        <p:blipFill>
          <a:blip r:embed="rId2"/>
          <a:srcRect/>
          <a:stretch/>
        </p:blipFill>
        <p:spPr>
          <a:xfrm>
            <a:off x="0" y="0"/>
            <a:ext cx="12192000" cy="6858000"/>
          </a:xfrm>
          <a:prstGeom prst="rect">
            <a:avLst/>
          </a:prstGeom>
        </p:spPr>
      </p:pic>
      <p:sp>
        <p:nvSpPr>
          <p:cNvPr id="16" name="Rectangle 15">
            <a:extLst>
              <a:ext uri="{FF2B5EF4-FFF2-40B4-BE49-F238E27FC236}">
                <a16:creationId xmlns:a16="http://schemas.microsoft.com/office/drawing/2014/main" id="{09274F1A-9C10-417E-9AEE-4F143E201AEC}"/>
              </a:ext>
            </a:extLst>
          </p:cNvPr>
          <p:cNvSpPr/>
          <p:nvPr userDrawn="1"/>
        </p:nvSpPr>
        <p:spPr>
          <a:xfrm flipH="1">
            <a:off x="0" y="0"/>
            <a:ext cx="10020300" cy="6858000"/>
          </a:xfrm>
          <a:prstGeom prst="rect">
            <a:avLst/>
          </a:prstGeom>
          <a:gradFill>
            <a:gsLst>
              <a:gs pos="0">
                <a:schemeClr val="tx1">
                  <a:alpha val="80000"/>
                </a:schemeClr>
              </a:gs>
              <a:gs pos="100000">
                <a:schemeClr val="tx1">
                  <a:alpha val="0"/>
                </a:schemeClr>
              </a:gs>
            </a:gsLst>
            <a:lin ang="10800000" scaled="0"/>
          </a:gradFill>
          <a:ln w="1905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dirty="0"/>
          </a:p>
        </p:txBody>
      </p:sp>
      <p:sp>
        <p:nvSpPr>
          <p:cNvPr id="2" name="Title 1">
            <a:extLst>
              <a:ext uri="{FF2B5EF4-FFF2-40B4-BE49-F238E27FC236}">
                <a16:creationId xmlns:a16="http://schemas.microsoft.com/office/drawing/2014/main" id="{C8EA2F65-C185-447C-ACCA-99B8A1EB9242}"/>
              </a:ext>
            </a:extLst>
          </p:cNvPr>
          <p:cNvSpPr>
            <a:spLocks noGrp="1"/>
          </p:cNvSpPr>
          <p:nvPr>
            <p:ph type="title" hasCustomPrompt="1"/>
          </p:nvPr>
        </p:nvSpPr>
        <p:spPr>
          <a:xfrm>
            <a:off x="457200" y="2971801"/>
            <a:ext cx="4572000" cy="1371599"/>
          </a:xfrm>
        </p:spPr>
        <p:txBody>
          <a:bodyPr>
            <a:normAutofit/>
          </a:bodyPr>
          <a:lstStyle>
            <a:lvl1pPr>
              <a:defRPr sz="4200">
                <a:solidFill>
                  <a:schemeClr val="bg1"/>
                </a:solidFill>
              </a:defRPr>
            </a:lvl1pPr>
          </a:lstStyle>
          <a:p>
            <a:r>
              <a:rPr lang="nl-NL"/>
              <a:t>Image-led cover title</a:t>
            </a:r>
            <a:endParaRPr lang="nl-NL" dirty="0"/>
          </a:p>
        </p:txBody>
      </p:sp>
      <p:sp>
        <p:nvSpPr>
          <p:cNvPr id="10" name="Text Placeholder 16">
            <a:extLst>
              <a:ext uri="{FF2B5EF4-FFF2-40B4-BE49-F238E27FC236}">
                <a16:creationId xmlns:a16="http://schemas.microsoft.com/office/drawing/2014/main" id="{48109ABF-016F-4E47-9261-744ED08100E4}"/>
              </a:ext>
            </a:extLst>
          </p:cNvPr>
          <p:cNvSpPr>
            <a:spLocks noGrp="1"/>
          </p:cNvSpPr>
          <p:nvPr>
            <p:ph type="body" sz="quarter" idx="13" hasCustomPrompt="1"/>
          </p:nvPr>
        </p:nvSpPr>
        <p:spPr>
          <a:xfrm>
            <a:off x="457200" y="4814455"/>
            <a:ext cx="4572000" cy="228600"/>
          </a:xfrm>
          <a:prstGeom prst="rect">
            <a:avLst/>
          </a:prstGeom>
        </p:spPr>
        <p:txBody>
          <a:bodyPr lIns="0" tIns="0" rIns="0" bIns="0"/>
          <a:lstStyle>
            <a:lvl1pPr>
              <a:spcBef>
                <a:spcPts val="600"/>
              </a:spcBef>
              <a:spcAft>
                <a:spcPts val="1200"/>
              </a:spcAft>
              <a:defRPr sz="2100" b="1">
                <a:solidFill>
                  <a:schemeClr val="accent1"/>
                </a:solidFill>
              </a:defRPr>
            </a:lvl1pPr>
          </a:lstStyle>
          <a:p>
            <a:pPr lvl="0"/>
            <a:r>
              <a:rPr lang="nl-NL"/>
              <a:t>Presentation Subtitle </a:t>
            </a:r>
            <a:endParaRPr lang="nl-NL" dirty="0"/>
          </a:p>
        </p:txBody>
      </p:sp>
      <p:sp>
        <p:nvSpPr>
          <p:cNvPr id="11" name="Text Placeholder 16">
            <a:extLst>
              <a:ext uri="{FF2B5EF4-FFF2-40B4-BE49-F238E27FC236}">
                <a16:creationId xmlns:a16="http://schemas.microsoft.com/office/drawing/2014/main" id="{A670293C-AB2F-4468-BF52-B377EE380E98}"/>
              </a:ext>
            </a:extLst>
          </p:cNvPr>
          <p:cNvSpPr>
            <a:spLocks noGrp="1"/>
          </p:cNvSpPr>
          <p:nvPr>
            <p:ph type="body" sz="quarter" idx="14" hasCustomPrompt="1"/>
          </p:nvPr>
        </p:nvSpPr>
        <p:spPr>
          <a:xfrm>
            <a:off x="457200" y="5257800"/>
            <a:ext cx="4572000" cy="228600"/>
          </a:xfrm>
          <a:prstGeom prst="rect">
            <a:avLst/>
          </a:prstGeom>
        </p:spPr>
        <p:txBody>
          <a:bodyPr lIns="0" tIns="0" rIns="0" bIns="0"/>
          <a:lstStyle>
            <a:lvl1pPr>
              <a:spcBef>
                <a:spcPts val="600"/>
              </a:spcBef>
              <a:spcAft>
                <a:spcPts val="1200"/>
              </a:spcAft>
              <a:defRPr sz="1600" b="0">
                <a:solidFill>
                  <a:schemeClr val="bg1"/>
                </a:solidFill>
              </a:defRPr>
            </a:lvl1pPr>
          </a:lstStyle>
          <a:p>
            <a:pPr lvl="0"/>
            <a:r>
              <a:rPr lang="nl-NL"/>
              <a:t>Date</a:t>
            </a:r>
            <a:endParaRPr lang="nl-NL" dirty="0"/>
          </a:p>
        </p:txBody>
      </p:sp>
      <p:pic>
        <p:nvPicPr>
          <p:cNvPr id="18" name="Picture 17" descr="&#10;">
            <a:extLst>
              <a:ext uri="{FF2B5EF4-FFF2-40B4-BE49-F238E27FC236}">
                <a16:creationId xmlns:a16="http://schemas.microsoft.com/office/drawing/2014/main" id="{EED6591A-F311-4C34-A0A2-B699B96C02BA}"/>
              </a:ext>
            </a:extLst>
          </p:cNvPr>
          <p:cNvPicPr>
            <a:picLocks noChangeAspect="1"/>
          </p:cNvPicPr>
          <p:nvPr userDrawn="1"/>
        </p:nvPicPr>
        <p:blipFill>
          <a:blip r:embed="rId3"/>
          <a:stretch>
            <a:fillRect/>
          </a:stretch>
        </p:blipFill>
        <p:spPr>
          <a:xfrm>
            <a:off x="10236200" y="457201"/>
            <a:ext cx="1496045" cy="228600"/>
          </a:xfrm>
          <a:prstGeom prst="rect">
            <a:avLst/>
          </a:prstGeom>
        </p:spPr>
      </p:pic>
    </p:spTree>
    <p:extLst>
      <p:ext uri="{BB962C8B-B14F-4D97-AF65-F5344CB8AC3E}">
        <p14:creationId xmlns:p14="http://schemas.microsoft.com/office/powerpoint/2010/main" val="3137656560"/>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63" Type="http://schemas.openxmlformats.org/officeDocument/2006/relationships/slideLayout" Target="../slideLayouts/slideLayout63.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theme" Target="../theme/theme1.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Title Placeholder 14">
            <a:extLst>
              <a:ext uri="{FF2B5EF4-FFF2-40B4-BE49-F238E27FC236}">
                <a16:creationId xmlns:a16="http://schemas.microsoft.com/office/drawing/2014/main" id="{0A61E0FB-E446-42A1-AA26-CD4AB9F0BDCF}"/>
              </a:ext>
            </a:extLst>
          </p:cNvPr>
          <p:cNvSpPr>
            <a:spLocks noGrp="1"/>
          </p:cNvSpPr>
          <p:nvPr>
            <p:ph type="title"/>
          </p:nvPr>
        </p:nvSpPr>
        <p:spPr>
          <a:xfrm>
            <a:off x="457200" y="914400"/>
            <a:ext cx="11277600" cy="685799"/>
          </a:xfrm>
          <a:prstGeom prst="rect">
            <a:avLst/>
          </a:prstGeom>
        </p:spPr>
        <p:txBody>
          <a:bodyPr vert="horz" lIns="0" tIns="0" rIns="0" bIns="0" rtlCol="0" anchor="t">
            <a:normAutofit/>
          </a:bodyPr>
          <a:lstStyle/>
          <a:p>
            <a:r>
              <a:rPr lang="nl-NL"/>
              <a:t>Click to edit Master title style</a:t>
            </a:r>
            <a:endParaRPr lang="nl-NL" dirty="0"/>
          </a:p>
        </p:txBody>
      </p:sp>
      <p:sp>
        <p:nvSpPr>
          <p:cNvPr id="21" name="Date Placeholder 20">
            <a:extLst>
              <a:ext uri="{FF2B5EF4-FFF2-40B4-BE49-F238E27FC236}">
                <a16:creationId xmlns:a16="http://schemas.microsoft.com/office/drawing/2014/main" id="{2A818B3F-FA70-4642-BBE6-C9C0A3EEFACD}"/>
              </a:ext>
            </a:extLst>
          </p:cNvPr>
          <p:cNvSpPr>
            <a:spLocks noGrp="1"/>
          </p:cNvSpPr>
          <p:nvPr>
            <p:ph type="dt" sz="half" idx="2"/>
          </p:nvPr>
        </p:nvSpPr>
        <p:spPr>
          <a:xfrm>
            <a:off x="9067800" y="6446837"/>
            <a:ext cx="1714500" cy="365125"/>
          </a:xfrm>
          <a:prstGeom prst="rect">
            <a:avLst/>
          </a:prstGeom>
        </p:spPr>
        <p:txBody>
          <a:bodyPr vert="horz" lIns="0" tIns="0" rIns="0" bIns="0" rtlCol="0" anchor="ctr"/>
          <a:lstStyle>
            <a:lvl1pPr algn="r">
              <a:defRPr sz="900">
                <a:solidFill>
                  <a:schemeClr val="bg2"/>
                </a:solidFill>
              </a:defRPr>
            </a:lvl1pPr>
          </a:lstStyle>
          <a:p>
            <a:fld id="{F31E42D4-B472-4D33-8D3D-6F0C0E7887EA}" type="datetime3">
              <a:rPr lang="nl-NL" smtClean="0"/>
              <a:t>15/8/23</a:t>
            </a:fld>
            <a:endParaRPr lang="nl-NL" dirty="0"/>
          </a:p>
        </p:txBody>
      </p:sp>
      <p:sp>
        <p:nvSpPr>
          <p:cNvPr id="22" name="Footer Placeholder 21">
            <a:extLst>
              <a:ext uri="{FF2B5EF4-FFF2-40B4-BE49-F238E27FC236}">
                <a16:creationId xmlns:a16="http://schemas.microsoft.com/office/drawing/2014/main" id="{DFE304CC-95B9-4477-A957-A1369847F0D4}"/>
              </a:ext>
            </a:extLst>
          </p:cNvPr>
          <p:cNvSpPr>
            <a:spLocks noGrp="1"/>
          </p:cNvSpPr>
          <p:nvPr>
            <p:ph type="ftr" sz="quarter" idx="3"/>
          </p:nvPr>
        </p:nvSpPr>
        <p:spPr>
          <a:xfrm>
            <a:off x="457200" y="6446837"/>
            <a:ext cx="1676400" cy="365125"/>
          </a:xfrm>
          <a:prstGeom prst="rect">
            <a:avLst/>
          </a:prstGeom>
        </p:spPr>
        <p:txBody>
          <a:bodyPr vert="horz" lIns="0" tIns="0" rIns="0" bIns="0" rtlCol="0" anchor="ctr"/>
          <a:lstStyle>
            <a:lvl1pPr algn="l">
              <a:defRPr sz="900">
                <a:solidFill>
                  <a:schemeClr val="bg2"/>
                </a:solidFill>
              </a:defRPr>
            </a:lvl1pPr>
          </a:lstStyle>
          <a:p>
            <a:r>
              <a:rPr lang="nl-NL"/>
              <a:t>© Arcadis 2022</a:t>
            </a:r>
            <a:endParaRPr lang="nl-NL" dirty="0"/>
          </a:p>
        </p:txBody>
      </p:sp>
      <p:sp>
        <p:nvSpPr>
          <p:cNvPr id="23" name="Slide Number Placeholder 22">
            <a:extLst>
              <a:ext uri="{FF2B5EF4-FFF2-40B4-BE49-F238E27FC236}">
                <a16:creationId xmlns:a16="http://schemas.microsoft.com/office/drawing/2014/main" id="{FEC9380A-59AF-457B-814C-C3E6CB9A62D6}"/>
              </a:ext>
            </a:extLst>
          </p:cNvPr>
          <p:cNvSpPr>
            <a:spLocks noGrp="1"/>
          </p:cNvSpPr>
          <p:nvPr>
            <p:ph type="sldNum" sz="quarter" idx="4"/>
          </p:nvPr>
        </p:nvSpPr>
        <p:spPr>
          <a:xfrm>
            <a:off x="11010900" y="6446837"/>
            <a:ext cx="723900" cy="365125"/>
          </a:xfrm>
          <a:prstGeom prst="rect">
            <a:avLst/>
          </a:prstGeom>
        </p:spPr>
        <p:txBody>
          <a:bodyPr vert="horz" lIns="0" tIns="0" rIns="0" bIns="0" rtlCol="0" anchor="ctr"/>
          <a:lstStyle>
            <a:lvl1pPr algn="r">
              <a:defRPr sz="900">
                <a:solidFill>
                  <a:schemeClr val="accent1"/>
                </a:solidFill>
              </a:defRPr>
            </a:lvl1pPr>
          </a:lstStyle>
          <a:p>
            <a:fld id="{2FE63AA4-120D-435A-A130-F49443AF7CBF}" type="slidenum">
              <a:rPr lang="nl-NL" smtClean="0"/>
              <a:pPr/>
              <a:t>‹nr.›</a:t>
            </a:fld>
            <a:endParaRPr lang="nl-NL" dirty="0"/>
          </a:p>
        </p:txBody>
      </p:sp>
    </p:spTree>
    <p:extLst>
      <p:ext uri="{BB962C8B-B14F-4D97-AF65-F5344CB8AC3E}">
        <p14:creationId xmlns:p14="http://schemas.microsoft.com/office/powerpoint/2010/main" val="185446433"/>
      </p:ext>
    </p:extLst>
  </p:cSld>
  <p:clrMap bg1="lt1" tx1="dk1" bg2="lt2" tx2="dk2" accent1="accent1" accent2="accent2" accent3="accent3" accent4="accent4" accent5="accent5" accent6="accent6" hlink="hlink" folHlink="folHlink"/>
  <p:sldLayoutIdLst>
    <p:sldLayoutId id="2147483753" r:id="rId1"/>
    <p:sldLayoutId id="2147483754" r:id="rId2"/>
    <p:sldLayoutId id="2147483759" r:id="rId3"/>
    <p:sldLayoutId id="2147483760" r:id="rId4"/>
    <p:sldLayoutId id="2147483773" r:id="rId5"/>
    <p:sldLayoutId id="2147483774" r:id="rId6"/>
    <p:sldLayoutId id="2147483764" r:id="rId7"/>
    <p:sldLayoutId id="2147483819" r:id="rId8"/>
    <p:sldLayoutId id="2147483818" r:id="rId9"/>
    <p:sldLayoutId id="2147483768" r:id="rId10"/>
    <p:sldLayoutId id="2147483749" r:id="rId11"/>
    <p:sldLayoutId id="2147483792" r:id="rId12"/>
    <p:sldLayoutId id="2147483761" r:id="rId13"/>
    <p:sldLayoutId id="2147483762" r:id="rId14"/>
    <p:sldLayoutId id="2147483763" r:id="rId15"/>
    <p:sldLayoutId id="2147483755" r:id="rId16"/>
    <p:sldLayoutId id="2147483757" r:id="rId17"/>
    <p:sldLayoutId id="2147483758" r:id="rId18"/>
    <p:sldLayoutId id="2147483770" r:id="rId19"/>
    <p:sldLayoutId id="2147483771" r:id="rId20"/>
    <p:sldLayoutId id="2147483772" r:id="rId21"/>
    <p:sldLayoutId id="2147483777" r:id="rId22"/>
    <p:sldLayoutId id="2147483809" r:id="rId23"/>
    <p:sldLayoutId id="2147483744" r:id="rId24"/>
    <p:sldLayoutId id="2147483808" r:id="rId25"/>
    <p:sldLayoutId id="2147483778" r:id="rId26"/>
    <p:sldLayoutId id="2147483782" r:id="rId27"/>
    <p:sldLayoutId id="2147483779" r:id="rId28"/>
    <p:sldLayoutId id="2147483781" r:id="rId29"/>
    <p:sldLayoutId id="2147483783" r:id="rId30"/>
    <p:sldLayoutId id="2147483784" r:id="rId31"/>
    <p:sldLayoutId id="2147483785" r:id="rId32"/>
    <p:sldLayoutId id="2147483823" r:id="rId33"/>
    <p:sldLayoutId id="2147483825" r:id="rId34"/>
    <p:sldLayoutId id="2147483795" r:id="rId35"/>
    <p:sldLayoutId id="2147483821" r:id="rId36"/>
    <p:sldLayoutId id="2147483816" r:id="rId37"/>
    <p:sldLayoutId id="2147483822" r:id="rId38"/>
    <p:sldLayoutId id="2147483787" r:id="rId39"/>
    <p:sldLayoutId id="2147483789" r:id="rId40"/>
    <p:sldLayoutId id="2147483780" r:id="rId41"/>
    <p:sldLayoutId id="2147483794" r:id="rId42"/>
    <p:sldLayoutId id="2147483788" r:id="rId43"/>
    <p:sldLayoutId id="2147483796" r:id="rId44"/>
    <p:sldLayoutId id="2147483793" r:id="rId45"/>
    <p:sldLayoutId id="2147483813" r:id="rId46"/>
    <p:sldLayoutId id="2147483814" r:id="rId47"/>
    <p:sldLayoutId id="2147483815" r:id="rId48"/>
    <p:sldLayoutId id="2147483797" r:id="rId49"/>
    <p:sldLayoutId id="2147483811" r:id="rId50"/>
    <p:sldLayoutId id="2147483812" r:id="rId51"/>
    <p:sldLayoutId id="2147483810" r:id="rId52"/>
    <p:sldLayoutId id="2147483805" r:id="rId53"/>
    <p:sldLayoutId id="2147483804" r:id="rId54"/>
    <p:sldLayoutId id="2147483807" r:id="rId55"/>
    <p:sldLayoutId id="2147483806" r:id="rId56"/>
    <p:sldLayoutId id="2147483817" r:id="rId57"/>
    <p:sldLayoutId id="2147483799" r:id="rId58"/>
    <p:sldLayoutId id="2147483800" r:id="rId59"/>
    <p:sldLayoutId id="2147483801" r:id="rId60"/>
    <p:sldLayoutId id="2147483798" r:id="rId61"/>
    <p:sldLayoutId id="2147483803" r:id="rId62"/>
    <p:sldLayoutId id="2147483820" r:id="rId63"/>
  </p:sldLayoutIdLst>
  <p:hf hdr="0"/>
  <p:txStyles>
    <p:titleStyle>
      <a:lvl1pPr algn="l" defTabSz="986912" rtl="0" eaLnBrk="1" latinLnBrk="0" hangingPunct="1">
        <a:lnSpc>
          <a:spcPct val="90000"/>
        </a:lnSpc>
        <a:spcBef>
          <a:spcPct val="0"/>
        </a:spcBef>
        <a:buNone/>
        <a:defRPr sz="2800" b="1" kern="1200">
          <a:solidFill>
            <a:schemeClr val="accent1"/>
          </a:solidFill>
          <a:latin typeface="+mj-lt"/>
          <a:ea typeface="+mj-ea"/>
          <a:cs typeface="+mj-cs"/>
        </a:defRPr>
      </a:lvl1pPr>
    </p:titleStyle>
    <p:bodyStyle>
      <a:lvl1pPr marL="0" indent="0" algn="l" defTabSz="986912" rtl="0" eaLnBrk="1" latinLnBrk="0" hangingPunct="1">
        <a:lnSpc>
          <a:spcPct val="90000"/>
        </a:lnSpc>
        <a:spcBef>
          <a:spcPts val="300"/>
        </a:spcBef>
        <a:spcAft>
          <a:spcPts val="600"/>
        </a:spcAft>
        <a:buClr>
          <a:schemeClr val="accent1"/>
        </a:buClr>
        <a:buFont typeface="Arial" panose="020B0604020202020204" pitchFamily="34" charset="0"/>
        <a:buNone/>
        <a:defRPr lang="en-US" sz="1800" b="1" kern="1200" dirty="0" smtClean="0">
          <a:solidFill>
            <a:schemeClr val="accent1"/>
          </a:solidFill>
          <a:latin typeface="+mn-lt"/>
          <a:ea typeface="+mn-ea"/>
          <a:cs typeface="+mn-cs"/>
        </a:defRPr>
      </a:lvl1pPr>
      <a:lvl2pPr marL="270000" indent="-270000" algn="l" defTabSz="986912" rtl="0" eaLnBrk="1" latinLnBrk="0" hangingPunct="1">
        <a:lnSpc>
          <a:spcPct val="90000"/>
        </a:lnSpc>
        <a:spcBef>
          <a:spcPts val="600"/>
        </a:spcBef>
        <a:spcAft>
          <a:spcPts val="1200"/>
        </a:spcAft>
        <a:buClr>
          <a:schemeClr val="accent1"/>
        </a:buClr>
        <a:buFont typeface="Arial" panose="020B0604020202020204" pitchFamily="34" charset="0"/>
        <a:buChar char="•"/>
        <a:defRPr lang="en-US" sz="1400" kern="1200" dirty="0" smtClean="0">
          <a:solidFill>
            <a:schemeClr val="tx1"/>
          </a:solidFill>
          <a:latin typeface="+mn-lt"/>
          <a:ea typeface="+mn-ea"/>
          <a:cs typeface="+mn-cs"/>
        </a:defRPr>
      </a:lvl2pPr>
      <a:lvl3pPr marL="540000" indent="-270000" algn="l" defTabSz="986912" rtl="0" eaLnBrk="1" latinLnBrk="0" hangingPunct="1">
        <a:lnSpc>
          <a:spcPct val="90000"/>
        </a:lnSpc>
        <a:spcBef>
          <a:spcPts val="600"/>
        </a:spcBef>
        <a:spcAft>
          <a:spcPts val="1200"/>
        </a:spcAft>
        <a:buClr>
          <a:schemeClr val="accent1"/>
        </a:buClr>
        <a:buFont typeface="Arial" panose="020B0604020202020204" pitchFamily="34" charset="0"/>
        <a:buChar char="–"/>
        <a:defRPr lang="en-US" sz="1400" kern="1200" dirty="0" smtClean="0">
          <a:solidFill>
            <a:schemeClr val="tx1"/>
          </a:solidFill>
          <a:latin typeface="+mn-lt"/>
          <a:ea typeface="+mn-ea"/>
          <a:cs typeface="+mn-cs"/>
        </a:defRPr>
      </a:lvl3pPr>
      <a:lvl4pPr marL="809625" indent="-266700" algn="l" defTabSz="986912" rtl="0" eaLnBrk="1" latinLnBrk="0" hangingPunct="1">
        <a:lnSpc>
          <a:spcPct val="90000"/>
        </a:lnSpc>
        <a:spcBef>
          <a:spcPts val="600"/>
        </a:spcBef>
        <a:spcAft>
          <a:spcPts val="1200"/>
        </a:spcAft>
        <a:buClr>
          <a:schemeClr val="accent1"/>
        </a:buClr>
        <a:buFont typeface="Wingdings" panose="05000000000000000000" pitchFamily="2" charset="2"/>
        <a:buChar char="§"/>
        <a:tabLst>
          <a:tab pos="872115" algn="l"/>
        </a:tabLst>
        <a:defRPr lang="en-US" sz="1400" kern="1200" dirty="0">
          <a:solidFill>
            <a:schemeClr val="tx1"/>
          </a:solidFill>
          <a:latin typeface="+mn-lt"/>
          <a:ea typeface="+mn-ea"/>
          <a:cs typeface="+mn-cs"/>
        </a:defRPr>
      </a:lvl4pPr>
      <a:lvl5pPr marL="1076325" indent="-266700" algn="l" defTabSz="986912" rtl="0" eaLnBrk="1" latinLnBrk="0" hangingPunct="1">
        <a:lnSpc>
          <a:spcPct val="90000"/>
        </a:lnSpc>
        <a:spcBef>
          <a:spcPts val="600"/>
        </a:spcBef>
        <a:spcAft>
          <a:spcPts val="12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2714008" indent="-246728" algn="l" defTabSz="986912" rtl="0" eaLnBrk="1" latinLnBrk="0" hangingPunct="1">
        <a:lnSpc>
          <a:spcPct val="90000"/>
        </a:lnSpc>
        <a:spcBef>
          <a:spcPts val="540"/>
        </a:spcBef>
        <a:buFont typeface="Arial" panose="020B0604020202020204" pitchFamily="34" charset="0"/>
        <a:buChar char="•"/>
        <a:defRPr sz="1943" kern="1200">
          <a:solidFill>
            <a:schemeClr val="tx1"/>
          </a:solidFill>
          <a:latin typeface="+mn-lt"/>
          <a:ea typeface="+mn-ea"/>
          <a:cs typeface="+mn-cs"/>
        </a:defRPr>
      </a:lvl6pPr>
      <a:lvl7pPr marL="3207464" indent="-246728" algn="l" defTabSz="986912" rtl="0" eaLnBrk="1" latinLnBrk="0" hangingPunct="1">
        <a:lnSpc>
          <a:spcPct val="90000"/>
        </a:lnSpc>
        <a:spcBef>
          <a:spcPts val="540"/>
        </a:spcBef>
        <a:buFont typeface="Arial" panose="020B0604020202020204" pitchFamily="34" charset="0"/>
        <a:buChar char="•"/>
        <a:defRPr sz="1943" kern="1200">
          <a:solidFill>
            <a:schemeClr val="tx1"/>
          </a:solidFill>
          <a:latin typeface="+mn-lt"/>
          <a:ea typeface="+mn-ea"/>
          <a:cs typeface="+mn-cs"/>
        </a:defRPr>
      </a:lvl7pPr>
      <a:lvl8pPr marL="3700920" indent="-246728" algn="l" defTabSz="986912" rtl="0" eaLnBrk="1" latinLnBrk="0" hangingPunct="1">
        <a:lnSpc>
          <a:spcPct val="90000"/>
        </a:lnSpc>
        <a:spcBef>
          <a:spcPts val="540"/>
        </a:spcBef>
        <a:buFont typeface="Arial" panose="020B0604020202020204" pitchFamily="34" charset="0"/>
        <a:buChar char="•"/>
        <a:defRPr sz="1943" kern="1200">
          <a:solidFill>
            <a:schemeClr val="tx1"/>
          </a:solidFill>
          <a:latin typeface="+mn-lt"/>
          <a:ea typeface="+mn-ea"/>
          <a:cs typeface="+mn-cs"/>
        </a:defRPr>
      </a:lvl8pPr>
      <a:lvl9pPr marL="4194376" indent="-246728" algn="l" defTabSz="986912" rtl="0" eaLnBrk="1" latinLnBrk="0" hangingPunct="1">
        <a:lnSpc>
          <a:spcPct val="90000"/>
        </a:lnSpc>
        <a:spcBef>
          <a:spcPts val="540"/>
        </a:spcBef>
        <a:buFont typeface="Arial" panose="020B0604020202020204" pitchFamily="34" charset="0"/>
        <a:buChar char="•"/>
        <a:defRPr sz="1943" kern="1200">
          <a:solidFill>
            <a:schemeClr val="tx1"/>
          </a:solidFill>
          <a:latin typeface="+mn-lt"/>
          <a:ea typeface="+mn-ea"/>
          <a:cs typeface="+mn-cs"/>
        </a:defRPr>
      </a:lvl9pPr>
    </p:bodyStyle>
    <p:otherStyle>
      <a:defPPr>
        <a:defRPr lang="en-US"/>
      </a:defPPr>
      <a:lvl1pPr marL="0" algn="l" defTabSz="986912" rtl="0" eaLnBrk="1" latinLnBrk="0" hangingPunct="1">
        <a:defRPr sz="1943" kern="1200">
          <a:solidFill>
            <a:schemeClr val="tx1"/>
          </a:solidFill>
          <a:latin typeface="+mn-lt"/>
          <a:ea typeface="+mn-ea"/>
          <a:cs typeface="+mn-cs"/>
        </a:defRPr>
      </a:lvl1pPr>
      <a:lvl2pPr marL="493456" algn="l" defTabSz="986912" rtl="0" eaLnBrk="1" latinLnBrk="0" hangingPunct="1">
        <a:defRPr sz="1943" kern="1200">
          <a:solidFill>
            <a:schemeClr val="tx1"/>
          </a:solidFill>
          <a:latin typeface="+mn-lt"/>
          <a:ea typeface="+mn-ea"/>
          <a:cs typeface="+mn-cs"/>
        </a:defRPr>
      </a:lvl2pPr>
      <a:lvl3pPr marL="986912" algn="l" defTabSz="986912" rtl="0" eaLnBrk="1" latinLnBrk="0" hangingPunct="1">
        <a:defRPr sz="1943" kern="1200">
          <a:solidFill>
            <a:schemeClr val="tx1"/>
          </a:solidFill>
          <a:latin typeface="+mn-lt"/>
          <a:ea typeface="+mn-ea"/>
          <a:cs typeface="+mn-cs"/>
        </a:defRPr>
      </a:lvl3pPr>
      <a:lvl4pPr marL="1480368" algn="l" defTabSz="986912" rtl="0" eaLnBrk="1" latinLnBrk="0" hangingPunct="1">
        <a:defRPr sz="1943" kern="1200">
          <a:solidFill>
            <a:schemeClr val="tx1"/>
          </a:solidFill>
          <a:latin typeface="+mn-lt"/>
          <a:ea typeface="+mn-ea"/>
          <a:cs typeface="+mn-cs"/>
        </a:defRPr>
      </a:lvl4pPr>
      <a:lvl5pPr marL="1973824" algn="l" defTabSz="986912" rtl="0" eaLnBrk="1" latinLnBrk="0" hangingPunct="1">
        <a:defRPr sz="1943" kern="1200">
          <a:solidFill>
            <a:schemeClr val="tx1"/>
          </a:solidFill>
          <a:latin typeface="+mn-lt"/>
          <a:ea typeface="+mn-ea"/>
          <a:cs typeface="+mn-cs"/>
        </a:defRPr>
      </a:lvl5pPr>
      <a:lvl6pPr marL="2467280" algn="l" defTabSz="986912" rtl="0" eaLnBrk="1" latinLnBrk="0" hangingPunct="1">
        <a:defRPr sz="1943" kern="1200">
          <a:solidFill>
            <a:schemeClr val="tx1"/>
          </a:solidFill>
          <a:latin typeface="+mn-lt"/>
          <a:ea typeface="+mn-ea"/>
          <a:cs typeface="+mn-cs"/>
        </a:defRPr>
      </a:lvl6pPr>
      <a:lvl7pPr marL="2960736" algn="l" defTabSz="986912" rtl="0" eaLnBrk="1" latinLnBrk="0" hangingPunct="1">
        <a:defRPr sz="1943" kern="1200">
          <a:solidFill>
            <a:schemeClr val="tx1"/>
          </a:solidFill>
          <a:latin typeface="+mn-lt"/>
          <a:ea typeface="+mn-ea"/>
          <a:cs typeface="+mn-cs"/>
        </a:defRPr>
      </a:lvl7pPr>
      <a:lvl8pPr marL="3454192" algn="l" defTabSz="986912" rtl="0" eaLnBrk="1" latinLnBrk="0" hangingPunct="1">
        <a:defRPr sz="1943" kern="1200">
          <a:solidFill>
            <a:schemeClr val="tx1"/>
          </a:solidFill>
          <a:latin typeface="+mn-lt"/>
          <a:ea typeface="+mn-ea"/>
          <a:cs typeface="+mn-cs"/>
        </a:defRPr>
      </a:lvl8pPr>
      <a:lvl9pPr marL="3947648" algn="l" defTabSz="986912" rtl="0" eaLnBrk="1" latinLnBrk="0" hangingPunct="1">
        <a:defRPr sz="1943" kern="1200">
          <a:solidFill>
            <a:schemeClr val="tx1"/>
          </a:solidFill>
          <a:latin typeface="+mn-lt"/>
          <a:ea typeface="+mn-ea"/>
          <a:cs typeface="+mn-cs"/>
        </a:defRPr>
      </a:lvl9pPr>
    </p:otherStyle>
  </p:txStyles>
  <p:extLst>
    <p:ext uri="{27BBF7A9-308A-43DC-89C8-2F10F3537804}">
      <p15:sldGuideLst xmlns:p15="http://schemas.microsoft.com/office/powerpoint/2012/main">
        <p15:guide id="18" orient="horz" pos="288" userDrawn="1">
          <p15:clr>
            <a:srgbClr val="F26B43"/>
          </p15:clr>
        </p15:guide>
        <p15:guide id="19" pos="288" userDrawn="1">
          <p15:clr>
            <a:srgbClr val="F26B43"/>
          </p15:clr>
        </p15:guide>
        <p15:guide id="20" orient="horz" pos="576" userDrawn="1">
          <p15:clr>
            <a:srgbClr val="F26B43"/>
          </p15:clr>
        </p15:guide>
        <p15:guide id="21" orient="horz" pos="4032" userDrawn="1">
          <p15:clr>
            <a:srgbClr val="F26B43"/>
          </p15:clr>
        </p15:guide>
        <p15:guide id="23" orient="horz" pos="432" userDrawn="1">
          <p15:clr>
            <a:srgbClr val="5ACBF0"/>
          </p15:clr>
        </p15:guide>
        <p15:guide id="24" orient="horz" pos="720" userDrawn="1">
          <p15:clr>
            <a:srgbClr val="5ACBF0"/>
          </p15:clr>
        </p15:guide>
        <p15:guide id="25" orient="horz" pos="864" userDrawn="1">
          <p15:clr>
            <a:srgbClr val="5ACBF0"/>
          </p15:clr>
        </p15:guide>
        <p15:guide id="26" orient="horz" pos="1008" userDrawn="1">
          <p15:clr>
            <a:srgbClr val="5ACBF0"/>
          </p15:clr>
        </p15:guide>
        <p15:guide id="27" orient="horz" pos="1152" userDrawn="1">
          <p15:clr>
            <a:srgbClr val="5ACBF0"/>
          </p15:clr>
        </p15:guide>
        <p15:guide id="28" orient="horz" pos="1296" userDrawn="1">
          <p15:clr>
            <a:srgbClr val="5ACBF0"/>
          </p15:clr>
        </p15:guide>
        <p15:guide id="30" orient="horz" pos="1584" userDrawn="1">
          <p15:clr>
            <a:srgbClr val="5ACBF0"/>
          </p15:clr>
        </p15:guide>
        <p15:guide id="31" orient="horz" pos="1728" userDrawn="1">
          <p15:clr>
            <a:srgbClr val="5ACBF0"/>
          </p15:clr>
        </p15:guide>
        <p15:guide id="32" orient="horz" pos="1872" userDrawn="1">
          <p15:clr>
            <a:srgbClr val="5ACBF0"/>
          </p15:clr>
        </p15:guide>
        <p15:guide id="33" orient="horz" pos="2016" userDrawn="1">
          <p15:clr>
            <a:srgbClr val="5ACBF0"/>
          </p15:clr>
        </p15:guide>
        <p15:guide id="34" orient="horz" pos="2160" userDrawn="1">
          <p15:clr>
            <a:srgbClr val="5ACBF0"/>
          </p15:clr>
        </p15:guide>
        <p15:guide id="35" orient="horz" pos="2304" userDrawn="1">
          <p15:clr>
            <a:srgbClr val="5ACBF0"/>
          </p15:clr>
        </p15:guide>
        <p15:guide id="36" orient="horz" pos="2448" userDrawn="1">
          <p15:clr>
            <a:srgbClr val="5ACBF0"/>
          </p15:clr>
        </p15:guide>
        <p15:guide id="37" orient="horz" pos="2592" userDrawn="1">
          <p15:clr>
            <a:srgbClr val="5ACBF0"/>
          </p15:clr>
        </p15:guide>
        <p15:guide id="38" orient="horz" pos="2736" userDrawn="1">
          <p15:clr>
            <a:srgbClr val="5ACBF0"/>
          </p15:clr>
        </p15:guide>
        <p15:guide id="39" orient="horz" pos="2880" userDrawn="1">
          <p15:clr>
            <a:srgbClr val="5ACBF0"/>
          </p15:clr>
        </p15:guide>
        <p15:guide id="40" orient="horz" pos="3024" userDrawn="1">
          <p15:clr>
            <a:srgbClr val="5ACBF0"/>
          </p15:clr>
        </p15:guide>
        <p15:guide id="41" orient="horz" pos="3168" userDrawn="1">
          <p15:clr>
            <a:srgbClr val="5ACBF0"/>
          </p15:clr>
        </p15:guide>
        <p15:guide id="42" orient="horz" pos="3312" userDrawn="1">
          <p15:clr>
            <a:srgbClr val="5ACBF0"/>
          </p15:clr>
        </p15:guide>
        <p15:guide id="43" orient="horz" pos="3456" userDrawn="1">
          <p15:clr>
            <a:srgbClr val="5ACBF0"/>
          </p15:clr>
        </p15:guide>
        <p15:guide id="44" orient="horz" pos="3600" userDrawn="1">
          <p15:clr>
            <a:srgbClr val="5ACBF0"/>
          </p15:clr>
        </p15:guide>
        <p15:guide id="45" orient="horz" pos="3744" userDrawn="1">
          <p15:clr>
            <a:srgbClr val="5ACBF0"/>
          </p15:clr>
        </p15:guide>
        <p15:guide id="46" orient="horz" pos="3888" userDrawn="1">
          <p15:clr>
            <a:srgbClr val="5ACBF0"/>
          </p15:clr>
        </p15:guide>
        <p15:guide id="47" orient="horz" pos="4176" userDrawn="1">
          <p15:clr>
            <a:srgbClr val="5ACBF0"/>
          </p15:clr>
        </p15:guide>
        <p15:guide id="48" pos="744" userDrawn="1">
          <p15:clr>
            <a:srgbClr val="C35EA4"/>
          </p15:clr>
        </p15:guide>
        <p15:guide id="49" pos="888" userDrawn="1">
          <p15:clr>
            <a:srgbClr val="C35EA4"/>
          </p15:clr>
        </p15:guide>
        <p15:guide id="50" pos="1344" userDrawn="1">
          <p15:clr>
            <a:srgbClr val="C35EA4"/>
          </p15:clr>
        </p15:guide>
        <p15:guide id="51" pos="1488" userDrawn="1">
          <p15:clr>
            <a:srgbClr val="C35EA4"/>
          </p15:clr>
        </p15:guide>
        <p15:guide id="52" pos="1944" userDrawn="1">
          <p15:clr>
            <a:srgbClr val="C35EA4"/>
          </p15:clr>
        </p15:guide>
        <p15:guide id="53" pos="2088" userDrawn="1">
          <p15:clr>
            <a:srgbClr val="C35EA4"/>
          </p15:clr>
        </p15:guide>
        <p15:guide id="54" pos="2544" userDrawn="1">
          <p15:clr>
            <a:srgbClr val="C35EA4"/>
          </p15:clr>
        </p15:guide>
        <p15:guide id="55" pos="2688" userDrawn="1">
          <p15:clr>
            <a:srgbClr val="C35EA4"/>
          </p15:clr>
        </p15:guide>
        <p15:guide id="56" pos="3168" userDrawn="1">
          <p15:clr>
            <a:srgbClr val="C35EA4"/>
          </p15:clr>
        </p15:guide>
        <p15:guide id="57" pos="3312" userDrawn="1">
          <p15:clr>
            <a:srgbClr val="C35EA4"/>
          </p15:clr>
        </p15:guide>
        <p15:guide id="58" pos="3768" userDrawn="1">
          <p15:clr>
            <a:srgbClr val="F26B43"/>
          </p15:clr>
        </p15:guide>
        <p15:guide id="59" pos="3912" userDrawn="1">
          <p15:clr>
            <a:srgbClr val="F26B43"/>
          </p15:clr>
        </p15:guide>
        <p15:guide id="60" pos="4368" userDrawn="1">
          <p15:clr>
            <a:srgbClr val="C35EA4"/>
          </p15:clr>
        </p15:guide>
        <p15:guide id="61" pos="4512" userDrawn="1">
          <p15:clr>
            <a:srgbClr val="C35EA4"/>
          </p15:clr>
        </p15:guide>
        <p15:guide id="62" pos="4968" userDrawn="1">
          <p15:clr>
            <a:srgbClr val="C35EA4"/>
          </p15:clr>
        </p15:guide>
        <p15:guide id="63" pos="5112" userDrawn="1">
          <p15:clr>
            <a:srgbClr val="C35EA4"/>
          </p15:clr>
        </p15:guide>
        <p15:guide id="64" pos="5568" userDrawn="1">
          <p15:clr>
            <a:srgbClr val="C35EA4"/>
          </p15:clr>
        </p15:guide>
        <p15:guide id="65" pos="5712" userDrawn="1">
          <p15:clr>
            <a:srgbClr val="C35EA4"/>
          </p15:clr>
        </p15:guide>
        <p15:guide id="66" pos="6168" userDrawn="1">
          <p15:clr>
            <a:srgbClr val="C35EA4"/>
          </p15:clr>
        </p15:guide>
        <p15:guide id="67" pos="6312" userDrawn="1">
          <p15:clr>
            <a:srgbClr val="C35EA4"/>
          </p15:clr>
        </p15:guide>
        <p15:guide id="68" pos="6792" userDrawn="1">
          <p15:clr>
            <a:srgbClr val="C35EA4"/>
          </p15:clr>
        </p15:guide>
        <p15:guide id="69" pos="6936" userDrawn="1">
          <p15:clr>
            <a:srgbClr val="C35EA4"/>
          </p15:clr>
        </p15:guide>
        <p15:guide id="70" pos="7392" userDrawn="1">
          <p15:clr>
            <a:srgbClr val="F26B43"/>
          </p15:clr>
        </p15:guide>
        <p15:guide id="71" orient="horz" pos="144" userDrawn="1">
          <p15:clr>
            <a:srgbClr val="5ACBF0"/>
          </p15:clr>
        </p15:guide>
        <p15:guide id="72" orient="horz" pos="1434" userDrawn="1">
          <p15:clr>
            <a:srgbClr val="5ACBF0"/>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3.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3.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9.png"/><Relationship Id="rId1" Type="http://schemas.openxmlformats.org/officeDocument/2006/relationships/slideLayout" Target="../slideLayouts/slideLayout3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598E675E-A5C1-DE39-DB45-946E7B1C615D}"/>
              </a:ext>
            </a:extLst>
          </p:cNvPr>
          <p:cNvSpPr>
            <a:spLocks noGrp="1"/>
          </p:cNvSpPr>
          <p:nvPr>
            <p:ph type="title"/>
          </p:nvPr>
        </p:nvSpPr>
        <p:spPr/>
        <p:txBody>
          <a:bodyPr>
            <a:normAutofit fontScale="90000"/>
          </a:bodyPr>
          <a:lstStyle/>
          <a:p>
            <a:br>
              <a:rPr lang="nl-NL" dirty="0"/>
            </a:br>
            <a:r>
              <a:rPr lang="nl-NL" dirty="0"/>
              <a:t>Toelichting nieuwe functionaliteit </a:t>
            </a:r>
            <a:r>
              <a:rPr lang="nl-NL" dirty="0" err="1"/>
              <a:t>proevenverzamelingtool</a:t>
            </a:r>
            <a:r>
              <a:rPr lang="nl-NL" dirty="0"/>
              <a:t> versie 4.2n</a:t>
            </a:r>
          </a:p>
        </p:txBody>
      </p:sp>
      <p:sp>
        <p:nvSpPr>
          <p:cNvPr id="2" name="Tijdelijke aanduiding voor voettekst 1">
            <a:extLst>
              <a:ext uri="{FF2B5EF4-FFF2-40B4-BE49-F238E27FC236}">
                <a16:creationId xmlns:a16="http://schemas.microsoft.com/office/drawing/2014/main" id="{4F29B6EF-C687-4C13-5618-553FC64940C3}"/>
              </a:ext>
            </a:extLst>
          </p:cNvPr>
          <p:cNvSpPr>
            <a:spLocks noGrp="1"/>
          </p:cNvSpPr>
          <p:nvPr>
            <p:ph type="ftr" sz="quarter" idx="11"/>
          </p:nvPr>
        </p:nvSpPr>
        <p:spPr/>
        <p:txBody>
          <a:bodyPr/>
          <a:lstStyle/>
          <a:p>
            <a:r>
              <a:rPr lang="nl-NL"/>
              <a:t>© Arcadis 2022</a:t>
            </a:r>
            <a:endParaRPr lang="nl-NL" dirty="0"/>
          </a:p>
        </p:txBody>
      </p:sp>
      <p:sp>
        <p:nvSpPr>
          <p:cNvPr id="5" name="Tijdelijke aanduiding voor tekst 4">
            <a:extLst>
              <a:ext uri="{FF2B5EF4-FFF2-40B4-BE49-F238E27FC236}">
                <a16:creationId xmlns:a16="http://schemas.microsoft.com/office/drawing/2014/main" id="{E7F48C22-EF69-7732-E788-CCAE36967570}"/>
              </a:ext>
            </a:extLst>
          </p:cNvPr>
          <p:cNvSpPr>
            <a:spLocks noGrp="1"/>
          </p:cNvSpPr>
          <p:nvPr>
            <p:ph type="body" sz="quarter" idx="14"/>
          </p:nvPr>
        </p:nvSpPr>
        <p:spPr>
          <a:xfrm>
            <a:off x="457200" y="1988598"/>
            <a:ext cx="11277600" cy="4412202"/>
          </a:xfrm>
        </p:spPr>
        <p:txBody>
          <a:bodyPr/>
          <a:lstStyle/>
          <a:p>
            <a:r>
              <a:rPr lang="nl-NL" dirty="0"/>
              <a:t>De ondersteuning voor het vaststellen van ongedraineerde schuifsterkteparameters is verbeterd door:</a:t>
            </a:r>
          </a:p>
          <a:p>
            <a:pPr marL="285750" indent="-285750">
              <a:buFont typeface="Arial" panose="020B0604020202020204" pitchFamily="34" charset="0"/>
              <a:buChar char="•"/>
            </a:pPr>
            <a:r>
              <a:rPr lang="nl-NL" dirty="0"/>
              <a:t>Toevoeging afleiden </a:t>
            </a:r>
            <a:r>
              <a:rPr lang="nl-NL" dirty="0" err="1"/>
              <a:t>Su</a:t>
            </a:r>
            <a:r>
              <a:rPr lang="nl-NL" dirty="0"/>
              <a:t>-tabel</a:t>
            </a:r>
          </a:p>
          <a:p>
            <a:pPr marL="285750" indent="-285750">
              <a:buFont typeface="Arial" panose="020B0604020202020204" pitchFamily="34" charset="0"/>
              <a:buChar char="•"/>
            </a:pPr>
            <a:r>
              <a:rPr lang="nl-NL" dirty="0"/>
              <a:t>Afleiden </a:t>
            </a:r>
            <a:r>
              <a:rPr lang="nl-NL" dirty="0" err="1"/>
              <a:t>Shansepparameters</a:t>
            </a:r>
            <a:r>
              <a:rPr lang="nl-NL" dirty="0"/>
              <a:t>, S, m en POP</a:t>
            </a:r>
          </a:p>
          <a:p>
            <a:pPr marL="285750" indent="-285750">
              <a:buFont typeface="Arial" panose="020B0604020202020204" pitchFamily="34" charset="0"/>
              <a:buChar char="•"/>
            </a:pPr>
            <a:r>
              <a:rPr lang="nl-NL" dirty="0"/>
              <a:t>Toetsen </a:t>
            </a:r>
            <a:r>
              <a:rPr lang="nl-NL" dirty="0" err="1"/>
              <a:t>Shansepparameters</a:t>
            </a:r>
            <a:r>
              <a:rPr lang="nl-NL" dirty="0"/>
              <a:t> d.m.v. consistentiecheck aan </a:t>
            </a:r>
            <a:r>
              <a:rPr lang="nl-NL" dirty="0" err="1"/>
              <a:t>Su</a:t>
            </a:r>
            <a:r>
              <a:rPr lang="nl-NL" dirty="0"/>
              <a:t>-tabel </a:t>
            </a:r>
          </a:p>
          <a:p>
            <a:pPr marL="285750" indent="-285750">
              <a:buFont typeface="Arial" panose="020B0604020202020204" pitchFamily="34" charset="0"/>
              <a:buChar char="•"/>
            </a:pPr>
            <a:endParaRPr lang="nl-NL" dirty="0"/>
          </a:p>
          <a:p>
            <a:pPr marL="0" indent="0"/>
            <a:r>
              <a:rPr lang="nl-NL" dirty="0"/>
              <a:t>De ondersteuning voor probabilistische berekeningen is verbeterd door:</a:t>
            </a:r>
          </a:p>
          <a:p>
            <a:pPr marL="285750" indent="-285750">
              <a:buFont typeface="Arial" panose="020B0604020202020204" pitchFamily="34" charset="0"/>
              <a:buChar char="•"/>
            </a:pPr>
            <a:r>
              <a:rPr lang="nl-NL" dirty="0"/>
              <a:t>vaststellen van verwachtingswaarden en karakteristieke waarden voor alle sterkte parameters</a:t>
            </a:r>
          </a:p>
          <a:p>
            <a:pPr marL="285750" indent="-285750">
              <a:buFont typeface="Arial" panose="020B0604020202020204" pitchFamily="34" charset="0"/>
              <a:buChar char="•"/>
            </a:pPr>
            <a:r>
              <a:rPr lang="nl-NL" dirty="0"/>
              <a:t>vaststellen van variatiecoëfficiënt bij gebruik van </a:t>
            </a:r>
            <a:r>
              <a:rPr lang="nl-NL" dirty="0" err="1"/>
              <a:t>Su</a:t>
            </a:r>
            <a:r>
              <a:rPr lang="nl-NL" dirty="0"/>
              <a:t>-tabel </a:t>
            </a:r>
          </a:p>
          <a:p>
            <a:pPr marL="285750" indent="-285750">
              <a:buFont typeface="Arial" panose="020B0604020202020204" pitchFamily="34" charset="0"/>
              <a:buChar char="•"/>
            </a:pPr>
            <a:endParaRPr lang="nl-NL" dirty="0"/>
          </a:p>
          <a:p>
            <a:pPr marL="285750" indent="-285750">
              <a:buFontTx/>
              <a:buChar char="-"/>
            </a:pPr>
            <a:endParaRPr lang="nl-NL" dirty="0"/>
          </a:p>
        </p:txBody>
      </p:sp>
    </p:spTree>
    <p:extLst>
      <p:ext uri="{BB962C8B-B14F-4D97-AF65-F5344CB8AC3E}">
        <p14:creationId xmlns:p14="http://schemas.microsoft.com/office/powerpoint/2010/main" val="452396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598E675E-A5C1-DE39-DB45-946E7B1C615D}"/>
              </a:ext>
            </a:extLst>
          </p:cNvPr>
          <p:cNvSpPr>
            <a:spLocks noGrp="1"/>
          </p:cNvSpPr>
          <p:nvPr>
            <p:ph type="title"/>
          </p:nvPr>
        </p:nvSpPr>
        <p:spPr/>
        <p:txBody>
          <a:bodyPr>
            <a:normAutofit/>
          </a:bodyPr>
          <a:lstStyle/>
          <a:p>
            <a:r>
              <a:rPr lang="nl-NL" dirty="0"/>
              <a:t>Toevoeging afleiden </a:t>
            </a:r>
            <a:r>
              <a:rPr lang="nl-NL" dirty="0" err="1"/>
              <a:t>Su</a:t>
            </a:r>
            <a:r>
              <a:rPr lang="nl-NL" dirty="0"/>
              <a:t>-tabel</a:t>
            </a:r>
          </a:p>
        </p:txBody>
      </p:sp>
      <p:sp>
        <p:nvSpPr>
          <p:cNvPr id="2" name="Tijdelijke aanduiding voor voettekst 1">
            <a:extLst>
              <a:ext uri="{FF2B5EF4-FFF2-40B4-BE49-F238E27FC236}">
                <a16:creationId xmlns:a16="http://schemas.microsoft.com/office/drawing/2014/main" id="{4F29B6EF-C687-4C13-5618-553FC64940C3}"/>
              </a:ext>
            </a:extLst>
          </p:cNvPr>
          <p:cNvSpPr>
            <a:spLocks noGrp="1"/>
          </p:cNvSpPr>
          <p:nvPr>
            <p:ph type="ftr" sz="quarter" idx="11"/>
          </p:nvPr>
        </p:nvSpPr>
        <p:spPr/>
        <p:txBody>
          <a:bodyPr/>
          <a:lstStyle/>
          <a:p>
            <a:r>
              <a:rPr lang="nl-NL"/>
              <a:t>© Arcadis 2022</a:t>
            </a:r>
            <a:endParaRPr lang="nl-NL" dirty="0"/>
          </a:p>
        </p:txBody>
      </p:sp>
      <p:sp>
        <p:nvSpPr>
          <p:cNvPr id="5" name="Tijdelijke aanduiding voor tekst 4">
            <a:extLst>
              <a:ext uri="{FF2B5EF4-FFF2-40B4-BE49-F238E27FC236}">
                <a16:creationId xmlns:a16="http://schemas.microsoft.com/office/drawing/2014/main" id="{E7F48C22-EF69-7732-E788-CCAE36967570}"/>
              </a:ext>
            </a:extLst>
          </p:cNvPr>
          <p:cNvSpPr>
            <a:spLocks noGrp="1"/>
          </p:cNvSpPr>
          <p:nvPr>
            <p:ph type="body" sz="quarter" idx="14"/>
          </p:nvPr>
        </p:nvSpPr>
        <p:spPr>
          <a:xfrm>
            <a:off x="457200" y="1828768"/>
            <a:ext cx="5464205" cy="4572032"/>
          </a:xfrm>
        </p:spPr>
        <p:txBody>
          <a:bodyPr/>
          <a:lstStyle/>
          <a:p>
            <a:pPr marL="285750" indent="-285750">
              <a:buFont typeface="Arial" panose="020B0604020202020204" pitchFamily="34" charset="0"/>
              <a:buChar char="•"/>
            </a:pPr>
            <a:r>
              <a:rPr lang="nl-NL" dirty="0" err="1"/>
              <a:t>Ln</a:t>
            </a:r>
            <a:r>
              <a:rPr lang="nl-NL" dirty="0"/>
              <a:t>-fits op dataset met </a:t>
            </a:r>
            <a:r>
              <a:rPr lang="nl-NL" dirty="0" err="1"/>
              <a:t>Su-sigma_vc</a:t>
            </a:r>
            <a:r>
              <a:rPr lang="nl-NL" dirty="0"/>
              <a:t>’ voor bepalen verwachtings- en karakteristieke waarden </a:t>
            </a:r>
            <a:r>
              <a:rPr lang="nl-NL" dirty="0" err="1"/>
              <a:t>Su</a:t>
            </a:r>
            <a:r>
              <a:rPr lang="nl-NL" dirty="0"/>
              <a:t>-tabel </a:t>
            </a:r>
          </a:p>
          <a:p>
            <a:pPr marL="285750" indent="-285750">
              <a:buFont typeface="Arial" panose="020B0604020202020204" pitchFamily="34" charset="0"/>
              <a:buChar char="•"/>
            </a:pPr>
            <a:r>
              <a:rPr lang="nl-NL" dirty="0"/>
              <a:t>Fitten variatiecoëfficiënt op de karakteristieke ondergrens  voor toepassing bij probabilistische berekeningen</a:t>
            </a:r>
          </a:p>
          <a:p>
            <a:pPr marL="285750" indent="-285750">
              <a:buFontTx/>
              <a:buChar char="-"/>
            </a:pPr>
            <a:endParaRPr lang="nl-NL" dirty="0"/>
          </a:p>
          <a:p>
            <a:pPr marL="0" indent="0"/>
            <a:endParaRPr lang="nl-NL" dirty="0"/>
          </a:p>
          <a:p>
            <a:endParaRPr lang="nl-NL" dirty="0"/>
          </a:p>
        </p:txBody>
      </p:sp>
      <p:pic>
        <p:nvPicPr>
          <p:cNvPr id="9" name="Afbeelding 8">
            <a:extLst>
              <a:ext uri="{FF2B5EF4-FFF2-40B4-BE49-F238E27FC236}">
                <a16:creationId xmlns:a16="http://schemas.microsoft.com/office/drawing/2014/main" id="{B7E9CFEB-DA67-F8B6-8DCE-81C0A27AF587}"/>
              </a:ext>
            </a:extLst>
          </p:cNvPr>
          <p:cNvPicPr>
            <a:picLocks noChangeAspect="1"/>
          </p:cNvPicPr>
          <p:nvPr/>
        </p:nvPicPr>
        <p:blipFill rotWithShape="1">
          <a:blip r:embed="rId2"/>
          <a:srcRect t="15793" b="671"/>
          <a:stretch/>
        </p:blipFill>
        <p:spPr>
          <a:xfrm>
            <a:off x="6063449" y="1257299"/>
            <a:ext cx="6128551" cy="5317003"/>
          </a:xfrm>
          <a:prstGeom prst="rect">
            <a:avLst/>
          </a:prstGeom>
        </p:spPr>
      </p:pic>
      <p:pic>
        <p:nvPicPr>
          <p:cNvPr id="8" name="Afbeelding 7">
            <a:extLst>
              <a:ext uri="{FF2B5EF4-FFF2-40B4-BE49-F238E27FC236}">
                <a16:creationId xmlns:a16="http://schemas.microsoft.com/office/drawing/2014/main" id="{430EA7D3-D5DC-6D80-699D-F21003381F1B}"/>
              </a:ext>
            </a:extLst>
          </p:cNvPr>
          <p:cNvPicPr>
            <a:picLocks noChangeAspect="1"/>
          </p:cNvPicPr>
          <p:nvPr/>
        </p:nvPicPr>
        <p:blipFill>
          <a:blip r:embed="rId3"/>
          <a:stretch>
            <a:fillRect/>
          </a:stretch>
        </p:blipFill>
        <p:spPr>
          <a:xfrm>
            <a:off x="500774" y="3132318"/>
            <a:ext cx="5595226" cy="2944449"/>
          </a:xfrm>
          <a:prstGeom prst="rect">
            <a:avLst/>
          </a:prstGeom>
        </p:spPr>
      </p:pic>
    </p:spTree>
    <p:extLst>
      <p:ext uri="{BB962C8B-B14F-4D97-AF65-F5344CB8AC3E}">
        <p14:creationId xmlns:p14="http://schemas.microsoft.com/office/powerpoint/2010/main" val="27466162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598E675E-A5C1-DE39-DB45-946E7B1C615D}"/>
              </a:ext>
            </a:extLst>
          </p:cNvPr>
          <p:cNvSpPr>
            <a:spLocks noGrp="1"/>
          </p:cNvSpPr>
          <p:nvPr>
            <p:ph type="title"/>
          </p:nvPr>
        </p:nvSpPr>
        <p:spPr/>
        <p:txBody>
          <a:bodyPr>
            <a:normAutofit/>
          </a:bodyPr>
          <a:lstStyle/>
          <a:p>
            <a:r>
              <a:rPr lang="nl-NL" dirty="0"/>
              <a:t>Afleiden </a:t>
            </a:r>
            <a:r>
              <a:rPr lang="nl-NL" dirty="0" err="1"/>
              <a:t>Shansepparameters</a:t>
            </a:r>
            <a:r>
              <a:rPr lang="nl-NL" dirty="0"/>
              <a:t>, S en m</a:t>
            </a:r>
          </a:p>
        </p:txBody>
      </p:sp>
      <p:sp>
        <p:nvSpPr>
          <p:cNvPr id="2" name="Tijdelijke aanduiding voor voettekst 1">
            <a:extLst>
              <a:ext uri="{FF2B5EF4-FFF2-40B4-BE49-F238E27FC236}">
                <a16:creationId xmlns:a16="http://schemas.microsoft.com/office/drawing/2014/main" id="{4F29B6EF-C687-4C13-5618-553FC64940C3}"/>
              </a:ext>
            </a:extLst>
          </p:cNvPr>
          <p:cNvSpPr>
            <a:spLocks noGrp="1"/>
          </p:cNvSpPr>
          <p:nvPr>
            <p:ph type="ftr" sz="quarter" idx="11"/>
          </p:nvPr>
        </p:nvSpPr>
        <p:spPr/>
        <p:txBody>
          <a:bodyPr/>
          <a:lstStyle/>
          <a:p>
            <a:r>
              <a:rPr lang="nl-NL"/>
              <a:t>© Arcadis 2022</a:t>
            </a:r>
            <a:endParaRPr lang="nl-NL" dirty="0"/>
          </a:p>
        </p:txBody>
      </p:sp>
      <p:sp>
        <p:nvSpPr>
          <p:cNvPr id="5" name="Tijdelijke aanduiding voor tekst 4">
            <a:extLst>
              <a:ext uri="{FF2B5EF4-FFF2-40B4-BE49-F238E27FC236}">
                <a16:creationId xmlns:a16="http://schemas.microsoft.com/office/drawing/2014/main" id="{E7F48C22-EF69-7732-E788-CCAE36967570}"/>
              </a:ext>
            </a:extLst>
          </p:cNvPr>
          <p:cNvSpPr>
            <a:spLocks noGrp="1"/>
          </p:cNvSpPr>
          <p:nvPr>
            <p:ph type="body" sz="quarter" idx="14"/>
          </p:nvPr>
        </p:nvSpPr>
        <p:spPr>
          <a:xfrm>
            <a:off x="457200" y="1828768"/>
            <a:ext cx="5464205" cy="4572032"/>
          </a:xfrm>
        </p:spPr>
        <p:txBody>
          <a:bodyPr/>
          <a:lstStyle/>
          <a:p>
            <a:pPr marL="285750" indent="-285750">
              <a:buFont typeface="Arial" panose="020B0604020202020204" pitchFamily="34" charset="0"/>
              <a:buChar char="•"/>
            </a:pPr>
            <a:r>
              <a:rPr lang="nl-NL" dirty="0"/>
              <a:t>fitten verwachtings- en karakteristieke waarden ongedraineerde normaal geconsolideerde schuifsterkteratio S en sterktetoename exponent m</a:t>
            </a:r>
          </a:p>
          <a:p>
            <a:pPr marL="285750" indent="-285750">
              <a:buFont typeface="Arial" panose="020B0604020202020204" pitchFamily="34" charset="0"/>
              <a:buChar char="•"/>
            </a:pPr>
            <a:r>
              <a:rPr lang="nl-NL" dirty="0"/>
              <a:t>een eerste voorstel wordt berekend</a:t>
            </a:r>
          </a:p>
          <a:p>
            <a:endParaRPr lang="nl-NL" dirty="0"/>
          </a:p>
        </p:txBody>
      </p:sp>
      <p:pic>
        <p:nvPicPr>
          <p:cNvPr id="6" name="Afbeelding 5">
            <a:extLst>
              <a:ext uri="{FF2B5EF4-FFF2-40B4-BE49-F238E27FC236}">
                <a16:creationId xmlns:a16="http://schemas.microsoft.com/office/drawing/2014/main" id="{9533C398-8B76-3DAD-61B4-E7ED07FFF1F9}"/>
              </a:ext>
            </a:extLst>
          </p:cNvPr>
          <p:cNvPicPr>
            <a:picLocks noChangeAspect="1"/>
          </p:cNvPicPr>
          <p:nvPr/>
        </p:nvPicPr>
        <p:blipFill rotWithShape="1">
          <a:blip r:embed="rId2"/>
          <a:srcRect r="13920"/>
          <a:stretch/>
        </p:blipFill>
        <p:spPr>
          <a:xfrm>
            <a:off x="457199" y="3093851"/>
            <a:ext cx="5526119" cy="1442637"/>
          </a:xfrm>
          <a:prstGeom prst="rect">
            <a:avLst/>
          </a:prstGeom>
        </p:spPr>
      </p:pic>
      <p:pic>
        <p:nvPicPr>
          <p:cNvPr id="10" name="Afbeelding 9">
            <a:extLst>
              <a:ext uri="{FF2B5EF4-FFF2-40B4-BE49-F238E27FC236}">
                <a16:creationId xmlns:a16="http://schemas.microsoft.com/office/drawing/2014/main" id="{AB789415-8BA9-93BF-19FF-9D33D4355E12}"/>
              </a:ext>
            </a:extLst>
          </p:cNvPr>
          <p:cNvPicPr>
            <a:picLocks noChangeAspect="1"/>
          </p:cNvPicPr>
          <p:nvPr/>
        </p:nvPicPr>
        <p:blipFill>
          <a:blip r:embed="rId3"/>
          <a:stretch>
            <a:fillRect/>
          </a:stretch>
        </p:blipFill>
        <p:spPr>
          <a:xfrm>
            <a:off x="6283619" y="1464816"/>
            <a:ext cx="5811546" cy="5318571"/>
          </a:xfrm>
          <a:prstGeom prst="rect">
            <a:avLst/>
          </a:prstGeom>
        </p:spPr>
      </p:pic>
    </p:spTree>
    <p:extLst>
      <p:ext uri="{BB962C8B-B14F-4D97-AF65-F5344CB8AC3E}">
        <p14:creationId xmlns:p14="http://schemas.microsoft.com/office/powerpoint/2010/main" val="3101955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598E675E-A5C1-DE39-DB45-946E7B1C615D}"/>
              </a:ext>
            </a:extLst>
          </p:cNvPr>
          <p:cNvSpPr>
            <a:spLocks noGrp="1"/>
          </p:cNvSpPr>
          <p:nvPr>
            <p:ph type="title"/>
          </p:nvPr>
        </p:nvSpPr>
        <p:spPr/>
        <p:txBody>
          <a:bodyPr>
            <a:normAutofit fontScale="90000"/>
          </a:bodyPr>
          <a:lstStyle/>
          <a:p>
            <a:r>
              <a:rPr lang="nl-NL" dirty="0"/>
              <a:t>Toetsen </a:t>
            </a:r>
            <a:r>
              <a:rPr lang="nl-NL" dirty="0" err="1"/>
              <a:t>Shansepparameters</a:t>
            </a:r>
            <a:r>
              <a:rPr lang="nl-NL" dirty="0"/>
              <a:t> d.m.v. consistentiecheck aan </a:t>
            </a:r>
            <a:r>
              <a:rPr lang="nl-NL" dirty="0" err="1"/>
              <a:t>Su</a:t>
            </a:r>
            <a:r>
              <a:rPr lang="nl-NL" dirty="0"/>
              <a:t>-tabel </a:t>
            </a:r>
          </a:p>
        </p:txBody>
      </p:sp>
      <p:sp>
        <p:nvSpPr>
          <p:cNvPr id="2" name="Tijdelijke aanduiding voor voettekst 1">
            <a:extLst>
              <a:ext uri="{FF2B5EF4-FFF2-40B4-BE49-F238E27FC236}">
                <a16:creationId xmlns:a16="http://schemas.microsoft.com/office/drawing/2014/main" id="{4F29B6EF-C687-4C13-5618-553FC64940C3}"/>
              </a:ext>
            </a:extLst>
          </p:cNvPr>
          <p:cNvSpPr>
            <a:spLocks noGrp="1"/>
          </p:cNvSpPr>
          <p:nvPr>
            <p:ph type="ftr" sz="quarter" idx="11"/>
          </p:nvPr>
        </p:nvSpPr>
        <p:spPr/>
        <p:txBody>
          <a:bodyPr/>
          <a:lstStyle/>
          <a:p>
            <a:r>
              <a:rPr lang="nl-NL"/>
              <a:t>© Arcadis 2022</a:t>
            </a:r>
            <a:endParaRPr lang="nl-NL" dirty="0"/>
          </a:p>
        </p:txBody>
      </p:sp>
      <p:sp>
        <p:nvSpPr>
          <p:cNvPr id="5" name="Tijdelijke aanduiding voor tekst 4">
            <a:extLst>
              <a:ext uri="{FF2B5EF4-FFF2-40B4-BE49-F238E27FC236}">
                <a16:creationId xmlns:a16="http://schemas.microsoft.com/office/drawing/2014/main" id="{E7F48C22-EF69-7732-E788-CCAE36967570}"/>
              </a:ext>
            </a:extLst>
          </p:cNvPr>
          <p:cNvSpPr>
            <a:spLocks noGrp="1"/>
          </p:cNvSpPr>
          <p:nvPr>
            <p:ph type="body" sz="quarter" idx="14"/>
          </p:nvPr>
        </p:nvSpPr>
        <p:spPr>
          <a:xfrm>
            <a:off x="457200" y="1828768"/>
            <a:ext cx="5464205" cy="4572032"/>
          </a:xfrm>
        </p:spPr>
        <p:txBody>
          <a:bodyPr/>
          <a:lstStyle/>
          <a:p>
            <a:pPr marL="285750" indent="-285750">
              <a:buFont typeface="Arial" panose="020B0604020202020204" pitchFamily="34" charset="0"/>
              <a:buChar char="•"/>
            </a:pPr>
            <a:r>
              <a:rPr lang="nl-NL" dirty="0"/>
              <a:t>Toetsen gekozen verwachtings- en karakteristieke waarden ongedraineerde normaal geconsolideerde schuifsterkteratio S, sterktetoename exponent m en POP op de dataset in de </a:t>
            </a:r>
            <a:r>
              <a:rPr lang="nl-NL" dirty="0" err="1"/>
              <a:t>Su</a:t>
            </a:r>
            <a:r>
              <a:rPr lang="nl-NL" dirty="0"/>
              <a:t>-tabel</a:t>
            </a:r>
          </a:p>
          <a:p>
            <a:endParaRPr lang="nl-NL" dirty="0"/>
          </a:p>
        </p:txBody>
      </p:sp>
      <p:pic>
        <p:nvPicPr>
          <p:cNvPr id="6" name="Afbeelding 5">
            <a:extLst>
              <a:ext uri="{FF2B5EF4-FFF2-40B4-BE49-F238E27FC236}">
                <a16:creationId xmlns:a16="http://schemas.microsoft.com/office/drawing/2014/main" id="{9533C398-8B76-3DAD-61B4-E7ED07FFF1F9}"/>
              </a:ext>
            </a:extLst>
          </p:cNvPr>
          <p:cNvPicPr>
            <a:picLocks noChangeAspect="1"/>
          </p:cNvPicPr>
          <p:nvPr/>
        </p:nvPicPr>
        <p:blipFill rotWithShape="1">
          <a:blip r:embed="rId2"/>
          <a:srcRect r="13920"/>
          <a:stretch/>
        </p:blipFill>
        <p:spPr>
          <a:xfrm>
            <a:off x="457199" y="3067218"/>
            <a:ext cx="5526119" cy="1442637"/>
          </a:xfrm>
          <a:prstGeom prst="rect">
            <a:avLst/>
          </a:prstGeom>
        </p:spPr>
      </p:pic>
      <p:pic>
        <p:nvPicPr>
          <p:cNvPr id="7" name="Afbeelding 6">
            <a:extLst>
              <a:ext uri="{FF2B5EF4-FFF2-40B4-BE49-F238E27FC236}">
                <a16:creationId xmlns:a16="http://schemas.microsoft.com/office/drawing/2014/main" id="{BD26B6A1-551A-096B-B629-AE1E209C0C39}"/>
              </a:ext>
            </a:extLst>
          </p:cNvPr>
          <p:cNvPicPr>
            <a:picLocks noChangeAspect="1"/>
          </p:cNvPicPr>
          <p:nvPr/>
        </p:nvPicPr>
        <p:blipFill>
          <a:blip r:embed="rId3"/>
          <a:stretch>
            <a:fillRect/>
          </a:stretch>
        </p:blipFill>
        <p:spPr>
          <a:xfrm>
            <a:off x="6264736" y="1473693"/>
            <a:ext cx="5882673" cy="5370550"/>
          </a:xfrm>
          <a:prstGeom prst="rect">
            <a:avLst/>
          </a:prstGeom>
        </p:spPr>
      </p:pic>
    </p:spTree>
    <p:extLst>
      <p:ext uri="{BB962C8B-B14F-4D97-AF65-F5344CB8AC3E}">
        <p14:creationId xmlns:p14="http://schemas.microsoft.com/office/powerpoint/2010/main" val="411272521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EDBSDOCUMENTINFO" val="&lt;?xml version=&quot;1.0&quot; encoding=&quot;utf-16&quot;?&gt;&#10;&lt;documentinfo version=&quot;1.0&quot; projectname=&quot;Arcadis&quot; projectid=&quot;56a9c715-87b0-40fa-ac77-5a8497ed70ef&quot; pagemasterid=&quot;00000000-0000-0000-0000-000000000000&quot; documentid=&quot;22072549099140c1a3ecf62d7ef6fa76&quot; profileid=&quot;00000000-0000-0000-0000-000000000000&quot; culture=&quot;nl-NL&quot;&gt;&#10;  &lt;content&gt;&#10;    &lt;document sourcepath=&quot;\Presentation_External&quot; sourceid=&quot;e13d4c5c-7b02-41ad-8e52-0219ed6a9bb4&quot;&gt;&#10;      &lt;variables&gt;&#10;        &lt;SenderData&gt;&#10;          &lt;EmployeeId&gt;f34c3094-d113-4c92-a4e9-2ca1b6acdcbd&lt;/EmployeeId&gt;&#10;          &lt;LocationId&gt;92232ed4-ede8-46af-97fb-9514134d45f8&lt;/LocationId&gt;&#10;          &lt;SignerId&gt;f34c3094-d113-4c92-a4e9-2ca1b6acdcbd&lt;/SignerId&gt;&#10;          &lt;ContactId&gt;f34c3094-d113-4c92-a4e9-2ca1b6acdcbd&lt;/ContactId&gt;&#10;          &lt;DivisionId&gt;132b6ee4-019a-4efe-be53-954b811ea904&lt;/DivisionId&gt;&#10;          &lt;OrganizationId&gt;0ec47909-e87d-418c-98d3-cc633c254ff1&lt;/OrganizationId&gt;&#10;        &lt;/SenderData&gt;&#10;      &lt;/variables&gt;&#10;    &lt;/document&gt;&#10;  &lt;/content&gt;&#10;&lt;/documentinfo&gt;"/>
  <p:tag name="EDBSPATH" val="\Presentation_External"/>
</p:tagLst>
</file>

<file path=ppt/theme/theme1.xml><?xml version="1.0" encoding="utf-8"?>
<a:theme xmlns:a="http://schemas.openxmlformats.org/drawingml/2006/main" name="Arcadis Master w Kicker">
  <a:themeElements>
    <a:clrScheme name="Arcadis">
      <a:dk1>
        <a:srgbClr val="0C0808"/>
      </a:dk1>
      <a:lt1>
        <a:srgbClr val="FFFFFF"/>
      </a:lt1>
      <a:dk2>
        <a:srgbClr val="55575A"/>
      </a:dk2>
      <a:lt2>
        <a:srgbClr val="B3B3B3"/>
      </a:lt2>
      <a:accent1>
        <a:srgbClr val="E4610F"/>
      </a:accent1>
      <a:accent2>
        <a:srgbClr val="F2B087"/>
      </a:accent2>
      <a:accent3>
        <a:srgbClr val="9C266E"/>
      </a:accent3>
      <a:accent4>
        <a:srgbClr val="F1B434"/>
      </a:accent4>
      <a:accent5>
        <a:srgbClr val="007377"/>
      </a:accent5>
      <a:accent6>
        <a:srgbClr val="326295"/>
      </a:accent6>
      <a:hlink>
        <a:srgbClr val="E4610F"/>
      </a:hlink>
      <a:folHlink>
        <a:srgbClr val="F2B087"/>
      </a:folHlink>
    </a:clrScheme>
    <a:fontScheme name="ARCADI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w="19050" cmpd="sng">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6350" cmpd="sng">
          <a:solidFill>
            <a:schemeClr val="tx2"/>
          </a:solidFill>
          <a:headEnd type="none"/>
          <a:tailEnd type="none"/>
        </a:ln>
      </a:spPr>
      <a:bodyPr/>
      <a:lstStyle/>
      <a:style>
        <a:lnRef idx="2">
          <a:schemeClr val="accent1"/>
        </a:lnRef>
        <a:fillRef idx="0">
          <a:schemeClr val="accent1"/>
        </a:fillRef>
        <a:effectRef idx="1">
          <a:schemeClr val="accent1"/>
        </a:effectRef>
        <a:fontRef idx="minor">
          <a:schemeClr val="tx1"/>
        </a:fontRef>
      </a:style>
    </a:lnDef>
    <a:txDef>
      <a:spPr>
        <a:solidFill>
          <a:schemeClr val="bg1"/>
        </a:solidFill>
      </a:spPr>
      <a:bodyPr wrap="square" rtlCol="0">
        <a:spAutoFit/>
      </a:bodyPr>
      <a:lstStyle>
        <a:defPPr>
          <a:lnSpc>
            <a:spcPct val="90000"/>
          </a:lnSpc>
          <a:spcBef>
            <a:spcPts val="200"/>
          </a:spcBef>
          <a:spcAft>
            <a:spcPts val="400"/>
          </a:spcAft>
          <a:defRPr dirty="0" smtClean="0"/>
        </a:defPPr>
      </a:lstStyle>
    </a:txDef>
  </a:objectDefaults>
  <a:extraClrSchemeLst/>
  <a:extLst>
    <a:ext uri="{05A4C25C-085E-4340-85A3-A5531E510DB2}">
      <thm15:themeFamily xmlns:thm15="http://schemas.microsoft.com/office/thememl/2012/main" name="Blank.potx" id="{D91FC128-3164-4454-B83E-3D7812B86F38}" vid="{BDAFC58B-348F-4B40-B7FB-D44AFB234A6D}"/>
    </a:ext>
  </a:extLst>
</a:theme>
</file>

<file path=ppt/theme/theme2.xml><?xml version="1.0" encoding="utf-8"?>
<a:theme xmlns:a="http://schemas.openxmlformats.org/drawingml/2006/main" name="Office Theme">
  <a:themeElements>
    <a:clrScheme name="Arcadis2015">
      <a:dk1>
        <a:sysClr val="windowText" lastClr="000000"/>
      </a:dk1>
      <a:lt1>
        <a:sysClr val="window" lastClr="FFFFFF"/>
      </a:lt1>
      <a:dk2>
        <a:srgbClr val="55575A"/>
      </a:dk2>
      <a:lt2>
        <a:srgbClr val="B3B3B3"/>
      </a:lt2>
      <a:accent1>
        <a:srgbClr val="E4610F"/>
      </a:accent1>
      <a:accent2>
        <a:srgbClr val="00A9E4"/>
      </a:accent2>
      <a:accent3>
        <a:srgbClr val="E41F13"/>
      </a:accent3>
      <a:accent4>
        <a:srgbClr val="0DA642"/>
      </a:accent4>
      <a:accent5>
        <a:srgbClr val="F8DA40"/>
      </a:accent5>
      <a:accent6>
        <a:srgbClr val="C3D200"/>
      </a:accent6>
      <a:hlink>
        <a:srgbClr val="2E75B5"/>
      </a:hlink>
      <a:folHlink>
        <a:srgbClr val="6F3B55"/>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Arcadis2015">
      <a:dk1>
        <a:sysClr val="windowText" lastClr="000000"/>
      </a:dk1>
      <a:lt1>
        <a:sysClr val="window" lastClr="FFFFFF"/>
      </a:lt1>
      <a:dk2>
        <a:srgbClr val="55575A"/>
      </a:dk2>
      <a:lt2>
        <a:srgbClr val="B3B3B3"/>
      </a:lt2>
      <a:accent1>
        <a:srgbClr val="E4610F"/>
      </a:accent1>
      <a:accent2>
        <a:srgbClr val="00A9E4"/>
      </a:accent2>
      <a:accent3>
        <a:srgbClr val="E41F13"/>
      </a:accent3>
      <a:accent4>
        <a:srgbClr val="0DA642"/>
      </a:accent4>
      <a:accent5>
        <a:srgbClr val="F8DA40"/>
      </a:accent5>
      <a:accent6>
        <a:srgbClr val="C3D200"/>
      </a:accent6>
      <a:hlink>
        <a:srgbClr val="2E75B5"/>
      </a:hlink>
      <a:folHlink>
        <a:srgbClr val="6F3B55"/>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IconOverlay xmlns="http://schemas.microsoft.com/sharepoint/v4" xsi:nil="true"/>
    <TaxCatchAll xmlns="19b20457-ef6d-4c16-b4ae-0fba1d41c0d0" xsi:nil="true"/>
    <lcf76f155ced4ddcb4097134ff3c332f xmlns="eab23aea-3907-48e0-9031-f7184d71e63d">
      <Terms xmlns="http://schemas.microsoft.com/office/infopath/2007/PartnerControls"/>
    </lcf76f155ced4ddcb4097134ff3c332f>
    <SEbegeleiding xmlns="eab23aea-3907-48e0-9031-f7184d71e63d"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AF2E161EBD9CD40A63FE0AF014B2EA3" ma:contentTypeVersion="21" ma:contentTypeDescription="Create a new document." ma:contentTypeScope="" ma:versionID="c2e3f10c3f5f5bd60e28b33aefd5a93e">
  <xsd:schema xmlns:xsd="http://www.w3.org/2001/XMLSchema" xmlns:xs="http://www.w3.org/2001/XMLSchema" xmlns:p="http://schemas.microsoft.com/office/2006/metadata/properties" xmlns:ns1="http://schemas.microsoft.com/sharepoint/v3" xmlns:ns2="eab23aea-3907-48e0-9031-f7184d71e63d" xmlns:ns3="19b20457-ef6d-4c16-b4ae-0fba1d41c0d0" xmlns:ns4="http://schemas.microsoft.com/sharepoint/v4" targetNamespace="http://schemas.microsoft.com/office/2006/metadata/properties" ma:root="true" ma:fieldsID="ee3fb02c7d67e222e0bf1ac38e318df7" ns1:_="" ns2:_="" ns3:_="" ns4:_="">
    <xsd:import namespace="http://schemas.microsoft.com/sharepoint/v3"/>
    <xsd:import namespace="eab23aea-3907-48e0-9031-f7184d71e63d"/>
    <xsd:import namespace="19b20457-ef6d-4c16-b4ae-0fba1d41c0d0"/>
    <xsd:import namespace="http://schemas.microsoft.com/sharepoint/v4"/>
    <xsd:element name="properties">
      <xsd:complexType>
        <xsd:sequence>
          <xsd:element name="documentManagement">
            <xsd:complexType>
              <xsd:all>
                <xsd:element ref="ns2:MediaServiceMetadata" minOccurs="0"/>
                <xsd:element ref="ns2:MediaServiceFastMetadata" minOccurs="0"/>
                <xsd:element ref="ns2:SEbegeleiding"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3:SharedWithUsers" minOccurs="0"/>
                <xsd:element ref="ns3:SharedWithDetails" minOccurs="0"/>
                <xsd:element ref="ns2:MediaServiceAutoKeyPoints" minOccurs="0"/>
                <xsd:element ref="ns2:MediaServiceKeyPoints" minOccurs="0"/>
                <xsd:element ref="ns2:MediaServiceDateTaken" minOccurs="0"/>
                <xsd:element ref="ns2:MediaServiceLocation" minOccurs="0"/>
                <xsd:element ref="ns4:IconOverlay" minOccurs="0"/>
                <xsd:element ref="ns1:_vti_ItemDeclaredRecord" minOccurs="0"/>
                <xsd:element ref="ns1:_vti_ItemHoldRecordStatus" minOccurs="0"/>
                <xsd:element ref="ns2:MediaLengthInSecond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vti_ItemDeclaredRecord" ma:index="24" nillable="true" ma:displayName="Declared Record" ma:hidden="true" ma:internalName="_vti_ItemDeclaredRecord" ma:readOnly="true">
      <xsd:simpleType>
        <xsd:restriction base="dms:DateTime"/>
      </xsd:simpleType>
    </xsd:element>
    <xsd:element name="_vti_ItemHoldRecordStatus" ma:index="25" nillable="true" ma:displayName="Hold and Record Status" ma:decimals="0" ma:description="" ma:hidden="true" ma:indexed="true" ma:internalName="_vti_ItemHoldRecordStatu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eab23aea-3907-48e0-9031-f7184d71e63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SEbegeleiding" ma:index="10" nillable="true" ma:displayName="SE begeleiding" ma:format="Dropdown" ma:internalName="SEbegeleiding">
      <xsd:simpleType>
        <xsd:restriction base="dms:Text">
          <xsd:maxLength value="255"/>
        </xsd:restriction>
      </xsd:simpleType>
    </xsd:element>
    <xsd:element name="lcf76f155ced4ddcb4097134ff3c332f" ma:index="12" nillable="true" ma:taxonomy="true" ma:internalName="lcf76f155ced4ddcb4097134ff3c332f" ma:taxonomyFieldName="MediaServiceImageTags" ma:displayName="Image Tags" ma:readOnly="false" ma:fieldId="{5cf76f15-5ced-4ddc-b409-7134ff3c332f}" ma:taxonomyMulti="true" ma:sspId="8bd26fac-ce24-4072-85d1-35ce7de6b3a4" ma:termSetId="09814cd3-568e-fe90-9814-8d621ff8fb84" ma:anchorId="fba54fb3-c3e1-fe81-a776-ca4b69148c4d" ma:open="true" ma:isKeyword="false">
      <xsd:complexType>
        <xsd:sequence>
          <xsd:element ref="pc:Terms" minOccurs="0" maxOccurs="1"/>
        </xsd:sequence>
      </xsd:complex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element name="MediaServiceDateTaken" ma:index="21" nillable="true" ma:displayName="MediaServiceDateTaken" ma:hidden="true" ma:internalName="MediaServiceDateTaken" ma:readOnly="true">
      <xsd:simpleType>
        <xsd:restriction base="dms:Text"/>
      </xsd:simpleType>
    </xsd:element>
    <xsd:element name="MediaServiceLocation" ma:index="22" nillable="true" ma:displayName="Location" ma:internalName="MediaServiceLocation" ma:readOnly="true">
      <xsd:simpleType>
        <xsd:restriction base="dms:Text"/>
      </xsd:simpleType>
    </xsd:element>
    <xsd:element name="MediaLengthInSeconds" ma:index="26" nillable="true" ma:displayName="MediaLengthInSeconds" ma:hidden="true" ma:internalName="MediaLengthInSeconds" ma:readOnly="true">
      <xsd:simpleType>
        <xsd:restriction base="dms:Unknown"/>
      </xsd:simpleType>
    </xsd:element>
    <xsd:element name="MediaServiceObjectDetectorVersions" ma:index="27"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9b20457-ef6d-4c16-b4ae-0fba1d41c0d0" elementFormDefault="qualified">
    <xsd:import namespace="http://schemas.microsoft.com/office/2006/documentManagement/types"/>
    <xsd:import namespace="http://schemas.microsoft.com/office/infopath/2007/PartnerControls"/>
    <xsd:element name="TaxCatchAll" ma:index="13" nillable="true" ma:displayName="Taxonomy Catch All Column" ma:hidden="true" ma:list="{c78413e3-12ad-4935-8bb1-01a73877fd3c}" ma:internalName="TaxCatchAll" ma:showField="CatchAllData" ma:web="19b20457-ef6d-4c16-b4ae-0fba1d41c0d0">
      <xsd:complexType>
        <xsd:complexContent>
          <xsd:extension base="dms:MultiChoiceLookup">
            <xsd:sequence>
              <xsd:element name="Value" type="dms:Lookup" maxOccurs="unbounded" minOccurs="0" nillable="true"/>
            </xsd:sequence>
          </xsd:extension>
        </xsd:complexContent>
      </xsd:complexType>
    </xsd:element>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4" elementFormDefault="qualified">
    <xsd:import namespace="http://schemas.microsoft.com/office/2006/documentManagement/types"/>
    <xsd:import namespace="http://schemas.microsoft.com/office/infopath/2007/PartnerControls"/>
    <xsd:element name="IconOverlay" ma:index="23" nillable="true" ma:displayName="IconOverlay" ma:hidden="true" ma:internalName="IconOverlay">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1A26A4F-F5AF-48CE-B804-2330B744A85D}">
  <ds:schemaRefs>
    <ds:schemaRef ds:uri="http://schemas.microsoft.com/office/2006/documentManagement/types"/>
    <ds:schemaRef ds:uri="http://purl.org/dc/dcmitype/"/>
    <ds:schemaRef ds:uri="http://purl.org/dc/elements/1.1/"/>
    <ds:schemaRef ds:uri="http://schemas.microsoft.com/office/infopath/2007/PartnerControls"/>
    <ds:schemaRef ds:uri="http://www.w3.org/XML/1998/namespace"/>
    <ds:schemaRef ds:uri="16eeb4fc-6355-4a04-9e0d-250bd416983f"/>
    <ds:schemaRef ds:uri="http://schemas.openxmlformats.org/package/2006/metadata/core-properties"/>
    <ds:schemaRef ds:uri="http://schemas.microsoft.com/office/2006/metadata/properties"/>
    <ds:schemaRef ds:uri="http://purl.org/dc/terms/"/>
    <ds:schemaRef ds:uri="http://schemas.microsoft.com/sharepoint/v4"/>
    <ds:schemaRef ds:uri="19b20457-ef6d-4c16-b4ae-0fba1d41c0d0"/>
    <ds:schemaRef ds:uri="eab23aea-3907-48e0-9031-f7184d71e63d"/>
  </ds:schemaRefs>
</ds:datastoreItem>
</file>

<file path=customXml/itemProps2.xml><?xml version="1.0" encoding="utf-8"?>
<ds:datastoreItem xmlns:ds="http://schemas.openxmlformats.org/officeDocument/2006/customXml" ds:itemID="{4AD4B532-0017-4C7C-BFF8-FF9459B33F95}">
  <ds:schemaRefs>
    <ds:schemaRef ds:uri="http://schemas.microsoft.com/sharepoint/v3/contenttype/forms"/>
  </ds:schemaRefs>
</ds:datastoreItem>
</file>

<file path=customXml/itemProps3.xml><?xml version="1.0" encoding="utf-8"?>
<ds:datastoreItem xmlns:ds="http://schemas.openxmlformats.org/officeDocument/2006/customXml" ds:itemID="{2291BBF9-9004-477A-9133-F6EEBC3C593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eab23aea-3907-48e0-9031-f7184d71e63d"/>
    <ds:schemaRef ds:uri="19b20457-ef6d-4c16-b4ae-0fba1d41c0d0"/>
    <ds:schemaRef ds:uri="http://schemas.microsoft.com/sharepoint/v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blank</Template>
  <TotalTime>53</TotalTime>
  <Words>167</Words>
  <Application>Microsoft Office PowerPoint</Application>
  <PresentationFormat>Breedbeeld</PresentationFormat>
  <Paragraphs>22</Paragraphs>
  <Slides>4</Slides>
  <Notes>0</Notes>
  <HiddenSlides>0</HiddenSlides>
  <MMClips>0</MMClips>
  <ScaleCrop>false</ScaleCrop>
  <HeadingPairs>
    <vt:vector size="6" baseType="variant">
      <vt:variant>
        <vt:lpstr>Gebruikte lettertypen</vt:lpstr>
      </vt:variant>
      <vt:variant>
        <vt:i4>2</vt:i4>
      </vt:variant>
      <vt:variant>
        <vt:lpstr>Thema</vt:lpstr>
      </vt:variant>
      <vt:variant>
        <vt:i4>1</vt:i4>
      </vt:variant>
      <vt:variant>
        <vt:lpstr>Diatitels</vt:lpstr>
      </vt:variant>
      <vt:variant>
        <vt:i4>4</vt:i4>
      </vt:variant>
    </vt:vector>
  </HeadingPairs>
  <TitlesOfParts>
    <vt:vector size="7" baseType="lpstr">
      <vt:lpstr>Arial</vt:lpstr>
      <vt:lpstr>Wingdings</vt:lpstr>
      <vt:lpstr>Arcadis Master w Kicker</vt:lpstr>
      <vt:lpstr> Toelichting nieuwe functionaliteit proevenverzamelingtool versie 4.2n</vt:lpstr>
      <vt:lpstr>Toevoeging afleiden Su-tabel</vt:lpstr>
      <vt:lpstr>Afleiden Shansepparameters, S en m</vt:lpstr>
      <vt:lpstr>Toetsen Shansepparameters d.m.v. consistentiecheck aan Su-tabel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Kwakman, Leo</dc:creator>
  <cp:keywords/>
  <cp:lastModifiedBy>Thom Olsthoorn</cp:lastModifiedBy>
  <cp:revision>2</cp:revision>
  <dcterms:created xsi:type="dcterms:W3CDTF">2023-08-10T14:32:01Z</dcterms:created>
  <dcterms:modified xsi:type="dcterms:W3CDTF">2023-08-15T13:31:55Z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ediaServiceImageTags">
    <vt:lpwstr/>
  </property>
  <property fmtid="{D5CDD505-2E9C-101B-9397-08002B2CF9AE}" pid="3" name="ContentTypeId">
    <vt:lpwstr>0x0101007AF2E161EBD9CD40A63FE0AF014B2EA3</vt:lpwstr>
  </property>
</Properties>
</file>