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3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kapriya Krishnakumar" initials="KK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3"/>
    <p:restoredTop sz="94729"/>
  </p:normalViewPr>
  <p:slideViewPr>
    <p:cSldViewPr snapToGrid="0" snapToObjects="1">
      <p:cViewPr>
        <p:scale>
          <a:sx n="62" d="100"/>
          <a:sy n="62" d="100"/>
        </p:scale>
        <p:origin x="119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40D2AD-F0E7-AC4F-82A7-E812647B1B1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E896C8-CF2B-7849-837F-6750372F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7563"/>
            <a:ext cx="9144000" cy="2387600"/>
          </a:xfrm>
        </p:spPr>
        <p:txBody>
          <a:bodyPr/>
          <a:lstStyle/>
          <a:p>
            <a:r>
              <a:rPr lang="en-US" dirty="0" smtClean="0"/>
              <a:t>DBMS Final Project: Restaurant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9950"/>
            <a:ext cx="9144000" cy="2076450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/>
              <a:t>Team </a:t>
            </a:r>
            <a:r>
              <a:rPr lang="en-US" sz="6200" b="1" dirty="0" smtClean="0"/>
              <a:t>Members</a:t>
            </a:r>
          </a:p>
          <a:p>
            <a:r>
              <a:rPr lang="en-US" sz="6200" dirty="0" err="1" smtClean="0"/>
              <a:t>Kanakapriya</a:t>
            </a:r>
            <a:r>
              <a:rPr lang="en-US" sz="6200" dirty="0" smtClean="0"/>
              <a:t> </a:t>
            </a:r>
            <a:r>
              <a:rPr lang="en-US" sz="6200" dirty="0" err="1" smtClean="0"/>
              <a:t>Krishnakumar</a:t>
            </a:r>
            <a:endParaRPr lang="en-US" sz="6200" dirty="0" smtClean="0"/>
          </a:p>
          <a:p>
            <a:r>
              <a:rPr lang="en-US" sz="6200" dirty="0" err="1" smtClean="0"/>
              <a:t>Mehek</a:t>
            </a:r>
            <a:r>
              <a:rPr lang="en-US" sz="6200" dirty="0" smtClean="0"/>
              <a:t> Khan</a:t>
            </a:r>
            <a:r>
              <a:rPr lang="en-US" sz="6200" b="1" dirty="0" smtClean="0"/>
              <a:t> </a:t>
            </a:r>
          </a:p>
          <a:p>
            <a:r>
              <a:rPr lang="en-US" sz="6200" dirty="0" smtClean="0"/>
              <a:t>Rita </a:t>
            </a:r>
            <a:r>
              <a:rPr lang="en-US" sz="6200" dirty="0" err="1" smtClean="0"/>
              <a:t>Zaidan</a:t>
            </a:r>
            <a:endParaRPr lang="en-US" sz="6200" b="1" dirty="0" smtClean="0">
              <a:effectLst/>
            </a:endParaRPr>
          </a:p>
          <a:p>
            <a:r>
              <a:rPr lang="en-US" sz="6200" dirty="0" err="1"/>
              <a:t>Aanchal</a:t>
            </a:r>
            <a:r>
              <a:rPr lang="en-US" sz="6200" dirty="0"/>
              <a:t> </a:t>
            </a:r>
            <a:r>
              <a:rPr lang="en-US" sz="6200" dirty="0" err="1"/>
              <a:t>Narad</a:t>
            </a:r>
            <a:endParaRPr lang="en-US" sz="6200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4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0" y="238506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MAKES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8170" y="184785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Makes(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restaurantNo</a:t>
            </a:r>
            <a:r>
              <a:rPr lang="en-US" sz="2400" dirty="0" smtClean="0"/>
              <a:t> </a:t>
            </a:r>
            <a:r>
              <a:rPr lang="en-US" sz="2400" dirty="0"/>
              <a:t>NOT NULL CHAR(20),</a:t>
            </a:r>
            <a:endParaRPr lang="en-US" sz="2400" b="0" dirty="0" smtClean="0">
              <a:effectLst/>
            </a:endParaRPr>
          </a:p>
          <a:p>
            <a:r>
              <a:rPr lang="en-US" sz="2400" dirty="0" err="1"/>
              <a:t>i</a:t>
            </a:r>
            <a:r>
              <a:rPr lang="en-US" sz="2400" dirty="0" err="1" smtClean="0"/>
              <a:t>temNo</a:t>
            </a:r>
            <a:r>
              <a:rPr lang="en-US" sz="2400" dirty="0" smtClean="0"/>
              <a:t> </a:t>
            </a:r>
            <a:r>
              <a:rPr lang="en-US" sz="2400" dirty="0"/>
              <a:t>NOT NULL INTEGER,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PRIMARY KEY (</a:t>
            </a:r>
            <a:r>
              <a:rPr lang="en-US" sz="2400" dirty="0" err="1" smtClean="0"/>
              <a:t>restaurantNo</a:t>
            </a:r>
            <a:r>
              <a:rPr lang="en-US" sz="2400" dirty="0"/>
              <a:t>, </a:t>
            </a:r>
            <a:r>
              <a:rPr lang="en-US" sz="2400" dirty="0" err="1" smtClean="0"/>
              <a:t>itemNo</a:t>
            </a:r>
            <a:r>
              <a:rPr lang="en-US" sz="2400" dirty="0"/>
              <a:t>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itemNo</a:t>
            </a:r>
            <a:r>
              <a:rPr lang="en-US" sz="2400" dirty="0"/>
              <a:t>) REFERENCES Item(</a:t>
            </a:r>
            <a:r>
              <a:rPr lang="en-US" sz="2400" dirty="0" err="1"/>
              <a:t>item_no</a:t>
            </a:r>
            <a:r>
              <a:rPr lang="en-US" sz="2400" dirty="0"/>
              <a:t>) ON DELETE NO ACTION,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restaurantNo</a:t>
            </a:r>
            <a:r>
              <a:rPr lang="en-US" sz="2400" dirty="0"/>
              <a:t>) REFERENCES </a:t>
            </a:r>
            <a:r>
              <a:rPr lang="en-US" sz="2400" dirty="0" smtClean="0"/>
              <a:t>Restaurant(</a:t>
            </a:r>
            <a:r>
              <a:rPr lang="en-US" sz="2400" dirty="0" err="1" smtClean="0"/>
              <a:t>restaurant_no</a:t>
            </a:r>
            <a:r>
              <a:rPr lang="en-US" sz="2400" dirty="0"/>
              <a:t>) ON DELETE NO ACTION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);</a:t>
            </a:r>
            <a:endParaRPr lang="en-US" sz="2400" b="0" dirty="0" smtClean="0">
              <a:effectLst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70" y="1084740"/>
            <a:ext cx="2400300" cy="3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85" y="290669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ORDERS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93" y="1579852"/>
            <a:ext cx="8865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Orders(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item_no_o</a:t>
            </a:r>
            <a:r>
              <a:rPr lang="en-US" sz="2400" dirty="0" smtClean="0"/>
              <a:t> </a:t>
            </a:r>
            <a:r>
              <a:rPr lang="en-US" sz="2400" dirty="0"/>
              <a:t> NOT NULL INTEGER,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customer_no_o</a:t>
            </a:r>
            <a:r>
              <a:rPr lang="en-US" sz="2400" dirty="0" smtClean="0"/>
              <a:t> </a:t>
            </a:r>
            <a:r>
              <a:rPr lang="en-US" sz="2400" dirty="0"/>
              <a:t>NOT NULL CHAR(20),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PRIMARY KEY (</a:t>
            </a:r>
            <a:r>
              <a:rPr lang="en-US" sz="2400" dirty="0" err="1" smtClean="0"/>
              <a:t>customer_no_o</a:t>
            </a:r>
            <a:r>
              <a:rPr lang="en-US" sz="2400" dirty="0" smtClean="0"/>
              <a:t>, </a:t>
            </a:r>
            <a:r>
              <a:rPr lang="en-US" sz="2400" dirty="0" err="1" smtClean="0"/>
              <a:t>item_no_o</a:t>
            </a:r>
            <a:r>
              <a:rPr lang="en-US" sz="2400" dirty="0" smtClean="0"/>
              <a:t>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customer_no_o</a:t>
            </a:r>
            <a:r>
              <a:rPr lang="en-US" sz="2400" dirty="0" smtClean="0"/>
              <a:t>) </a:t>
            </a:r>
            <a:r>
              <a:rPr lang="en-US" sz="2400" dirty="0"/>
              <a:t>REFERENCES </a:t>
            </a:r>
            <a:r>
              <a:rPr lang="en-US" sz="2400" dirty="0" smtClean="0"/>
              <a:t>Customer(</a:t>
            </a:r>
            <a:r>
              <a:rPr lang="en-US" sz="2400" dirty="0" err="1" smtClean="0"/>
              <a:t>customer_no</a:t>
            </a:r>
            <a:r>
              <a:rPr lang="en-US" sz="2400" dirty="0" smtClean="0"/>
              <a:t>) </a:t>
            </a:r>
            <a:r>
              <a:rPr lang="en-US" sz="2400" dirty="0"/>
              <a:t>ON DELETE NO ACTION,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item_no_o</a:t>
            </a:r>
            <a:r>
              <a:rPr lang="en-US" sz="2400" dirty="0" smtClean="0"/>
              <a:t>) </a:t>
            </a:r>
            <a:r>
              <a:rPr lang="en-US" sz="2400" dirty="0"/>
              <a:t>REFERENCES Item(</a:t>
            </a:r>
            <a:r>
              <a:rPr lang="en-US" sz="2400" dirty="0" err="1"/>
              <a:t>item_no</a:t>
            </a:r>
            <a:r>
              <a:rPr lang="en-US" sz="2400" dirty="0"/>
              <a:t>) ON DELETE NO ACTION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);</a:t>
            </a:r>
            <a:endParaRPr lang="en-US" sz="2400" b="0" dirty="0" smtClean="0">
              <a:effectLst/>
            </a:endParaRPr>
          </a:p>
          <a:p>
            <a:r>
              <a:rPr lang="en-US" sz="2400" b="0" dirty="0" smtClean="0">
                <a:effectLst/>
              </a:rPr>
              <a:t/>
            </a:r>
            <a:br>
              <a:rPr lang="en-US" sz="2400" b="0" dirty="0" smtClean="0">
                <a:effectLst/>
              </a:rPr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83" y="1095341"/>
            <a:ext cx="2440215" cy="39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02" y="81344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PAYS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160" y="1525925"/>
            <a:ext cx="89500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Pays(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bill_no_no</a:t>
            </a:r>
            <a:r>
              <a:rPr lang="en-US" sz="2400" dirty="0" smtClean="0"/>
              <a:t> </a:t>
            </a:r>
            <a:r>
              <a:rPr lang="en-US" sz="2400" dirty="0"/>
              <a:t>INTEGER NOT NULL,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customer_no_no</a:t>
            </a:r>
            <a:r>
              <a:rPr lang="en-US" sz="2400" dirty="0" smtClean="0"/>
              <a:t> </a:t>
            </a:r>
            <a:r>
              <a:rPr lang="en-US" sz="2400" dirty="0"/>
              <a:t>CHAR(20) NOT NULL,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PRIMARY KEY (</a:t>
            </a:r>
            <a:r>
              <a:rPr lang="en-US" sz="2400" dirty="0" err="1" smtClean="0"/>
              <a:t>bill_no_no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customer_no_no</a:t>
            </a:r>
            <a:r>
              <a:rPr lang="en-US" sz="2400" dirty="0" smtClean="0"/>
              <a:t>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bill_no_no</a:t>
            </a:r>
            <a:r>
              <a:rPr lang="en-US" sz="2400" dirty="0" smtClean="0"/>
              <a:t>) </a:t>
            </a:r>
            <a:r>
              <a:rPr lang="en-US" sz="2400" dirty="0"/>
              <a:t>REFERENCES Bill(</a:t>
            </a:r>
            <a:r>
              <a:rPr lang="en-US" sz="2400" dirty="0" err="1"/>
              <a:t>bill_no</a:t>
            </a:r>
            <a:r>
              <a:rPr lang="en-US" sz="2400" dirty="0"/>
              <a:t>) ON DELETE CASCADE,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</a:t>
            </a:r>
            <a:r>
              <a:rPr lang="en-US" sz="2400" dirty="0" smtClean="0"/>
              <a:t>KEY(</a:t>
            </a:r>
            <a:r>
              <a:rPr lang="en-US" sz="2400" dirty="0" err="1" smtClean="0"/>
              <a:t>customer_no_no</a:t>
            </a:r>
            <a:r>
              <a:rPr lang="en-US" sz="2400" dirty="0" smtClean="0"/>
              <a:t>) </a:t>
            </a:r>
            <a:r>
              <a:rPr lang="en-US" sz="2400" dirty="0"/>
              <a:t>REFERENCES </a:t>
            </a:r>
            <a:r>
              <a:rPr lang="en-US" sz="2400" dirty="0" smtClean="0"/>
              <a:t>Customer(</a:t>
            </a:r>
            <a:r>
              <a:rPr lang="en-US" sz="2400" dirty="0" err="1" smtClean="0"/>
              <a:t>customer_no_no</a:t>
            </a:r>
            <a:r>
              <a:rPr lang="en-US" sz="2400" dirty="0" smtClean="0"/>
              <a:t>) </a:t>
            </a:r>
            <a:r>
              <a:rPr lang="en-US" sz="2400" dirty="0"/>
              <a:t>ON DELETE NO ACTION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);</a:t>
            </a:r>
            <a:endParaRPr lang="en-US" sz="2400" b="0" dirty="0" smtClean="0">
              <a:effectLst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66" y="1224178"/>
            <a:ext cx="2624872" cy="3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14706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DINES IN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74" y="1599550"/>
            <a:ext cx="9148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dirty="0" err="1"/>
              <a:t>Dines_In</a:t>
            </a:r>
            <a:r>
              <a:rPr lang="en-US" sz="2400" dirty="0"/>
              <a:t>(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customer_n</a:t>
            </a:r>
            <a:r>
              <a:rPr lang="en-US" sz="2400" dirty="0" smtClean="0"/>
              <a:t> </a:t>
            </a:r>
            <a:r>
              <a:rPr lang="en-US" sz="2400" dirty="0"/>
              <a:t>CHAR(20) NOT NULL,</a:t>
            </a:r>
            <a:endParaRPr lang="en-US" sz="2400" b="0" dirty="0" smtClean="0">
              <a:effectLst/>
            </a:endParaRPr>
          </a:p>
          <a:p>
            <a:r>
              <a:rPr lang="en-US" sz="2400" dirty="0" err="1" smtClean="0"/>
              <a:t>restaurant_n</a:t>
            </a:r>
            <a:r>
              <a:rPr lang="en-US" sz="2400" dirty="0" smtClean="0"/>
              <a:t> </a:t>
            </a:r>
            <a:r>
              <a:rPr lang="en-US" sz="2400" dirty="0"/>
              <a:t>CHAR(20) NOT NULL,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PRIMARY KEY (</a:t>
            </a:r>
            <a:r>
              <a:rPr lang="en-US" sz="2400" dirty="0" err="1" smtClean="0"/>
              <a:t>customer_n</a:t>
            </a:r>
            <a:r>
              <a:rPr lang="en-US" sz="2400" dirty="0" smtClean="0"/>
              <a:t>, </a:t>
            </a:r>
            <a:r>
              <a:rPr lang="en-US" sz="2400" dirty="0" err="1" smtClean="0"/>
              <a:t>restaurant_n</a:t>
            </a:r>
            <a:r>
              <a:rPr lang="en-US" sz="2400" dirty="0" smtClean="0"/>
              <a:t>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customer_n</a:t>
            </a:r>
            <a:r>
              <a:rPr lang="en-US" sz="2400" dirty="0" smtClean="0"/>
              <a:t>) </a:t>
            </a:r>
            <a:r>
              <a:rPr lang="en-US" sz="2400" dirty="0"/>
              <a:t>REFERENCES Customer(</a:t>
            </a:r>
            <a:r>
              <a:rPr lang="en-US" sz="2400" dirty="0" err="1"/>
              <a:t>customer_no</a:t>
            </a:r>
            <a:r>
              <a:rPr lang="en-US" sz="2400" dirty="0"/>
              <a:t>) ON DELETE NO ACTION, 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FOREIGN KEY (</a:t>
            </a:r>
            <a:r>
              <a:rPr lang="en-US" sz="2400" dirty="0" err="1" smtClean="0"/>
              <a:t>restaurant_n</a:t>
            </a:r>
            <a:r>
              <a:rPr lang="en-US" sz="2400" dirty="0" smtClean="0"/>
              <a:t>) </a:t>
            </a:r>
            <a:r>
              <a:rPr lang="en-US" sz="2400" dirty="0"/>
              <a:t>REFERENCES Restaurant(</a:t>
            </a:r>
            <a:r>
              <a:rPr lang="en-US" sz="2400" dirty="0" err="1"/>
              <a:t>restaurant_no</a:t>
            </a:r>
            <a:r>
              <a:rPr lang="en-US" sz="2400" dirty="0"/>
              <a:t>) ON DELETE NO ACTION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);</a:t>
            </a:r>
            <a:endParaRPr lang="en-US" sz="2400" b="0" dirty="0" smtClean="0">
              <a:effectLst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320" y="1599550"/>
            <a:ext cx="2864227" cy="31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21395"/>
            <a:ext cx="10058400" cy="1609344"/>
          </a:xfrm>
        </p:spPr>
        <p:txBody>
          <a:bodyPr/>
          <a:lstStyle/>
          <a:p>
            <a:r>
              <a:rPr lang="en-US" dirty="0" smtClean="0"/>
              <a:t>Example- how many customers dine   			in each restaurant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926" y="2407589"/>
            <a:ext cx="77516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restaurant_n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restaurant_n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Dines_In</a:t>
            </a:r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customer_n</a:t>
            </a:r>
            <a:r>
              <a:rPr lang="en-US" sz="2400" dirty="0" smtClean="0"/>
              <a:t> = ANY(SELECT </a:t>
            </a:r>
            <a:r>
              <a:rPr lang="en-US" sz="2400" dirty="0" err="1" smtClean="0"/>
              <a:t>customer_n</a:t>
            </a:r>
            <a:r>
              <a:rPr lang="en-US" sz="2400" dirty="0" smtClean="0"/>
              <a:t>                         		FROM Customer                        		  		WHERE </a:t>
            </a:r>
            <a:r>
              <a:rPr lang="en-US" sz="2400" dirty="0" err="1" smtClean="0"/>
              <a:t>customer_no</a:t>
            </a:r>
            <a:r>
              <a:rPr lang="en-US" sz="2400" dirty="0" smtClean="0"/>
              <a:t>&gt;5)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restaurant_n</a:t>
            </a:r>
            <a:endParaRPr lang="en-US" sz="2400" dirty="0" smtClean="0"/>
          </a:p>
          <a:p>
            <a:r>
              <a:rPr lang="en-US" sz="2400" dirty="0" smtClean="0"/>
              <a:t>Order by count(</a:t>
            </a:r>
            <a:r>
              <a:rPr lang="en-US" sz="2400" dirty="0" err="1" smtClean="0"/>
              <a:t>restaurant_n</a:t>
            </a:r>
            <a:r>
              <a:rPr lang="en-US" sz="2400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2451091"/>
            <a:ext cx="3898452" cy="2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721" y="81344"/>
            <a:ext cx="10058400" cy="1609344"/>
          </a:xfrm>
        </p:spPr>
        <p:txBody>
          <a:bodyPr/>
          <a:lstStyle/>
          <a:p>
            <a:r>
              <a:rPr lang="en-US" dirty="0" smtClean="0"/>
              <a:t>Example- what items were made		       in this restaurant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721" y="2189450"/>
            <a:ext cx="1309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SELECT I1.i_name</a:t>
            </a:r>
            <a:endParaRPr lang="en-US" sz="2400" dirty="0" smtClean="0"/>
          </a:p>
          <a:p>
            <a:r>
              <a:rPr lang="mr-IN" sz="2400" dirty="0" smtClean="0"/>
              <a:t>FROM </a:t>
            </a:r>
            <a:r>
              <a:rPr lang="mr-IN" sz="2400" dirty="0" err="1" smtClean="0"/>
              <a:t>Item</a:t>
            </a:r>
            <a:r>
              <a:rPr lang="mr-IN" sz="2400" dirty="0" smtClean="0"/>
              <a:t> I1</a:t>
            </a:r>
            <a:endParaRPr lang="en-US" sz="2400" dirty="0" smtClean="0"/>
          </a:p>
          <a:p>
            <a:r>
              <a:rPr lang="mr-IN" sz="2400" dirty="0" smtClean="0"/>
              <a:t>WHERE I1.item_no IN  (SELECT M1.itemNo                    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       </a:t>
            </a:r>
            <a:r>
              <a:rPr lang="mr-IN" sz="2400" dirty="0" smtClean="0"/>
              <a:t>FROM </a:t>
            </a:r>
            <a:r>
              <a:rPr lang="mr-IN" sz="2400" dirty="0" err="1" smtClean="0"/>
              <a:t>Makes</a:t>
            </a:r>
            <a:r>
              <a:rPr lang="mr-IN" sz="2400" dirty="0" smtClean="0"/>
              <a:t> M1                     </a:t>
            </a:r>
            <a:endParaRPr lang="en-US" sz="2400" dirty="0" smtClean="0"/>
          </a:p>
          <a:p>
            <a:r>
              <a:rPr lang="en-US" sz="2400" dirty="0" smtClean="0"/>
              <a:t>		       </a:t>
            </a:r>
            <a:r>
              <a:rPr lang="mr-IN" sz="2400" dirty="0" smtClean="0"/>
              <a:t>WHERE  M1.restaurantNo = '\'415-123-4567\''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       </a:t>
            </a:r>
            <a:r>
              <a:rPr lang="mr-IN" sz="2400" dirty="0" err="1" smtClean="0"/>
              <a:t>and</a:t>
            </a:r>
            <a:r>
              <a:rPr lang="en-US" sz="2400" dirty="0" smtClean="0"/>
              <a:t> </a:t>
            </a:r>
            <a:r>
              <a:rPr lang="mr-IN" sz="2400" dirty="0" smtClean="0"/>
              <a:t>M1.itemNo=I1.item_no);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90" y="2189450"/>
            <a:ext cx="2352261" cy="25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915" y="207541"/>
            <a:ext cx="10058400" cy="1609344"/>
          </a:xfrm>
        </p:spPr>
        <p:txBody>
          <a:bodyPr/>
          <a:lstStyle/>
          <a:p>
            <a:r>
              <a:rPr lang="en-US" dirty="0" smtClean="0"/>
              <a:t>Examples- what items are made at 			this restaurant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82" y="1690688"/>
            <a:ext cx="11135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I1.i_name</a:t>
            </a:r>
          </a:p>
          <a:p>
            <a:r>
              <a:rPr lang="en-US" sz="2400" dirty="0" smtClean="0"/>
              <a:t>FROM Item I1</a:t>
            </a:r>
          </a:p>
          <a:p>
            <a:r>
              <a:rPr lang="en-US" sz="2400" dirty="0" smtClean="0"/>
              <a:t>WHERE Exists (select *              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      FROM Makes M1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WHERE M1.restaurantNo = '\'415-222-4467\'' and M1.itemNo=I1.item_no);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04" y="4271905"/>
            <a:ext cx="2560555" cy="18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94" y="219265"/>
            <a:ext cx="10058400" cy="1609344"/>
          </a:xfrm>
        </p:spPr>
        <p:txBody>
          <a:bodyPr/>
          <a:lstStyle/>
          <a:p>
            <a:r>
              <a:rPr lang="en-US" dirty="0" smtClean="0"/>
              <a:t>Examples- Item numbers of bill 				amount over $60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399" y="2503774"/>
            <a:ext cx="10269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I1.item_no</a:t>
            </a:r>
          </a:p>
          <a:p>
            <a:r>
              <a:rPr lang="en-US" sz="2400" dirty="0" smtClean="0"/>
              <a:t>FROM Item I1</a:t>
            </a:r>
          </a:p>
          <a:p>
            <a:r>
              <a:rPr lang="en-US" sz="2400" dirty="0" smtClean="0"/>
              <a:t>WHERE Exists(SELECT 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FROM Bill B1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WHERE B1.amount&gt;60 and B1.item_no=I1.item_no);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370" y="1239408"/>
            <a:ext cx="1733987" cy="25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</a:t>
            </a:r>
          </a:p>
          <a:p>
            <a:r>
              <a:rPr lang="en-US" dirty="0" smtClean="0"/>
              <a:t>ITEM</a:t>
            </a:r>
          </a:p>
          <a:p>
            <a:r>
              <a:rPr lang="en-US" dirty="0" smtClean="0"/>
              <a:t>CUSTOMER</a:t>
            </a:r>
          </a:p>
          <a:p>
            <a:r>
              <a:rPr lang="en-US" dirty="0" smtClean="0"/>
              <a:t>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estaurant MAKES item</a:t>
            </a:r>
          </a:p>
          <a:p>
            <a:r>
              <a:rPr lang="en-US" dirty="0"/>
              <a:t>c</a:t>
            </a:r>
            <a:r>
              <a:rPr lang="en-US" dirty="0" smtClean="0"/>
              <a:t>ustomer DINES_IN restaurant</a:t>
            </a:r>
          </a:p>
          <a:p>
            <a:r>
              <a:rPr lang="en-US" dirty="0"/>
              <a:t>c</a:t>
            </a:r>
            <a:r>
              <a:rPr lang="en-US" dirty="0" smtClean="0"/>
              <a:t>ustomer ORDERS item</a:t>
            </a:r>
          </a:p>
          <a:p>
            <a:r>
              <a:rPr lang="en-US" dirty="0"/>
              <a:t>c</a:t>
            </a:r>
            <a:r>
              <a:rPr lang="en-US" dirty="0" smtClean="0"/>
              <a:t>ustomer PAYS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 descr="https://lh6.googleusercontent.com/z1R4u7KV56FM2BNvtWz5gPvGmzm3lSoN5_LdkdjR5e2i4Prwiiy_A9IorhRGzmW3_MXVGjfMkQvpUgs1sPUs-jbMcdIviu8tkjMOC09luWHFliQaodDpaB7GbSjWiZc_Z864du2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6" y="2093976"/>
            <a:ext cx="7716132" cy="433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Schemas</a:t>
            </a:r>
            <a:endParaRPr lang="en-US" dirty="0"/>
          </a:p>
        </p:txBody>
      </p:sp>
      <p:pic>
        <p:nvPicPr>
          <p:cNvPr id="2050" name="Picture 2" descr="https://lh6.googleusercontent.com/eBvgnCvJakCr3PHy0BMXbruqGrRIDXnFOSnb3JWTm1_hmh8JJWAo3QVduv-RoUhUA1sXPPB4eevr95fGLMWHS-k4k0D5dlMH_ua2I_we5HpnP2s_wVNM-0XQHs02PzCSNtEN7z9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23" y="1940070"/>
            <a:ext cx="6800850" cy="42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5" y="179832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Item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781" y="1789176"/>
            <a:ext cx="5493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Item (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item_no</a:t>
            </a:r>
            <a:r>
              <a:rPr lang="en-US" dirty="0"/>
              <a:t> INTEGER NOT NULL PRIMARY KEY,</a:t>
            </a:r>
            <a:endParaRPr lang="en-US" b="0" dirty="0" smtClean="0">
              <a:effectLst/>
            </a:endParaRPr>
          </a:p>
          <a:p>
            <a:r>
              <a:rPr lang="en-US" dirty="0"/>
              <a:t> quantity INTEGER NOT NULL,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i_name</a:t>
            </a:r>
            <a:r>
              <a:rPr lang="en-US" dirty="0"/>
              <a:t> CHAR(20)  NOT NULL,</a:t>
            </a:r>
            <a:endParaRPr lang="en-US" b="0" dirty="0" smtClean="0">
              <a:effectLst/>
            </a:endParaRPr>
          </a:p>
          <a:p>
            <a:r>
              <a:rPr lang="en-US" dirty="0"/>
              <a:t> price integer  NOT NULL );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27" y="1115739"/>
            <a:ext cx="3632092" cy="37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2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13161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CUSTOMER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395" y="1822505"/>
            <a:ext cx="687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Customer(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customer_no</a:t>
            </a:r>
            <a:r>
              <a:rPr lang="en-US" dirty="0"/>
              <a:t> CHAR(20)   NOT NULL PRIMARY KEY,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c_name</a:t>
            </a:r>
            <a:r>
              <a:rPr lang="en-US" dirty="0"/>
              <a:t> CHAR(20)  NOT NULL,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contact_no</a:t>
            </a:r>
            <a:r>
              <a:rPr lang="en-US" dirty="0"/>
              <a:t> CHAR(20) NOT NULL ,</a:t>
            </a:r>
            <a:endParaRPr lang="en-US" b="0" dirty="0" smtClean="0">
              <a:effectLst/>
            </a:endParaRPr>
          </a:p>
          <a:p>
            <a:r>
              <a:rPr lang="en-US" dirty="0"/>
              <a:t> address VARCHAR(100) </a:t>
            </a:r>
            <a:endParaRPr lang="en-US" b="0" dirty="0" smtClean="0">
              <a:effectLst/>
            </a:endParaRPr>
          </a:p>
          <a:p>
            <a:r>
              <a:rPr lang="en-US" dirty="0"/>
              <a:t>);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95" y="901376"/>
            <a:ext cx="4762908" cy="37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0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1" y="361667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RESTAURANT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363" y="174959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Restaurant (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restaurant_no</a:t>
            </a:r>
            <a:r>
              <a:rPr lang="en-US" dirty="0"/>
              <a:t> CHAR(20) NOT NULL PRIMARY KEY,</a:t>
            </a:r>
            <a:endParaRPr lang="en-US" b="0" dirty="0" smtClean="0">
              <a:effectLst/>
            </a:endParaRPr>
          </a:p>
          <a:p>
            <a:r>
              <a:rPr lang="en-US" dirty="0"/>
              <a:t> </a:t>
            </a:r>
            <a:r>
              <a:rPr lang="en-US" dirty="0" err="1"/>
              <a:t>r_name</a:t>
            </a:r>
            <a:r>
              <a:rPr lang="en-US" dirty="0"/>
              <a:t> CHAR (30) NOT NULL,</a:t>
            </a:r>
            <a:endParaRPr lang="en-US" b="0" dirty="0" smtClean="0">
              <a:effectLst/>
            </a:endParaRPr>
          </a:p>
          <a:p>
            <a:r>
              <a:rPr lang="en-US" dirty="0"/>
              <a:t> location VARCHAR(100) NOT NULL</a:t>
            </a:r>
            <a:endParaRPr lang="en-US" b="0" dirty="0" smtClean="0">
              <a:effectLst/>
            </a:endParaRPr>
          </a:p>
          <a:p>
            <a:r>
              <a:rPr lang="en-US" dirty="0"/>
              <a:t>);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80" y="3075344"/>
            <a:ext cx="5926866" cy="14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3" y="264798"/>
            <a:ext cx="10058400" cy="1609344"/>
          </a:xfrm>
        </p:spPr>
        <p:txBody>
          <a:bodyPr/>
          <a:lstStyle/>
          <a:p>
            <a:r>
              <a:rPr lang="en-US" dirty="0" smtClean="0"/>
              <a:t>Create Table- BILL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175" y="1660814"/>
            <a:ext cx="8286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Bill(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 </a:t>
            </a:r>
            <a:r>
              <a:rPr lang="en-US" sz="2400" dirty="0" err="1"/>
              <a:t>bill_no</a:t>
            </a:r>
            <a:r>
              <a:rPr lang="en-US" sz="2400" dirty="0"/>
              <a:t> INTEGER NOT NULL PRIMARY KEY,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 amount DOUBLE NOT NULL,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 </a:t>
            </a:r>
            <a:r>
              <a:rPr lang="en-US" sz="2400" dirty="0" err="1"/>
              <a:t>customer_no</a:t>
            </a:r>
            <a:r>
              <a:rPr lang="en-US" sz="2400" dirty="0"/>
              <a:t> NOT NULL CHAR(20),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 </a:t>
            </a:r>
            <a:r>
              <a:rPr lang="en-US" sz="2400" dirty="0" err="1"/>
              <a:t>item_no</a:t>
            </a:r>
            <a:r>
              <a:rPr lang="en-US" sz="2400" dirty="0"/>
              <a:t> NOT NULL  INTEGER,</a:t>
            </a:r>
            <a:endParaRPr lang="en-US" sz="2400" b="0" dirty="0" smtClean="0">
              <a:effectLst/>
            </a:endParaRPr>
          </a:p>
          <a:p>
            <a:r>
              <a:rPr lang="en-US" sz="2400" b="0" dirty="0" smtClean="0">
                <a:effectLst/>
              </a:rPr>
              <a:t/>
            </a:r>
            <a:br>
              <a:rPr lang="en-US" sz="2400" b="0" dirty="0" smtClean="0">
                <a:effectLst/>
              </a:rPr>
            </a:br>
            <a:r>
              <a:rPr lang="en-US" sz="2400" dirty="0"/>
              <a:t> FOREIGN KEY (</a:t>
            </a:r>
            <a:r>
              <a:rPr lang="en-US" sz="2400" dirty="0" err="1"/>
              <a:t>item_no</a:t>
            </a:r>
            <a:r>
              <a:rPr lang="en-US" sz="2400" dirty="0"/>
              <a:t>) REFERENCES Item(</a:t>
            </a:r>
            <a:r>
              <a:rPr lang="en-US" sz="2400" dirty="0" err="1"/>
              <a:t>item_no</a:t>
            </a:r>
            <a:r>
              <a:rPr lang="en-US" sz="2400" dirty="0"/>
              <a:t>) ON DELETE NO ACTION,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 FOREIGN KEY (</a:t>
            </a:r>
            <a:r>
              <a:rPr lang="en-US" sz="2400" dirty="0" err="1"/>
              <a:t>customer_no</a:t>
            </a:r>
            <a:r>
              <a:rPr lang="en-US" sz="2400" dirty="0"/>
              <a:t>) REFERENCES Customer(</a:t>
            </a:r>
            <a:r>
              <a:rPr lang="en-US" sz="2400" dirty="0" err="1"/>
              <a:t>customer_no</a:t>
            </a:r>
            <a:r>
              <a:rPr lang="en-US" sz="2400" dirty="0"/>
              <a:t>) ON DELETE NO ACTION</a:t>
            </a:r>
            <a:endParaRPr lang="en-US" sz="2400" b="0" dirty="0" smtClean="0">
              <a:effectLst/>
            </a:endParaRPr>
          </a:p>
          <a:p>
            <a:r>
              <a:rPr lang="en-US" sz="2400" dirty="0"/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1107841"/>
            <a:ext cx="2933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169</TotalTime>
  <Words>296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DBMS Final Project: Restaurant</vt:lpstr>
      <vt:lpstr>ENTITIES-</vt:lpstr>
      <vt:lpstr>RELATIONSHIPS-</vt:lpstr>
      <vt:lpstr>ER Diagram</vt:lpstr>
      <vt:lpstr>Logical Schemas</vt:lpstr>
      <vt:lpstr>Create Table- Item</vt:lpstr>
      <vt:lpstr>Create Table- CUSTOMER</vt:lpstr>
      <vt:lpstr>Create Table- RESTAURANT </vt:lpstr>
      <vt:lpstr>Create Table- BILL</vt:lpstr>
      <vt:lpstr>Create Table- MAKES</vt:lpstr>
      <vt:lpstr>Create Table- ORDERS</vt:lpstr>
      <vt:lpstr>Create Table- PAYS</vt:lpstr>
      <vt:lpstr>Create Table- DINES IN </vt:lpstr>
      <vt:lpstr>Example- how many customers dine      in each restaurant</vt:lpstr>
      <vt:lpstr>Example- what items were made         in this restaurant</vt:lpstr>
      <vt:lpstr>Examples- what items are made at    this restaurant</vt:lpstr>
      <vt:lpstr>Examples- Item numbers of bill     amount over $60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Kanakapriya Krishnakumar</dc:creator>
  <cp:lastModifiedBy>Kanakapriya Krishnakumar</cp:lastModifiedBy>
  <cp:revision>11</cp:revision>
  <dcterms:created xsi:type="dcterms:W3CDTF">2017-05-04T05:26:33Z</dcterms:created>
  <dcterms:modified xsi:type="dcterms:W3CDTF">2017-05-04T08:16:20Z</dcterms:modified>
</cp:coreProperties>
</file>