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26B85-2CC1-41C5-B834-0CA3671A6AF5}" v="14" dt="2024-05-08T01:54:3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san Thiruchelvam" userId="b47fd076a88ab017" providerId="LiveId" clId="{65B26B85-2CC1-41C5-B834-0CA3671A6AF5}"/>
    <pc:docChg chg="undo custSel addSld delSld modSld">
      <pc:chgData name="Kirisan Thiruchelvam" userId="b47fd076a88ab017" providerId="LiveId" clId="{65B26B85-2CC1-41C5-B834-0CA3671A6AF5}" dt="2024-05-08T01:55:11.111" v="2898" actId="113"/>
      <pc:docMkLst>
        <pc:docMk/>
      </pc:docMkLst>
      <pc:sldChg chg="modSp mod">
        <pc:chgData name="Kirisan Thiruchelvam" userId="b47fd076a88ab017" providerId="LiveId" clId="{65B26B85-2CC1-41C5-B834-0CA3671A6AF5}" dt="2024-05-08T01:55:11.111" v="2898" actId="113"/>
        <pc:sldMkLst>
          <pc:docMk/>
          <pc:sldMk cId="1492306933" sldId="256"/>
        </pc:sldMkLst>
        <pc:spChg chg="mod">
          <ac:chgData name="Kirisan Thiruchelvam" userId="b47fd076a88ab017" providerId="LiveId" clId="{65B26B85-2CC1-41C5-B834-0CA3671A6AF5}" dt="2024-05-08T01:25:51.598" v="38" actId="20577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Kirisan Thiruchelvam" userId="b47fd076a88ab017" providerId="LiveId" clId="{65B26B85-2CC1-41C5-B834-0CA3671A6AF5}" dt="2024-05-08T01:55:11.111" v="2898" actId="113"/>
          <ac:spMkLst>
            <pc:docMk/>
            <pc:sldMk cId="1492306933" sldId="256"/>
            <ac:spMk id="3" creationId="{7730DC87-B7BC-1B7B-AB86-8B0F1FACBC23}"/>
          </ac:spMkLst>
        </pc:spChg>
      </pc:sldChg>
      <pc:sldChg chg="modSp mod">
        <pc:chgData name="Kirisan Thiruchelvam" userId="b47fd076a88ab017" providerId="LiveId" clId="{65B26B85-2CC1-41C5-B834-0CA3671A6AF5}" dt="2024-05-08T01:39:24.064" v="1203" actId="20577"/>
        <pc:sldMkLst>
          <pc:docMk/>
          <pc:sldMk cId="1911081705" sldId="257"/>
        </pc:sldMkLst>
        <pc:spChg chg="mod">
          <ac:chgData name="Kirisan Thiruchelvam" userId="b47fd076a88ab017" providerId="LiveId" clId="{65B26B85-2CC1-41C5-B834-0CA3671A6AF5}" dt="2024-05-08T01:32:08.612" v="575" actId="20577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Kirisan Thiruchelvam" userId="b47fd076a88ab017" providerId="LiveId" clId="{65B26B85-2CC1-41C5-B834-0CA3671A6AF5}" dt="2024-05-08T01:39:24.064" v="1203" actId="20577"/>
          <ac:spMkLst>
            <pc:docMk/>
            <pc:sldMk cId="1911081705" sldId="257"/>
            <ac:spMk id="3" creationId="{4B7DE7AA-9B0B-5A8C-C9D3-A89360AA97ED}"/>
          </ac:spMkLst>
        </pc:spChg>
      </pc:sldChg>
      <pc:sldChg chg="addSp delSp modSp new del mod">
        <pc:chgData name="Kirisan Thiruchelvam" userId="b47fd076a88ab017" providerId="LiveId" clId="{65B26B85-2CC1-41C5-B834-0CA3671A6AF5}" dt="2024-05-08T01:32:18.334" v="577" actId="47"/>
        <pc:sldMkLst>
          <pc:docMk/>
          <pc:sldMk cId="3241209289" sldId="258"/>
        </pc:sldMkLst>
        <pc:spChg chg="mod">
          <ac:chgData name="Kirisan Thiruchelvam" userId="b47fd076a88ab017" providerId="LiveId" clId="{65B26B85-2CC1-41C5-B834-0CA3671A6AF5}" dt="2024-05-08T01:29:55.806" v="358" actId="20577"/>
          <ac:spMkLst>
            <pc:docMk/>
            <pc:sldMk cId="3241209289" sldId="258"/>
            <ac:spMk id="2" creationId="{75229447-39DE-0D7F-3B9C-A255546C2A63}"/>
          </ac:spMkLst>
        </pc:spChg>
        <pc:spChg chg="add del mod">
          <ac:chgData name="Kirisan Thiruchelvam" userId="b47fd076a88ab017" providerId="LiveId" clId="{65B26B85-2CC1-41C5-B834-0CA3671A6AF5}" dt="2024-05-08T01:31:44.159" v="548" actId="20577"/>
          <ac:spMkLst>
            <pc:docMk/>
            <pc:sldMk cId="3241209289" sldId="258"/>
            <ac:spMk id="3" creationId="{468DF7F4-A33B-CF7A-0AC0-533DD92AE1AF}"/>
          </ac:spMkLst>
        </pc:spChg>
        <pc:spChg chg="add">
          <ac:chgData name="Kirisan Thiruchelvam" userId="b47fd076a88ab017" providerId="LiveId" clId="{65B26B85-2CC1-41C5-B834-0CA3671A6AF5}" dt="2024-05-08T01:31:11.917" v="532"/>
          <ac:spMkLst>
            <pc:docMk/>
            <pc:sldMk cId="3241209289" sldId="258"/>
            <ac:spMk id="4" creationId="{7E0BB842-97A5-2130-2A72-24CA3EC750FF}"/>
          </ac:spMkLst>
        </pc:spChg>
        <pc:spChg chg="add del">
          <ac:chgData name="Kirisan Thiruchelvam" userId="b47fd076a88ab017" providerId="LiveId" clId="{65B26B85-2CC1-41C5-B834-0CA3671A6AF5}" dt="2024-05-08T01:31:38.109" v="535" actId="478"/>
          <ac:spMkLst>
            <pc:docMk/>
            <pc:sldMk cId="3241209289" sldId="258"/>
            <ac:spMk id="5" creationId="{A4CB057D-1711-1433-F45A-83DA5581B9FD}"/>
          </ac:spMkLst>
        </pc:spChg>
        <pc:spChg chg="add mod">
          <ac:chgData name="Kirisan Thiruchelvam" userId="b47fd076a88ab017" providerId="LiveId" clId="{65B26B85-2CC1-41C5-B834-0CA3671A6AF5}" dt="2024-05-08T01:31:36.888" v="534" actId="478"/>
          <ac:spMkLst>
            <pc:docMk/>
            <pc:sldMk cId="3241209289" sldId="258"/>
            <ac:spMk id="6" creationId="{6056621C-93AE-ADE5-FB87-023F6AB4A17E}"/>
          </ac:spMkLst>
        </pc:spChg>
      </pc:sldChg>
      <pc:sldChg chg="addSp delSp modSp new mod">
        <pc:chgData name="Kirisan Thiruchelvam" userId="b47fd076a88ab017" providerId="LiveId" clId="{65B26B85-2CC1-41C5-B834-0CA3671A6AF5}" dt="2024-05-08T01:54:57.044" v="2897" actId="1076"/>
        <pc:sldMkLst>
          <pc:docMk/>
          <pc:sldMk cId="1463368918" sldId="259"/>
        </pc:sldMkLst>
        <pc:spChg chg="mod">
          <ac:chgData name="Kirisan Thiruchelvam" userId="b47fd076a88ab017" providerId="LiveId" clId="{65B26B85-2CC1-41C5-B834-0CA3671A6AF5}" dt="2024-05-08T01:36:16.847" v="945" actId="20577"/>
          <ac:spMkLst>
            <pc:docMk/>
            <pc:sldMk cId="1463368918" sldId="259"/>
            <ac:spMk id="2" creationId="{7DCA504B-01F8-A194-9479-767AA0C641B4}"/>
          </ac:spMkLst>
        </pc:spChg>
        <pc:spChg chg="mod">
          <ac:chgData name="Kirisan Thiruchelvam" userId="b47fd076a88ab017" providerId="LiveId" clId="{65B26B85-2CC1-41C5-B834-0CA3671A6AF5}" dt="2024-05-08T01:54:47.735" v="2894" actId="27636"/>
          <ac:spMkLst>
            <pc:docMk/>
            <pc:sldMk cId="1463368918" sldId="259"/>
            <ac:spMk id="3" creationId="{15051E82-457F-DF46-3006-A3E7D7C5F369}"/>
          </ac:spMkLst>
        </pc:spChg>
        <pc:picChg chg="add del mod modCrop">
          <ac:chgData name="Kirisan Thiruchelvam" userId="b47fd076a88ab017" providerId="LiveId" clId="{65B26B85-2CC1-41C5-B834-0CA3671A6AF5}" dt="2024-05-08T01:54:34.650" v="2890" actId="478"/>
          <ac:picMkLst>
            <pc:docMk/>
            <pc:sldMk cId="1463368918" sldId="259"/>
            <ac:picMk id="5" creationId="{E1FAB33B-5D46-A7B6-1955-CA7B8EB49612}"/>
          </ac:picMkLst>
        </pc:picChg>
        <pc:picChg chg="add mod">
          <ac:chgData name="Kirisan Thiruchelvam" userId="b47fd076a88ab017" providerId="LiveId" clId="{65B26B85-2CC1-41C5-B834-0CA3671A6AF5}" dt="2024-05-08T01:54:57.044" v="2897" actId="1076"/>
          <ac:picMkLst>
            <pc:docMk/>
            <pc:sldMk cId="1463368918" sldId="259"/>
            <ac:picMk id="6" creationId="{E35E902E-CAE7-7792-A8A3-42A005EB4C59}"/>
          </ac:picMkLst>
        </pc:picChg>
      </pc:sldChg>
      <pc:sldChg chg="addSp modSp new mod">
        <pc:chgData name="Kirisan Thiruchelvam" userId="b47fd076a88ab017" providerId="LiveId" clId="{65B26B85-2CC1-41C5-B834-0CA3671A6AF5}" dt="2024-05-08T01:47:43.886" v="2336" actId="14100"/>
        <pc:sldMkLst>
          <pc:docMk/>
          <pc:sldMk cId="516227291" sldId="260"/>
        </pc:sldMkLst>
        <pc:spChg chg="mod">
          <ac:chgData name="Kirisan Thiruchelvam" userId="b47fd076a88ab017" providerId="LiveId" clId="{65B26B85-2CC1-41C5-B834-0CA3671A6AF5}" dt="2024-05-08T01:36:30.261" v="973" actId="20577"/>
          <ac:spMkLst>
            <pc:docMk/>
            <pc:sldMk cId="516227291" sldId="260"/>
            <ac:spMk id="2" creationId="{F68EE97A-D6DD-010B-CAC1-1BCE55EACA66}"/>
          </ac:spMkLst>
        </pc:spChg>
        <pc:spChg chg="mod">
          <ac:chgData name="Kirisan Thiruchelvam" userId="b47fd076a88ab017" providerId="LiveId" clId="{65B26B85-2CC1-41C5-B834-0CA3671A6AF5}" dt="2024-05-08T01:47:43.886" v="2336" actId="14100"/>
          <ac:spMkLst>
            <pc:docMk/>
            <pc:sldMk cId="516227291" sldId="260"/>
            <ac:spMk id="3" creationId="{E06EB709-FD66-0E9E-8A71-5C775C4224EB}"/>
          </ac:spMkLst>
        </pc:spChg>
        <pc:picChg chg="add mod">
          <ac:chgData name="Kirisan Thiruchelvam" userId="b47fd076a88ab017" providerId="LiveId" clId="{65B26B85-2CC1-41C5-B834-0CA3671A6AF5}" dt="2024-05-08T01:47:40.349" v="2335" actId="14100"/>
          <ac:picMkLst>
            <pc:docMk/>
            <pc:sldMk cId="516227291" sldId="260"/>
            <ac:picMk id="5" creationId="{2889667C-4F28-991A-BE35-93E8A0B8EF58}"/>
          </ac:picMkLst>
        </pc:picChg>
      </pc:sldChg>
      <pc:sldChg chg="addSp delSp modSp new mod">
        <pc:chgData name="Kirisan Thiruchelvam" userId="b47fd076a88ab017" providerId="LiveId" clId="{65B26B85-2CC1-41C5-B834-0CA3671A6AF5}" dt="2024-05-08T01:52:01.393" v="2876" actId="1035"/>
        <pc:sldMkLst>
          <pc:docMk/>
          <pc:sldMk cId="1752358738" sldId="261"/>
        </pc:sldMkLst>
        <pc:spChg chg="mod">
          <ac:chgData name="Kirisan Thiruchelvam" userId="b47fd076a88ab017" providerId="LiveId" clId="{65B26B85-2CC1-41C5-B834-0CA3671A6AF5}" dt="2024-05-08T01:36:43.623" v="983" actId="20577"/>
          <ac:spMkLst>
            <pc:docMk/>
            <pc:sldMk cId="1752358738" sldId="261"/>
            <ac:spMk id="2" creationId="{EBDE4560-B9B0-5B69-0C87-C37318C5D4A8}"/>
          </ac:spMkLst>
        </pc:spChg>
        <pc:spChg chg="mod">
          <ac:chgData name="Kirisan Thiruchelvam" userId="b47fd076a88ab017" providerId="LiveId" clId="{65B26B85-2CC1-41C5-B834-0CA3671A6AF5}" dt="2024-05-08T01:51:36.619" v="2862" actId="14100"/>
          <ac:spMkLst>
            <pc:docMk/>
            <pc:sldMk cId="1752358738" sldId="261"/>
            <ac:spMk id="3" creationId="{81EAA909-220A-8800-BC38-267AA6C077EC}"/>
          </ac:spMkLst>
        </pc:spChg>
        <pc:picChg chg="add del mod">
          <ac:chgData name="Kirisan Thiruchelvam" userId="b47fd076a88ab017" providerId="LiveId" clId="{65B26B85-2CC1-41C5-B834-0CA3671A6AF5}" dt="2024-05-08T01:51:40.606" v="2863" actId="478"/>
          <ac:picMkLst>
            <pc:docMk/>
            <pc:sldMk cId="1752358738" sldId="261"/>
            <ac:picMk id="5" creationId="{03B5EC5E-4F73-C574-F9FF-092814AD0373}"/>
          </ac:picMkLst>
        </pc:picChg>
        <pc:picChg chg="add mod">
          <ac:chgData name="Kirisan Thiruchelvam" userId="b47fd076a88ab017" providerId="LiveId" clId="{65B26B85-2CC1-41C5-B834-0CA3671A6AF5}" dt="2024-05-08T01:52:01.393" v="2876" actId="1035"/>
          <ac:picMkLst>
            <pc:docMk/>
            <pc:sldMk cId="1752358738" sldId="261"/>
            <ac:picMk id="6" creationId="{7538C2DE-D386-A99E-55FD-D30E37189C6D}"/>
          </ac:picMkLst>
        </pc:picChg>
      </pc:sldChg>
      <pc:sldChg chg="modSp new mod">
        <pc:chgData name="Kirisan Thiruchelvam" userId="b47fd076a88ab017" providerId="LiveId" clId="{65B26B85-2CC1-41C5-B834-0CA3671A6AF5}" dt="2024-05-08T01:38:29.459" v="1171" actId="20577"/>
        <pc:sldMkLst>
          <pc:docMk/>
          <pc:sldMk cId="661856263" sldId="262"/>
        </pc:sldMkLst>
        <pc:spChg chg="mod">
          <ac:chgData name="Kirisan Thiruchelvam" userId="b47fd076a88ab017" providerId="LiveId" clId="{65B26B85-2CC1-41C5-B834-0CA3671A6AF5}" dt="2024-05-08T01:36:57.246" v="1018" actId="20577"/>
          <ac:spMkLst>
            <pc:docMk/>
            <pc:sldMk cId="661856263" sldId="262"/>
            <ac:spMk id="2" creationId="{E7FB281C-155B-B740-FB81-2177975B100F}"/>
          </ac:spMkLst>
        </pc:spChg>
        <pc:spChg chg="mod">
          <ac:chgData name="Kirisan Thiruchelvam" userId="b47fd076a88ab017" providerId="LiveId" clId="{65B26B85-2CC1-41C5-B834-0CA3671A6AF5}" dt="2024-05-08T01:38:29.459" v="1171" actId="20577"/>
          <ac:spMkLst>
            <pc:docMk/>
            <pc:sldMk cId="661856263" sldId="262"/>
            <ac:spMk id="3" creationId="{8615B03D-0354-B4FE-6447-150C042780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kpro18/BritishAirwaysDataScientistJobSimul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kpro18/" TargetMode="External"/><Relationship Id="rId2" Type="http://schemas.openxmlformats.org/officeDocument/2006/relationships/hyperlink" Target="https://www.linkedin.com/in/kirisa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Analysing British Airways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coding implementation and analysis are completed via Jupyter Notebooks by </a:t>
            </a:r>
            <a:r>
              <a:rPr lang="en-GB" b="1" dirty="0"/>
              <a:t>Kirisan Thiruchelvam</a:t>
            </a:r>
            <a:r>
              <a:rPr lang="en-GB" dirty="0"/>
              <a:t>. You may access the project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and Pre-Processing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Deployed Python libraries such as </a:t>
            </a:r>
            <a:r>
              <a:rPr lang="en-GB" dirty="0" err="1"/>
              <a:t>BeautifulSoup</a:t>
            </a:r>
            <a:r>
              <a:rPr lang="en-GB" dirty="0"/>
              <a:t> to collect and parse HTML data into a text format</a:t>
            </a:r>
          </a:p>
          <a:p>
            <a:r>
              <a:rPr lang="en-GB" dirty="0"/>
              <a:t>In total, I collected 1000 reviews from AirlineQuality.com</a:t>
            </a:r>
          </a:p>
          <a:p>
            <a:r>
              <a:rPr lang="en-GB" dirty="0"/>
              <a:t>Removed unnecessary details such as ”Trip Verified” and messages that are not relevant to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504B-01F8-A194-9479-767AA0C6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Modelling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1E82-457F-DF46-3006-A3E7D7C5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0404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Utilised </a:t>
            </a:r>
            <a:r>
              <a:rPr lang="en-GB" dirty="0" err="1"/>
              <a:t>sklearn’s</a:t>
            </a:r>
            <a:r>
              <a:rPr lang="en-GB" dirty="0"/>
              <a:t> </a:t>
            </a:r>
            <a:r>
              <a:rPr lang="en-GB" dirty="0" err="1"/>
              <a:t>CountVectorizer</a:t>
            </a:r>
            <a:r>
              <a:rPr lang="en-GB" dirty="0"/>
              <a:t> to transform the reviews and get a frequency distribution of words used within the reviews.</a:t>
            </a:r>
          </a:p>
          <a:p>
            <a:r>
              <a:rPr lang="en-GB" dirty="0" err="1"/>
              <a:t>Sklearn’s</a:t>
            </a:r>
            <a:r>
              <a:rPr lang="en-GB" dirty="0"/>
              <a:t> </a:t>
            </a:r>
            <a:r>
              <a:rPr lang="en-GB" dirty="0" err="1"/>
              <a:t>LatentDirichletAllocation</a:t>
            </a:r>
            <a:r>
              <a:rPr lang="en-GB" dirty="0"/>
              <a:t> Model was fitted with this data.</a:t>
            </a:r>
          </a:p>
          <a:p>
            <a:r>
              <a:rPr lang="en-GB" dirty="0"/>
              <a:t>Analysis reveals that common words include ‘BA’ with a topic weight of 278.2, an abbreviation for British Airways. Additionally ‘no’, ‘not’ is also a common word with a topic weight of 291.2 and 323.5 amongst the reviews collected. This can suggest British Airways has missed something when providing their services.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E902E-CAE7-7792-A8A3-42A005EB4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80"/>
          <a:stretch/>
        </p:blipFill>
        <p:spPr>
          <a:xfrm>
            <a:off x="6832121" y="2441575"/>
            <a:ext cx="5200243" cy="25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97A-D6DD-010B-CAC1-1BCE55EA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B709-FD66-0E9E-8A71-5C775C42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4175" cy="4351338"/>
          </a:xfrm>
        </p:spPr>
        <p:txBody>
          <a:bodyPr/>
          <a:lstStyle/>
          <a:p>
            <a:r>
              <a:rPr lang="en-GB" dirty="0"/>
              <a:t>Deployed NLTK’s pre-trained </a:t>
            </a:r>
            <a:r>
              <a:rPr lang="en-GB" dirty="0" err="1"/>
              <a:t>SentimentIntensityAnalyzer</a:t>
            </a:r>
            <a:r>
              <a:rPr lang="en-GB" dirty="0"/>
              <a:t> also known as VADER. Valence Aware Dictionary and </a:t>
            </a:r>
            <a:r>
              <a:rPr lang="en-GB" dirty="0" err="1"/>
              <a:t>sEntiment</a:t>
            </a:r>
            <a:r>
              <a:rPr lang="en-GB" dirty="0"/>
              <a:t> Reasoner.</a:t>
            </a:r>
          </a:p>
          <a:p>
            <a:r>
              <a:rPr lang="en-GB" dirty="0"/>
              <a:t>Applied this model to all the reviews gathered, obtaining a distribution of Strongly Positive, Strongly Negative, Slightly Positive and more. </a:t>
            </a:r>
          </a:p>
          <a:p>
            <a:r>
              <a:rPr lang="en-GB" dirty="0"/>
              <a:t>This distribution is demonstrated visually in the form of a pie chart.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667C-4F28-991A-BE35-93E8A0B8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41" y="2257425"/>
            <a:ext cx="4327099" cy="31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4560-B9B0-5B69-0C87-C37318C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Cloud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A909-220A-8800-BC38-267AA6C0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Constructed a </a:t>
            </a:r>
            <a:r>
              <a:rPr lang="en-GB" dirty="0" err="1"/>
              <a:t>WordCloud</a:t>
            </a:r>
            <a:r>
              <a:rPr lang="en-GB" dirty="0"/>
              <a:t> using the </a:t>
            </a:r>
            <a:r>
              <a:rPr lang="en-GB" dirty="0" err="1"/>
              <a:t>WordCloud</a:t>
            </a:r>
            <a:r>
              <a:rPr lang="en-GB" dirty="0"/>
              <a:t> Library</a:t>
            </a:r>
          </a:p>
          <a:p>
            <a:r>
              <a:rPr lang="en-GB" dirty="0"/>
              <a:t>Excluded </a:t>
            </a:r>
            <a:r>
              <a:rPr lang="en-GB" dirty="0" err="1"/>
              <a:t>StopWords</a:t>
            </a:r>
            <a:r>
              <a:rPr lang="en-GB" dirty="0"/>
              <a:t> – words which do not provide actual meaning such as prepositions</a:t>
            </a:r>
          </a:p>
          <a:p>
            <a:r>
              <a:rPr lang="en-GB" dirty="0"/>
              <a:t>Attempted to make the </a:t>
            </a:r>
            <a:r>
              <a:rPr lang="en-GB" dirty="0" err="1"/>
              <a:t>WordCloud</a:t>
            </a:r>
            <a:r>
              <a:rPr lang="en-GB" dirty="0"/>
              <a:t> take shape of an Aeroplane using a mask and np array representing an image of an aeroplane.</a:t>
            </a:r>
          </a:p>
          <a:p>
            <a:r>
              <a:rPr lang="en-GB" dirty="0" err="1"/>
              <a:t>WordCloud</a:t>
            </a:r>
            <a:r>
              <a:rPr lang="en-GB" dirty="0"/>
              <a:t> demonstrates that the most popular words are BA, flight, good, food, service, British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8C2DE-D386-A99E-55FD-D30E371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7" y="4569616"/>
            <a:ext cx="5877553" cy="22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281C-155B-B740-FB81-2177975B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this opportunity!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B03D-0354-B4FE-6447-150C0427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LinkedIn:</a:t>
            </a:r>
          </a:p>
          <a:p>
            <a:r>
              <a:rPr lang="en-GB" dirty="0">
                <a:hlinkClick r:id="rId2"/>
              </a:rPr>
              <a:t>https://www.linkedin.com/in/kirisant/</a:t>
            </a:r>
            <a:endParaRPr lang="en-GB" dirty="0"/>
          </a:p>
          <a:p>
            <a:r>
              <a:rPr lang="en-GB" dirty="0"/>
              <a:t>Please see my other projects here:</a:t>
            </a:r>
          </a:p>
          <a:p>
            <a:r>
              <a:rPr lang="en-GB" dirty="0">
                <a:hlinkClick r:id="rId3"/>
              </a:rPr>
              <a:t>https://github.com/kkpro18/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Contact Email: Kirisan.thiru@gmail.com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185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Analysing British Airways Reviews</vt:lpstr>
      <vt:lpstr>Collecting and Pre-Processing Reviews</vt:lpstr>
      <vt:lpstr>Topic Modelling</vt:lpstr>
      <vt:lpstr>Sentiment Analysis</vt:lpstr>
      <vt:lpstr>Word Cloud</vt:lpstr>
      <vt:lpstr>Thank you for this opportunity!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Kirisan Thiruchelvam</cp:lastModifiedBy>
  <cp:revision>1</cp:revision>
  <dcterms:created xsi:type="dcterms:W3CDTF">2022-12-06T11:13:27Z</dcterms:created>
  <dcterms:modified xsi:type="dcterms:W3CDTF">2024-05-08T01:55:12Z</dcterms:modified>
</cp:coreProperties>
</file>